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4A142-4715-4446-A0C7-7756047EB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E207091-9713-4810-87A9-C1BE2A492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981802-10EB-4F73-9831-83B24FA1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8E62C2-6FD1-45D3-B77F-900DF925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8D45FB-FB4B-47DA-BFF3-9AA728EF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925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CF2B5-43FF-4EC2-BF71-140EF500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FF2FB1-4AA0-40D2-A214-56566EF3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372584-C6C8-498E-A8A5-51F75D64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E70F59-3196-447A-8D7E-72EA3023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6AAC26-F49A-4B7F-AC04-F2003D6A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7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7AF67F-B1D8-4892-9412-CCF6BB2F4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D45671-6582-48EA-B031-3005904A9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5906FD-3086-4568-BBBD-F28D827B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82ED0A-2808-4132-BBF4-CD51FB36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74D33D-31CF-404A-BB89-89A7C0F8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27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5A742B-831D-4CB0-9A52-F17B5E79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15CCF3-9E05-497E-869A-BC44E2BA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0B1FC1-6ED1-4BEB-AB24-5540734E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BB984D-5FF5-45EE-BFED-97313148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46B9F7-99E9-474B-880D-023341B4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33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FD4C3E-0C24-4E59-9F40-D0D90961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8F19D3-53C6-437A-8314-74EA44F22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C9A7D8-96CE-4BAA-BFBE-03125768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9AF7F9-F725-4B4E-91AD-D8199760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3D425D-4ED8-406A-9928-AEF157C9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51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9E098-BB66-43C5-911D-5FD5B271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FCAE4-172C-44E9-9952-99694EA18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A7802C-B10E-41B4-A317-A163BAD25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18D9FD-C980-4262-B22D-D1CD8C4E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C9FD6B-1B2D-4C8F-9242-0E10C924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4C7526-9172-4943-B49C-9B4F20F3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38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365C8-9351-4150-AC50-46D3FB36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8623DE-2E4B-4DF8-99FA-9557FFC09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BCDCC5-6A51-4A1A-86A3-E159D89D3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8B4BCF-A8E5-4B1C-BEA8-1B92D86A3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3DA706-AF42-4B2F-82D6-639B50D88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00749E3-4067-4BF7-865B-6CE64A1D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F61AC0-996F-498A-AFF2-2BE6B77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25FC77-02CD-4A3A-9C9F-3BDBE868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78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A864B5-2CD9-47E0-89CA-9F82DD90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CF60A47-6FDE-48D9-A845-0488CEB2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447131-9F0D-4B77-9F7A-0A578A94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F6CC2B-37C4-4D9D-8441-859285F7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77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6FC3E-3478-414D-9946-D7C285D1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01B9CF6-8C10-42A8-BE9F-EE103F2B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5F2DD5-9DAD-4309-A471-68DE3A39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17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5B1B40-EBD4-4154-9A78-0D0D96A5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3D7098-A984-465C-9A2C-3B55B3BF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3A33C7-A5FC-4116-8BDD-3269624D2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2D5049-6C71-4A1A-AE15-D6F06F8E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FBD6B6-B2E3-4A63-ADC2-CD15B4AD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12E170-C0F2-4AEA-901E-7245BDA8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56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297C5E-DB48-423A-9883-D7C8E0F17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5507CF8-1CAE-4E52-B3DE-CAC64297B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DE9299-A1EA-40BE-AE4F-D003BF9B9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0A4BDE-0358-4B00-BA46-1C73DEA3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3F4537-3502-4404-8FFC-44E01263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E5BA91-1672-4824-9D47-63E6EF09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54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6B53B5-4B24-4B43-8696-19C3C9C5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A537FF-7CAB-484A-AC78-D08B0000D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EC8137-F75F-4CC4-AA35-874CFE7AC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DEF3D2-F576-456F-942E-8786EE93A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C7E85-CCA9-42C7-86F2-D89D98458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54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>
            <a:extLst>
              <a:ext uri="{FF2B5EF4-FFF2-40B4-BE49-F238E27FC236}">
                <a16:creationId xmlns:a16="http://schemas.microsoft.com/office/drawing/2014/main" id="{A9C4A5E4-1113-474A-8742-8A402A295E36}"/>
              </a:ext>
            </a:extLst>
          </p:cNvPr>
          <p:cNvGrpSpPr/>
          <p:nvPr/>
        </p:nvGrpSpPr>
        <p:grpSpPr>
          <a:xfrm>
            <a:off x="646545" y="571472"/>
            <a:ext cx="9938328" cy="5228965"/>
            <a:chOff x="0" y="446871"/>
            <a:chExt cx="12222480" cy="4225459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012284B6-0406-4613-A3A4-64E25B0F4CF5}"/>
                </a:ext>
              </a:extLst>
            </p:cNvPr>
            <p:cNvSpPr/>
            <p:nvPr/>
          </p:nvSpPr>
          <p:spPr>
            <a:xfrm>
              <a:off x="0" y="446871"/>
              <a:ext cx="609600" cy="620713"/>
            </a:xfrm>
            <a:prstGeom prst="rect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3" name="文本框 6">
              <a:extLst>
                <a:ext uri="{FF2B5EF4-FFF2-40B4-BE49-F238E27FC236}">
                  <a16:creationId xmlns:a16="http://schemas.microsoft.com/office/drawing/2014/main" id="{9B97BF0F-A367-48B4-BB97-719DF25D07D4}"/>
                </a:ext>
              </a:extLst>
            </p:cNvPr>
            <p:cNvSpPr txBox="1"/>
            <p:nvPr/>
          </p:nvSpPr>
          <p:spPr>
            <a:xfrm>
              <a:off x="609600" y="532770"/>
              <a:ext cx="4484094" cy="53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595959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请在此处添加幻灯片标题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8F0E8524-62BF-4BC8-8087-25FE4C7F406D}"/>
                </a:ext>
              </a:extLst>
            </p:cNvPr>
            <p:cNvSpPr/>
            <p:nvPr/>
          </p:nvSpPr>
          <p:spPr>
            <a:xfrm>
              <a:off x="0" y="3307080"/>
              <a:ext cx="1569720" cy="106680"/>
            </a:xfrm>
            <a:prstGeom prst="rect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9F2E5D33-B573-4668-8C41-1FB82DE979D2}"/>
                </a:ext>
              </a:extLst>
            </p:cNvPr>
            <p:cNvSpPr/>
            <p:nvPr/>
          </p:nvSpPr>
          <p:spPr>
            <a:xfrm>
              <a:off x="1569720" y="3307080"/>
              <a:ext cx="1783080" cy="106680"/>
            </a:xfrm>
            <a:prstGeom prst="rect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AADF04BD-3081-4C74-8091-159806A84A5F}"/>
                </a:ext>
              </a:extLst>
            </p:cNvPr>
            <p:cNvSpPr/>
            <p:nvPr/>
          </p:nvSpPr>
          <p:spPr>
            <a:xfrm>
              <a:off x="3337560" y="3307080"/>
              <a:ext cx="1783080" cy="106680"/>
            </a:xfrm>
            <a:prstGeom prst="rect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34796ECE-C137-4ECA-8F64-084AEF831188}"/>
                </a:ext>
              </a:extLst>
            </p:cNvPr>
            <p:cNvSpPr/>
            <p:nvPr/>
          </p:nvSpPr>
          <p:spPr>
            <a:xfrm>
              <a:off x="5120640" y="3307080"/>
              <a:ext cx="1783080" cy="106680"/>
            </a:xfrm>
            <a:prstGeom prst="rect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48CAFBF0-29E4-4CE5-A468-4FE454EED0E4}"/>
                </a:ext>
              </a:extLst>
            </p:cNvPr>
            <p:cNvSpPr/>
            <p:nvPr/>
          </p:nvSpPr>
          <p:spPr>
            <a:xfrm flipV="1">
              <a:off x="6903720" y="3307080"/>
              <a:ext cx="1783080" cy="106680"/>
            </a:xfrm>
            <a:prstGeom prst="rect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EF3C3166-276B-41A2-97F8-EA8A749AF9F8}"/>
                </a:ext>
              </a:extLst>
            </p:cNvPr>
            <p:cNvSpPr/>
            <p:nvPr/>
          </p:nvSpPr>
          <p:spPr>
            <a:xfrm flipV="1">
              <a:off x="8671560" y="3307080"/>
              <a:ext cx="1783080" cy="106680"/>
            </a:xfrm>
            <a:prstGeom prst="rect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BCD36544-CEC5-473C-92B6-FFB57CEF334E}"/>
                </a:ext>
              </a:extLst>
            </p:cNvPr>
            <p:cNvSpPr/>
            <p:nvPr/>
          </p:nvSpPr>
          <p:spPr>
            <a:xfrm flipV="1">
              <a:off x="10439400" y="3307080"/>
              <a:ext cx="1783080" cy="106680"/>
            </a:xfrm>
            <a:prstGeom prst="rect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7CE69771-1A5D-4BE5-BA00-2D5B922D7D6C}"/>
                </a:ext>
              </a:extLst>
            </p:cNvPr>
            <p:cNvSpPr/>
            <p:nvPr/>
          </p:nvSpPr>
          <p:spPr>
            <a:xfrm>
              <a:off x="1463040" y="3215640"/>
              <a:ext cx="289560" cy="289560"/>
            </a:xfrm>
            <a:prstGeom prst="ellipse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F07855B0-58F0-4543-8E03-391BABB79587}"/>
                </a:ext>
              </a:extLst>
            </p:cNvPr>
            <p:cNvSpPr/>
            <p:nvPr/>
          </p:nvSpPr>
          <p:spPr>
            <a:xfrm>
              <a:off x="3169920" y="3215640"/>
              <a:ext cx="289560" cy="289560"/>
            </a:xfrm>
            <a:prstGeom prst="ellipse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C6C555CB-2689-4562-B95F-5DD6D7958DB6}"/>
                </a:ext>
              </a:extLst>
            </p:cNvPr>
            <p:cNvSpPr/>
            <p:nvPr/>
          </p:nvSpPr>
          <p:spPr>
            <a:xfrm>
              <a:off x="4988724" y="3215640"/>
              <a:ext cx="289560" cy="289560"/>
            </a:xfrm>
            <a:prstGeom prst="ellipse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CE2AEF7B-B125-4BBC-B020-E22DFCC2E3FF}"/>
                </a:ext>
              </a:extLst>
            </p:cNvPr>
            <p:cNvSpPr/>
            <p:nvPr/>
          </p:nvSpPr>
          <p:spPr>
            <a:xfrm>
              <a:off x="6720840" y="3215640"/>
              <a:ext cx="289560" cy="289560"/>
            </a:xfrm>
            <a:prstGeom prst="ellipse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934457C7-859C-473E-AF05-2C360D3D5A16}"/>
                </a:ext>
              </a:extLst>
            </p:cNvPr>
            <p:cNvSpPr/>
            <p:nvPr/>
          </p:nvSpPr>
          <p:spPr>
            <a:xfrm>
              <a:off x="8539644" y="3215640"/>
              <a:ext cx="289560" cy="289560"/>
            </a:xfrm>
            <a:prstGeom prst="ellipse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F613341B-62A0-48F2-AA69-573E19916C12}"/>
                </a:ext>
              </a:extLst>
            </p:cNvPr>
            <p:cNvSpPr/>
            <p:nvPr/>
          </p:nvSpPr>
          <p:spPr>
            <a:xfrm>
              <a:off x="10241280" y="3215640"/>
              <a:ext cx="289560" cy="289560"/>
            </a:xfrm>
            <a:prstGeom prst="ellipse">
              <a:avLst/>
            </a:prstGeom>
            <a:solidFill>
              <a:srgbClr val="DB53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37" name="文本框 20">
              <a:extLst>
                <a:ext uri="{FF2B5EF4-FFF2-40B4-BE49-F238E27FC236}">
                  <a16:creationId xmlns:a16="http://schemas.microsoft.com/office/drawing/2014/main" id="{EF83EEE2-BEBC-44E8-B43C-C02EA6314DC9}"/>
                </a:ext>
              </a:extLst>
            </p:cNvPr>
            <p:cNvSpPr txBox="1"/>
            <p:nvPr/>
          </p:nvSpPr>
          <p:spPr>
            <a:xfrm>
              <a:off x="2157095" y="4181159"/>
              <a:ext cx="2804160" cy="45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请在此处添加内容</a:t>
              </a:r>
            </a:p>
          </p:txBody>
        </p:sp>
        <p:sp>
          <p:nvSpPr>
            <p:cNvPr id="38" name="文本框 21">
              <a:extLst>
                <a:ext uri="{FF2B5EF4-FFF2-40B4-BE49-F238E27FC236}">
                  <a16:creationId xmlns:a16="http://schemas.microsoft.com/office/drawing/2014/main" id="{3D81F34D-64AF-4400-B33F-8B9BDFA7F474}"/>
                </a:ext>
              </a:extLst>
            </p:cNvPr>
            <p:cNvSpPr txBox="1"/>
            <p:nvPr/>
          </p:nvSpPr>
          <p:spPr>
            <a:xfrm>
              <a:off x="587375" y="2393951"/>
              <a:ext cx="2804160" cy="45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请在此处添加内容</a:t>
              </a:r>
            </a:p>
          </p:txBody>
        </p:sp>
        <p:sp>
          <p:nvSpPr>
            <p:cNvPr id="39" name="文本框 22">
              <a:extLst>
                <a:ext uri="{FF2B5EF4-FFF2-40B4-BE49-F238E27FC236}">
                  <a16:creationId xmlns:a16="http://schemas.microsoft.com/office/drawing/2014/main" id="{21B4C380-E567-47FE-81A6-43E94F139A39}"/>
                </a:ext>
              </a:extLst>
            </p:cNvPr>
            <p:cNvSpPr txBox="1"/>
            <p:nvPr/>
          </p:nvSpPr>
          <p:spPr>
            <a:xfrm>
              <a:off x="7620000" y="2393951"/>
              <a:ext cx="2804160" cy="45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请在此处添加内容</a:t>
              </a:r>
            </a:p>
          </p:txBody>
        </p:sp>
        <p:sp>
          <p:nvSpPr>
            <p:cNvPr id="40" name="文本框 23">
              <a:extLst>
                <a:ext uri="{FF2B5EF4-FFF2-40B4-BE49-F238E27FC236}">
                  <a16:creationId xmlns:a16="http://schemas.microsoft.com/office/drawing/2014/main" id="{1B2E80E2-3F44-4DF3-BDF1-34ADAB4D3F27}"/>
                </a:ext>
              </a:extLst>
            </p:cNvPr>
            <p:cNvSpPr txBox="1"/>
            <p:nvPr/>
          </p:nvSpPr>
          <p:spPr>
            <a:xfrm>
              <a:off x="4107815" y="2393951"/>
              <a:ext cx="2804160" cy="45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请在此处添加内容</a:t>
              </a:r>
            </a:p>
          </p:txBody>
        </p:sp>
        <p:sp>
          <p:nvSpPr>
            <p:cNvPr id="41" name="文本框 24">
              <a:extLst>
                <a:ext uri="{FF2B5EF4-FFF2-40B4-BE49-F238E27FC236}">
                  <a16:creationId xmlns:a16="http://schemas.microsoft.com/office/drawing/2014/main" id="{3E6BC23F-8041-4888-B6A8-EBA95163537B}"/>
                </a:ext>
              </a:extLst>
            </p:cNvPr>
            <p:cNvSpPr txBox="1"/>
            <p:nvPr/>
          </p:nvSpPr>
          <p:spPr>
            <a:xfrm>
              <a:off x="9250680" y="4181159"/>
              <a:ext cx="2804160" cy="45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请在此处添加内容</a:t>
              </a:r>
            </a:p>
          </p:txBody>
        </p:sp>
        <p:sp>
          <p:nvSpPr>
            <p:cNvPr id="42" name="文本框 25">
              <a:extLst>
                <a:ext uri="{FF2B5EF4-FFF2-40B4-BE49-F238E27FC236}">
                  <a16:creationId xmlns:a16="http://schemas.microsoft.com/office/drawing/2014/main" id="{E3C726E0-400C-49AD-AC88-6779A89CD938}"/>
                </a:ext>
              </a:extLst>
            </p:cNvPr>
            <p:cNvSpPr txBox="1"/>
            <p:nvPr/>
          </p:nvSpPr>
          <p:spPr>
            <a:xfrm>
              <a:off x="5715000" y="4181159"/>
              <a:ext cx="2804160" cy="45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请在此处添加内容</a:t>
              </a:r>
            </a:p>
          </p:txBody>
        </p: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11DDAAA4-6C0A-4E22-8904-1F82E09FBABE}"/>
                </a:ext>
              </a:extLst>
            </p:cNvPr>
            <p:cNvGrpSpPr/>
            <p:nvPr/>
          </p:nvGrpSpPr>
          <p:grpSpPr>
            <a:xfrm>
              <a:off x="1268093" y="3536949"/>
              <a:ext cx="575953" cy="1135381"/>
              <a:chOff x="1268093" y="3588702"/>
              <a:chExt cx="575953" cy="1135381"/>
            </a:xfrm>
          </p:grpSpPr>
          <p:sp>
            <p:nvSpPr>
              <p:cNvPr id="59" name="五边形 62">
                <a:extLst>
                  <a:ext uri="{FF2B5EF4-FFF2-40B4-BE49-F238E27FC236}">
                    <a16:creationId xmlns:a16="http://schemas.microsoft.com/office/drawing/2014/main" id="{B2FFCD0C-C106-4DAF-81CB-0380547A565F}"/>
                  </a:ext>
                </a:extLst>
              </p:cNvPr>
              <p:cNvSpPr/>
              <p:nvPr/>
            </p:nvSpPr>
            <p:spPr>
              <a:xfrm rot="16200000">
                <a:off x="1131492" y="3859451"/>
                <a:ext cx="922337" cy="380840"/>
              </a:xfrm>
              <a:prstGeom prst="homePlate">
                <a:avLst/>
              </a:prstGeom>
              <a:solidFill>
                <a:srgbClr val="DB535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60" name="文本框 27">
                <a:extLst>
                  <a:ext uri="{FF2B5EF4-FFF2-40B4-BE49-F238E27FC236}">
                    <a16:creationId xmlns:a16="http://schemas.microsoft.com/office/drawing/2014/main" id="{29C30E77-8A97-48EC-9B8F-365C6FBD1B75}"/>
                  </a:ext>
                </a:extLst>
              </p:cNvPr>
              <p:cNvSpPr txBox="1"/>
              <p:nvPr/>
            </p:nvSpPr>
            <p:spPr>
              <a:xfrm>
                <a:off x="1268093" y="3748722"/>
                <a:ext cx="575953" cy="97536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2010</a:t>
                </a:r>
                <a:endPara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77DFEF9E-D5AC-4128-A0ED-1FEED240659A}"/>
                </a:ext>
              </a:extLst>
            </p:cNvPr>
            <p:cNvGrpSpPr/>
            <p:nvPr/>
          </p:nvGrpSpPr>
          <p:grpSpPr>
            <a:xfrm>
              <a:off x="8354697" y="3536949"/>
              <a:ext cx="575953" cy="1135381"/>
              <a:chOff x="1268097" y="3588702"/>
              <a:chExt cx="575953" cy="1135381"/>
            </a:xfrm>
          </p:grpSpPr>
          <p:sp>
            <p:nvSpPr>
              <p:cNvPr id="57" name="五边形 65">
                <a:extLst>
                  <a:ext uri="{FF2B5EF4-FFF2-40B4-BE49-F238E27FC236}">
                    <a16:creationId xmlns:a16="http://schemas.microsoft.com/office/drawing/2014/main" id="{EEE922D3-BC54-4BB8-A6DE-3FB3C739CB4D}"/>
                  </a:ext>
                </a:extLst>
              </p:cNvPr>
              <p:cNvSpPr/>
              <p:nvPr/>
            </p:nvSpPr>
            <p:spPr>
              <a:xfrm rot="16200000">
                <a:off x="1131492" y="3859451"/>
                <a:ext cx="922337" cy="380840"/>
              </a:xfrm>
              <a:prstGeom prst="homePlate">
                <a:avLst/>
              </a:prstGeom>
              <a:solidFill>
                <a:srgbClr val="DB535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58" name="文本框 31">
                <a:extLst>
                  <a:ext uri="{FF2B5EF4-FFF2-40B4-BE49-F238E27FC236}">
                    <a16:creationId xmlns:a16="http://schemas.microsoft.com/office/drawing/2014/main" id="{BA1A7E5C-5988-46CF-A639-5CFE5B1DD828}"/>
                  </a:ext>
                </a:extLst>
              </p:cNvPr>
              <p:cNvSpPr txBox="1"/>
              <p:nvPr/>
            </p:nvSpPr>
            <p:spPr>
              <a:xfrm>
                <a:off x="1268097" y="3748722"/>
                <a:ext cx="575953" cy="97536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  <a:endPara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40BE8AE5-B7E4-4471-A502-E8D93621F432}"/>
                </a:ext>
              </a:extLst>
            </p:cNvPr>
            <p:cNvGrpSpPr/>
            <p:nvPr/>
          </p:nvGrpSpPr>
          <p:grpSpPr>
            <a:xfrm>
              <a:off x="4803778" y="3536949"/>
              <a:ext cx="575953" cy="1135381"/>
              <a:chOff x="1268098" y="3588702"/>
              <a:chExt cx="575953" cy="1135381"/>
            </a:xfrm>
          </p:grpSpPr>
          <p:sp>
            <p:nvSpPr>
              <p:cNvPr id="55" name="五边形 68">
                <a:extLst>
                  <a:ext uri="{FF2B5EF4-FFF2-40B4-BE49-F238E27FC236}">
                    <a16:creationId xmlns:a16="http://schemas.microsoft.com/office/drawing/2014/main" id="{99C91853-B665-4D1B-B3F0-35BA50A1F2C6}"/>
                  </a:ext>
                </a:extLst>
              </p:cNvPr>
              <p:cNvSpPr/>
              <p:nvPr/>
            </p:nvSpPr>
            <p:spPr>
              <a:xfrm rot="16200000">
                <a:off x="1131492" y="3859451"/>
                <a:ext cx="922337" cy="380840"/>
              </a:xfrm>
              <a:prstGeom prst="homePlate">
                <a:avLst/>
              </a:prstGeom>
              <a:solidFill>
                <a:srgbClr val="DB535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56" name="文本框 34">
                <a:extLst>
                  <a:ext uri="{FF2B5EF4-FFF2-40B4-BE49-F238E27FC236}">
                    <a16:creationId xmlns:a16="http://schemas.microsoft.com/office/drawing/2014/main" id="{F7934756-D731-4F33-A28C-211625C54932}"/>
                  </a:ext>
                </a:extLst>
              </p:cNvPr>
              <p:cNvSpPr txBox="1"/>
              <p:nvPr/>
            </p:nvSpPr>
            <p:spPr>
              <a:xfrm>
                <a:off x="1268098" y="3748722"/>
                <a:ext cx="575953" cy="97536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2012</a:t>
                </a:r>
                <a:endPara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85E649B3-45B8-4657-AC9A-C9C5C56A2FCC}"/>
                </a:ext>
              </a:extLst>
            </p:cNvPr>
            <p:cNvGrpSpPr/>
            <p:nvPr/>
          </p:nvGrpSpPr>
          <p:grpSpPr>
            <a:xfrm rot="10800000">
              <a:off x="3031967" y="2028189"/>
              <a:ext cx="575953" cy="1135381"/>
              <a:chOff x="1309849" y="3588702"/>
              <a:chExt cx="575953" cy="1135381"/>
            </a:xfrm>
          </p:grpSpPr>
          <p:sp>
            <p:nvSpPr>
              <p:cNvPr id="53" name="五边形 71">
                <a:extLst>
                  <a:ext uri="{FF2B5EF4-FFF2-40B4-BE49-F238E27FC236}">
                    <a16:creationId xmlns:a16="http://schemas.microsoft.com/office/drawing/2014/main" id="{F6E42181-3C8F-4C2C-B224-26486C2E37FF}"/>
                  </a:ext>
                </a:extLst>
              </p:cNvPr>
              <p:cNvSpPr/>
              <p:nvPr/>
            </p:nvSpPr>
            <p:spPr>
              <a:xfrm rot="16200000">
                <a:off x="1131492" y="3859451"/>
                <a:ext cx="922337" cy="380840"/>
              </a:xfrm>
              <a:prstGeom prst="homePlate">
                <a:avLst/>
              </a:prstGeom>
              <a:solidFill>
                <a:srgbClr val="DB535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54" name="文本框 48">
                <a:extLst>
                  <a:ext uri="{FF2B5EF4-FFF2-40B4-BE49-F238E27FC236}">
                    <a16:creationId xmlns:a16="http://schemas.microsoft.com/office/drawing/2014/main" id="{A4C897FF-6C26-4055-96A7-53CCFF95BABC}"/>
                  </a:ext>
                </a:extLst>
              </p:cNvPr>
              <p:cNvSpPr txBox="1"/>
              <p:nvPr/>
            </p:nvSpPr>
            <p:spPr>
              <a:xfrm>
                <a:off x="1309849" y="3748722"/>
                <a:ext cx="575953" cy="97536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2011</a:t>
                </a:r>
                <a:endPara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4FFE83D5-89A8-4203-9F3A-6F264404D651}"/>
                </a:ext>
              </a:extLst>
            </p:cNvPr>
            <p:cNvGrpSpPr/>
            <p:nvPr/>
          </p:nvGrpSpPr>
          <p:grpSpPr>
            <a:xfrm rot="10800000">
              <a:off x="6567647" y="2028189"/>
              <a:ext cx="575953" cy="1135381"/>
              <a:chOff x="1309849" y="3588702"/>
              <a:chExt cx="575953" cy="1135381"/>
            </a:xfrm>
          </p:grpSpPr>
          <p:sp>
            <p:nvSpPr>
              <p:cNvPr id="51" name="五边形 74">
                <a:extLst>
                  <a:ext uri="{FF2B5EF4-FFF2-40B4-BE49-F238E27FC236}">
                    <a16:creationId xmlns:a16="http://schemas.microsoft.com/office/drawing/2014/main" id="{12F336BD-6325-4476-A4DA-EB86DAE0B354}"/>
                  </a:ext>
                </a:extLst>
              </p:cNvPr>
              <p:cNvSpPr/>
              <p:nvPr/>
            </p:nvSpPr>
            <p:spPr>
              <a:xfrm rot="16200000">
                <a:off x="1131492" y="3859451"/>
                <a:ext cx="922337" cy="380840"/>
              </a:xfrm>
              <a:prstGeom prst="homePlate">
                <a:avLst/>
              </a:prstGeom>
              <a:solidFill>
                <a:srgbClr val="DB535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52" name="文本框 51">
                <a:extLst>
                  <a:ext uri="{FF2B5EF4-FFF2-40B4-BE49-F238E27FC236}">
                    <a16:creationId xmlns:a16="http://schemas.microsoft.com/office/drawing/2014/main" id="{497796AD-AB85-48A3-BC25-1953EBE6D149}"/>
                  </a:ext>
                </a:extLst>
              </p:cNvPr>
              <p:cNvSpPr txBox="1"/>
              <p:nvPr/>
            </p:nvSpPr>
            <p:spPr>
              <a:xfrm>
                <a:off x="1309849" y="3748722"/>
                <a:ext cx="575953" cy="97536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2013</a:t>
                </a:r>
                <a:endPara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CC2B9782-D196-46D3-8C2E-452309A4D965}"/>
                </a:ext>
              </a:extLst>
            </p:cNvPr>
            <p:cNvGrpSpPr/>
            <p:nvPr/>
          </p:nvGrpSpPr>
          <p:grpSpPr>
            <a:xfrm rot="10800000">
              <a:off x="10088087" y="2028189"/>
              <a:ext cx="575953" cy="1135381"/>
              <a:chOff x="1309849" y="3588702"/>
              <a:chExt cx="575953" cy="1135381"/>
            </a:xfrm>
          </p:grpSpPr>
          <p:sp>
            <p:nvSpPr>
              <p:cNvPr id="49" name="五边形 77">
                <a:extLst>
                  <a:ext uri="{FF2B5EF4-FFF2-40B4-BE49-F238E27FC236}">
                    <a16:creationId xmlns:a16="http://schemas.microsoft.com/office/drawing/2014/main" id="{E436ACE4-D2DF-464C-9375-BE1EA7083247}"/>
                  </a:ext>
                </a:extLst>
              </p:cNvPr>
              <p:cNvSpPr/>
              <p:nvPr/>
            </p:nvSpPr>
            <p:spPr>
              <a:xfrm rot="16200000">
                <a:off x="1131492" y="3859451"/>
                <a:ext cx="922337" cy="380840"/>
              </a:xfrm>
              <a:prstGeom prst="homePlate">
                <a:avLst/>
              </a:prstGeom>
              <a:solidFill>
                <a:srgbClr val="DB535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50" name="文本框 54">
                <a:extLst>
                  <a:ext uri="{FF2B5EF4-FFF2-40B4-BE49-F238E27FC236}">
                    <a16:creationId xmlns:a16="http://schemas.microsoft.com/office/drawing/2014/main" id="{264404E8-F7F1-481C-A464-C31AEFF58313}"/>
                  </a:ext>
                </a:extLst>
              </p:cNvPr>
              <p:cNvSpPr txBox="1"/>
              <p:nvPr/>
            </p:nvSpPr>
            <p:spPr>
              <a:xfrm>
                <a:off x="1309849" y="3748722"/>
                <a:ext cx="575953" cy="97536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2015</a:t>
                </a:r>
                <a:endPara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101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42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宋体</vt:lpstr>
      <vt:lpstr>微软雅黑</vt:lpstr>
      <vt:lpstr>幼圆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6</cp:revision>
  <dcterms:created xsi:type="dcterms:W3CDTF">2018-10-25T03:28:06Z</dcterms:created>
  <dcterms:modified xsi:type="dcterms:W3CDTF">2018-10-25T03:49:32Z</dcterms:modified>
</cp:coreProperties>
</file>