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59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4A142-4715-4446-A0C7-7756047EB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E207091-9713-4810-87A9-C1BE2A492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981802-10EB-4F73-9831-83B24FA17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8E62C2-6FD1-45D3-B77F-900DF9250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8D45FB-FB4B-47DA-BFF3-9AA728EF2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925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4CF2B5-43FF-4EC2-BF71-140EF500F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6FF2FB1-4AA0-40D2-A214-56566EF3C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372584-C6C8-498E-A8A5-51F75D643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E70F59-3196-447A-8D7E-72EA3023B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6AAC26-F49A-4B7F-AC04-F2003D6A2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47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E7AF67F-B1D8-4892-9412-CCF6BB2F46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2D45671-6582-48EA-B031-3005904A9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5906FD-3086-4568-BBBD-F28D827BE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82ED0A-2808-4132-BBF4-CD51FB36F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74D33D-31CF-404A-BB89-89A7C0F87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427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5A742B-831D-4CB0-9A52-F17B5E797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15CCF3-9E05-497E-869A-BC44E2BAB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0B1FC1-6ED1-4BEB-AB24-5540734E3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BB984D-5FF5-45EE-BFED-97313148C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46B9F7-99E9-474B-880D-023341B45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933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FD4C3E-0C24-4E59-9F40-D0D909610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68F19D3-53C6-437A-8314-74EA44F22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C9A7D8-96CE-4BAA-BFBE-03125768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9AF7F9-F725-4B4E-91AD-D81997602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3D425D-4ED8-406A-9928-AEF157C9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51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E9E098-BB66-43C5-911D-5FD5B271F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6FCAE4-172C-44E9-9952-99694EA18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0A7802C-B10E-41B4-A317-A163BAD25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18D9FD-C980-4262-B22D-D1CD8C4EB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FC9FD6B-1B2D-4C8F-9242-0E10C9242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4C7526-9172-4943-B49C-9B4F20F39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238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6365C8-9351-4150-AC50-46D3FB36F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8623DE-2E4B-4DF8-99FA-9557FFC09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3BCDCC5-6A51-4A1A-86A3-E159D89D3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48B4BCF-A8E5-4B1C-BEA8-1B92D86A3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E3DA706-AF42-4B2F-82D6-639B50D88E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00749E3-4067-4BF7-865B-6CE64A1DE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3F61AC0-996F-498A-AFF2-2BE6B77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C25FC77-02CD-4A3A-9C9F-3BDBE868D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678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A864B5-2CD9-47E0-89CA-9F82DD905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CF60A47-6FDE-48D9-A845-0488CEB28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9447131-9F0D-4B77-9F7A-0A578A94D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9F6CC2B-37C4-4D9D-8441-859285F7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977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6E6FC3E-3478-414D-9946-D7C285D1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01B9CF6-8C10-42A8-BE9F-EE103F2B5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65F2DD5-9DAD-4309-A471-68DE3A39C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817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5B1B40-EBD4-4154-9A78-0D0D96A5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3D7098-A984-465C-9A2C-3B55B3BF2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E3A33C7-A5FC-4116-8BDD-3269624D2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2D5049-6C71-4A1A-AE15-D6F06F8E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9FBD6B6-B2E3-4A63-ADC2-CD15B4AD0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B12E170-C0F2-4AEA-901E-7245BDA8C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156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297C5E-DB48-423A-9883-D7C8E0F17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5507CF8-1CAE-4E52-B3DE-CAC64297B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7DE9299-A1EA-40BE-AE4F-D003BF9B9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30A4BDE-0358-4B00-BA46-1C73DEA3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D3F4537-3502-4404-8FFC-44E01263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EE5BA91-1672-4824-9D47-63E6EF09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954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F6B53B5-4B24-4B43-8696-19C3C9C5B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2A537FF-7CAB-484A-AC78-D08B0000D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EC8137-F75F-4CC4-AA35-874CFE7AC6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DEF3D2-F576-456F-942E-8786EE93A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FC7E85-CCA9-42C7-86F2-D89D98458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554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76A04410-568A-4C5E-8C61-0902F374DBFC}"/>
              </a:ext>
            </a:extLst>
          </p:cNvPr>
          <p:cNvGrpSpPr/>
          <p:nvPr/>
        </p:nvGrpSpPr>
        <p:grpSpPr>
          <a:xfrm>
            <a:off x="493143" y="951407"/>
            <a:ext cx="10027076" cy="5098411"/>
            <a:chOff x="-79512" y="620713"/>
            <a:chExt cx="10614990" cy="561657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132D151F-B0FD-4674-B833-F2D2995C5331}"/>
                </a:ext>
              </a:extLst>
            </p:cNvPr>
            <p:cNvSpPr/>
            <p:nvPr/>
          </p:nvSpPr>
          <p:spPr>
            <a:xfrm>
              <a:off x="0" y="620713"/>
              <a:ext cx="10535478" cy="5616575"/>
            </a:xfrm>
            <a:prstGeom prst="rect">
              <a:avLst/>
            </a:prstGeom>
            <a:solidFill>
              <a:srgbClr val="DB535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1400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57224745-3432-4CD4-946C-6BE8E6ABD269}"/>
                </a:ext>
              </a:extLst>
            </p:cNvPr>
            <p:cNvSpPr/>
            <p:nvPr/>
          </p:nvSpPr>
          <p:spPr>
            <a:xfrm>
              <a:off x="-19878" y="1185332"/>
              <a:ext cx="2760133" cy="504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1400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AB9D65EC-2775-4821-89CB-BB5976015F62}"/>
                </a:ext>
              </a:extLst>
            </p:cNvPr>
            <p:cNvSpPr txBox="1"/>
            <p:nvPr/>
          </p:nvSpPr>
          <p:spPr>
            <a:xfrm>
              <a:off x="-79512" y="1086558"/>
              <a:ext cx="1093304" cy="599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rgbClr val="595959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目录</a:t>
              </a:r>
            </a:p>
          </p:txBody>
        </p:sp>
        <p:sp>
          <p:nvSpPr>
            <p:cNvPr id="8" name="文本框 8">
              <a:extLst>
                <a:ext uri="{FF2B5EF4-FFF2-40B4-BE49-F238E27FC236}">
                  <a16:creationId xmlns:a16="http://schemas.microsoft.com/office/drawing/2014/main" id="{13E6BC30-3C18-4A9C-B71F-5E6FF255BAC9}"/>
                </a:ext>
              </a:extLst>
            </p:cNvPr>
            <p:cNvSpPr txBox="1"/>
            <p:nvPr/>
          </p:nvSpPr>
          <p:spPr>
            <a:xfrm>
              <a:off x="805437" y="1166069"/>
              <a:ext cx="2414842" cy="599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2400" kern="0" dirty="0">
                  <a:solidFill>
                    <a:srgbClr val="595959"/>
                  </a:solidFill>
                </a:rPr>
                <a:t>CONTEXTS</a:t>
              </a:r>
              <a:endParaRPr lang="zh-CN" altLang="en-US" sz="2400" kern="0" dirty="0">
                <a:solidFill>
                  <a:srgbClr val="595959"/>
                </a:solidFill>
              </a:endParaRPr>
            </a:p>
          </p:txBody>
        </p:sp>
        <p:sp>
          <p:nvSpPr>
            <p:cNvPr id="9" name="文本框 9">
              <a:extLst>
                <a:ext uri="{FF2B5EF4-FFF2-40B4-BE49-F238E27FC236}">
                  <a16:creationId xmlns:a16="http://schemas.microsoft.com/office/drawing/2014/main" id="{47B1ECD9-E4D2-4885-B561-1531072F1E3D}"/>
                </a:ext>
              </a:extLst>
            </p:cNvPr>
            <p:cNvSpPr txBox="1"/>
            <p:nvPr/>
          </p:nvSpPr>
          <p:spPr>
            <a:xfrm>
              <a:off x="5426765" y="3429000"/>
              <a:ext cx="1212574" cy="918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4000" kern="0" dirty="0">
                  <a:solidFill>
                    <a:sysClr val="window" lastClr="FFFFFF"/>
                  </a:solidFill>
                  <a:latin typeface="Broadway" panose="04040905080B02020502" pitchFamily="82" charset="0"/>
                </a:rPr>
                <a:t>05</a:t>
              </a:r>
              <a:endParaRPr lang="zh-CN" altLang="en-US" sz="4000" kern="0" dirty="0">
                <a:solidFill>
                  <a:sysClr val="window" lastClr="FFFFFF"/>
                </a:solidFill>
                <a:latin typeface="Broadway" panose="04040905080B02020502" pitchFamily="82" charset="0"/>
              </a:endParaRPr>
            </a:p>
          </p:txBody>
        </p:sp>
        <p:sp>
          <p:nvSpPr>
            <p:cNvPr id="10" name="文本框 16">
              <a:extLst>
                <a:ext uri="{FF2B5EF4-FFF2-40B4-BE49-F238E27FC236}">
                  <a16:creationId xmlns:a16="http://schemas.microsoft.com/office/drawing/2014/main" id="{CEAB4068-5E74-4950-9047-047EADC688FA}"/>
                </a:ext>
              </a:extLst>
            </p:cNvPr>
            <p:cNvSpPr txBox="1"/>
            <p:nvPr/>
          </p:nvSpPr>
          <p:spPr>
            <a:xfrm>
              <a:off x="6301408" y="3582887"/>
              <a:ext cx="3571460" cy="519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000" b="1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请在此输入目录标题</a:t>
              </a:r>
            </a:p>
          </p:txBody>
        </p:sp>
        <p:sp>
          <p:nvSpPr>
            <p:cNvPr id="11" name="文本框 23">
              <a:extLst>
                <a:ext uri="{FF2B5EF4-FFF2-40B4-BE49-F238E27FC236}">
                  <a16:creationId xmlns:a16="http://schemas.microsoft.com/office/drawing/2014/main" id="{46F48D91-E3EB-44FF-AABA-0E6BCA461571}"/>
                </a:ext>
              </a:extLst>
            </p:cNvPr>
            <p:cNvSpPr txBox="1"/>
            <p:nvPr/>
          </p:nvSpPr>
          <p:spPr>
            <a:xfrm>
              <a:off x="5466522" y="2019727"/>
              <a:ext cx="1212574" cy="918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4000" kern="0" dirty="0">
                  <a:solidFill>
                    <a:sysClr val="window" lastClr="FFFFFF"/>
                  </a:solidFill>
                  <a:latin typeface="Broadway" panose="04040905080B02020502" pitchFamily="82" charset="0"/>
                </a:rPr>
                <a:t>04</a:t>
              </a:r>
              <a:endParaRPr lang="zh-CN" altLang="en-US" sz="4000" kern="0" dirty="0">
                <a:solidFill>
                  <a:sysClr val="window" lastClr="FFFFFF"/>
                </a:solidFill>
                <a:latin typeface="Broadway" panose="04040905080B02020502" pitchFamily="82" charset="0"/>
              </a:endParaRPr>
            </a:p>
          </p:txBody>
        </p:sp>
        <p:sp>
          <p:nvSpPr>
            <p:cNvPr id="12" name="文本框 24">
              <a:extLst>
                <a:ext uri="{FF2B5EF4-FFF2-40B4-BE49-F238E27FC236}">
                  <a16:creationId xmlns:a16="http://schemas.microsoft.com/office/drawing/2014/main" id="{C2E71748-F2FC-4EEA-9F03-51C6C9115E93}"/>
                </a:ext>
              </a:extLst>
            </p:cNvPr>
            <p:cNvSpPr txBox="1"/>
            <p:nvPr/>
          </p:nvSpPr>
          <p:spPr>
            <a:xfrm>
              <a:off x="6341164" y="2173614"/>
              <a:ext cx="3571460" cy="519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000" b="1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请在此输入目录标题</a:t>
              </a:r>
            </a:p>
          </p:txBody>
        </p:sp>
        <p:sp>
          <p:nvSpPr>
            <p:cNvPr id="13" name="文本框 36">
              <a:extLst>
                <a:ext uri="{FF2B5EF4-FFF2-40B4-BE49-F238E27FC236}">
                  <a16:creationId xmlns:a16="http://schemas.microsoft.com/office/drawing/2014/main" id="{B487F326-4302-4051-AD12-2ABE98542791}"/>
                </a:ext>
              </a:extLst>
            </p:cNvPr>
            <p:cNvSpPr txBox="1"/>
            <p:nvPr/>
          </p:nvSpPr>
          <p:spPr>
            <a:xfrm>
              <a:off x="5426765" y="4838272"/>
              <a:ext cx="1212574" cy="918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4000" kern="0" dirty="0">
                  <a:solidFill>
                    <a:sysClr val="window" lastClr="FFFFFF"/>
                  </a:solidFill>
                  <a:latin typeface="Broadway" panose="04040905080B02020502" pitchFamily="82" charset="0"/>
                </a:rPr>
                <a:t>06</a:t>
              </a:r>
              <a:endParaRPr lang="zh-CN" altLang="en-US" sz="4000" kern="0" dirty="0">
                <a:solidFill>
                  <a:sysClr val="window" lastClr="FFFFFF"/>
                </a:solidFill>
                <a:latin typeface="Broadway" panose="04040905080B02020502" pitchFamily="82" charset="0"/>
              </a:endParaRPr>
            </a:p>
          </p:txBody>
        </p:sp>
        <p:sp>
          <p:nvSpPr>
            <p:cNvPr id="14" name="文本框 37">
              <a:extLst>
                <a:ext uri="{FF2B5EF4-FFF2-40B4-BE49-F238E27FC236}">
                  <a16:creationId xmlns:a16="http://schemas.microsoft.com/office/drawing/2014/main" id="{48A42256-AF7E-4845-9493-3546241AD2B7}"/>
                </a:ext>
              </a:extLst>
            </p:cNvPr>
            <p:cNvSpPr txBox="1"/>
            <p:nvPr/>
          </p:nvSpPr>
          <p:spPr>
            <a:xfrm>
              <a:off x="6301408" y="4992162"/>
              <a:ext cx="3571460" cy="519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000" b="1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请在此输入目录标题</a:t>
              </a:r>
            </a:p>
          </p:txBody>
        </p:sp>
        <p:sp>
          <p:nvSpPr>
            <p:cNvPr id="15" name="文本框 77">
              <a:extLst>
                <a:ext uri="{FF2B5EF4-FFF2-40B4-BE49-F238E27FC236}">
                  <a16:creationId xmlns:a16="http://schemas.microsoft.com/office/drawing/2014/main" id="{B67685F5-8DD4-4FE5-B7F1-4901DF4288F7}"/>
                </a:ext>
              </a:extLst>
            </p:cNvPr>
            <p:cNvSpPr txBox="1"/>
            <p:nvPr/>
          </p:nvSpPr>
          <p:spPr>
            <a:xfrm>
              <a:off x="636103" y="3409121"/>
              <a:ext cx="1212574" cy="918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4000" kern="0" dirty="0">
                  <a:solidFill>
                    <a:sysClr val="window" lastClr="FFFFFF"/>
                  </a:solidFill>
                  <a:latin typeface="Broadway" panose="04040905080B02020502" pitchFamily="82" charset="0"/>
                </a:rPr>
                <a:t>02</a:t>
              </a:r>
              <a:endParaRPr lang="zh-CN" altLang="en-US" sz="4000" kern="0" dirty="0">
                <a:solidFill>
                  <a:sysClr val="window" lastClr="FFFFFF"/>
                </a:solidFill>
                <a:latin typeface="Broadway" panose="04040905080B02020502" pitchFamily="82" charset="0"/>
              </a:endParaRPr>
            </a:p>
          </p:txBody>
        </p:sp>
        <p:sp>
          <p:nvSpPr>
            <p:cNvPr id="16" name="文本框 78">
              <a:extLst>
                <a:ext uri="{FF2B5EF4-FFF2-40B4-BE49-F238E27FC236}">
                  <a16:creationId xmlns:a16="http://schemas.microsoft.com/office/drawing/2014/main" id="{BB086BD0-AFE5-4F13-8A05-73D57B9D2411}"/>
                </a:ext>
              </a:extLst>
            </p:cNvPr>
            <p:cNvSpPr txBox="1"/>
            <p:nvPr/>
          </p:nvSpPr>
          <p:spPr>
            <a:xfrm>
              <a:off x="1510746" y="3563011"/>
              <a:ext cx="3571460" cy="519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000" b="1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请在此输入目录标题</a:t>
              </a:r>
            </a:p>
          </p:txBody>
        </p:sp>
        <p:sp>
          <p:nvSpPr>
            <p:cNvPr id="17" name="文本框 75">
              <a:extLst>
                <a:ext uri="{FF2B5EF4-FFF2-40B4-BE49-F238E27FC236}">
                  <a16:creationId xmlns:a16="http://schemas.microsoft.com/office/drawing/2014/main" id="{D9A1F137-941A-400F-B458-294B2E16B963}"/>
                </a:ext>
              </a:extLst>
            </p:cNvPr>
            <p:cNvSpPr txBox="1"/>
            <p:nvPr/>
          </p:nvSpPr>
          <p:spPr>
            <a:xfrm>
              <a:off x="675861" y="1999849"/>
              <a:ext cx="1212574" cy="918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4000" kern="0" dirty="0">
                  <a:solidFill>
                    <a:sysClr val="window" lastClr="FFFFFF"/>
                  </a:solidFill>
                  <a:latin typeface="Broadway" panose="04040905080B02020502" pitchFamily="82" charset="0"/>
                </a:rPr>
                <a:t>01</a:t>
              </a:r>
              <a:endParaRPr lang="zh-CN" altLang="en-US" sz="4000" kern="0" dirty="0">
                <a:solidFill>
                  <a:sysClr val="window" lastClr="FFFFFF"/>
                </a:solidFill>
                <a:latin typeface="Broadway" panose="04040905080B02020502" pitchFamily="82" charset="0"/>
              </a:endParaRPr>
            </a:p>
          </p:txBody>
        </p:sp>
        <p:sp>
          <p:nvSpPr>
            <p:cNvPr id="18" name="文本框 76">
              <a:extLst>
                <a:ext uri="{FF2B5EF4-FFF2-40B4-BE49-F238E27FC236}">
                  <a16:creationId xmlns:a16="http://schemas.microsoft.com/office/drawing/2014/main" id="{7875599C-463E-44E8-AADC-7F7604BC0273}"/>
                </a:ext>
              </a:extLst>
            </p:cNvPr>
            <p:cNvSpPr txBox="1"/>
            <p:nvPr/>
          </p:nvSpPr>
          <p:spPr>
            <a:xfrm>
              <a:off x="1550504" y="2153738"/>
              <a:ext cx="3571460" cy="519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000" b="1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请在此输入目录标题</a:t>
              </a:r>
            </a:p>
          </p:txBody>
        </p:sp>
        <p:sp>
          <p:nvSpPr>
            <p:cNvPr id="19" name="文本框 73">
              <a:extLst>
                <a:ext uri="{FF2B5EF4-FFF2-40B4-BE49-F238E27FC236}">
                  <a16:creationId xmlns:a16="http://schemas.microsoft.com/office/drawing/2014/main" id="{F47B63BC-23DA-4F7B-B73A-CA007E4957E4}"/>
                </a:ext>
              </a:extLst>
            </p:cNvPr>
            <p:cNvSpPr txBox="1"/>
            <p:nvPr/>
          </p:nvSpPr>
          <p:spPr>
            <a:xfrm>
              <a:off x="636103" y="4818395"/>
              <a:ext cx="1212574" cy="918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4000" kern="0" dirty="0">
                  <a:solidFill>
                    <a:sysClr val="window" lastClr="FFFFFF"/>
                  </a:solidFill>
                  <a:latin typeface="Broadway" panose="04040905080B02020502" pitchFamily="82" charset="0"/>
                </a:rPr>
                <a:t>03</a:t>
              </a:r>
              <a:endParaRPr lang="zh-CN" altLang="en-US" sz="4000" kern="0" dirty="0">
                <a:solidFill>
                  <a:sysClr val="window" lastClr="FFFFFF"/>
                </a:solidFill>
                <a:latin typeface="Broadway" panose="04040905080B02020502" pitchFamily="82" charset="0"/>
              </a:endParaRPr>
            </a:p>
          </p:txBody>
        </p:sp>
        <p:sp>
          <p:nvSpPr>
            <p:cNvPr id="20" name="文本框 74">
              <a:extLst>
                <a:ext uri="{FF2B5EF4-FFF2-40B4-BE49-F238E27FC236}">
                  <a16:creationId xmlns:a16="http://schemas.microsoft.com/office/drawing/2014/main" id="{983A3F53-9A23-4503-81E0-75A3AF8F30CD}"/>
                </a:ext>
              </a:extLst>
            </p:cNvPr>
            <p:cNvSpPr txBox="1"/>
            <p:nvPr/>
          </p:nvSpPr>
          <p:spPr>
            <a:xfrm>
              <a:off x="1510746" y="4972283"/>
              <a:ext cx="3571460" cy="519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000" b="1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请在此输入目录标题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1019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38</Words>
  <Application>Microsoft Office PowerPoint</Application>
  <PresentationFormat>宽屏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等线</vt:lpstr>
      <vt:lpstr>等线 Light</vt:lpstr>
      <vt:lpstr>宋体</vt:lpstr>
      <vt:lpstr>微软雅黑</vt:lpstr>
      <vt:lpstr>幼圆</vt:lpstr>
      <vt:lpstr>Arial</vt:lpstr>
      <vt:lpstr>Broadway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5</cp:revision>
  <dcterms:created xsi:type="dcterms:W3CDTF">2018-10-25T03:28:06Z</dcterms:created>
  <dcterms:modified xsi:type="dcterms:W3CDTF">2018-10-25T03:48:23Z</dcterms:modified>
</cp:coreProperties>
</file>