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09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69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795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52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226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281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23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9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65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45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71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78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23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62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3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3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  <p:sldLayoutId id="2147484221" r:id="rId14"/>
    <p:sldLayoutId id="2147484222" r:id="rId15"/>
    <p:sldLayoutId id="2147484223" r:id="rId16"/>
    <p:sldLayoutId id="21474842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组合 384">
            <a:extLst>
              <a:ext uri="{FF2B5EF4-FFF2-40B4-BE49-F238E27FC236}">
                <a16:creationId xmlns:a16="http://schemas.microsoft.com/office/drawing/2014/main" id="{C4F81D8D-756A-4ABF-8FB7-C5F74AAE0E1E}"/>
              </a:ext>
            </a:extLst>
          </p:cNvPr>
          <p:cNvGrpSpPr/>
          <p:nvPr/>
        </p:nvGrpSpPr>
        <p:grpSpPr>
          <a:xfrm>
            <a:off x="2124363" y="1579419"/>
            <a:ext cx="7462982" cy="4006272"/>
            <a:chOff x="2448946" y="1176198"/>
            <a:chExt cx="6314149" cy="4587173"/>
          </a:xfrm>
        </p:grpSpPr>
        <p:cxnSp>
          <p:nvCxnSpPr>
            <p:cNvPr id="386" name="直接连接符 385">
              <a:extLst>
                <a:ext uri="{FF2B5EF4-FFF2-40B4-BE49-F238E27FC236}">
                  <a16:creationId xmlns:a16="http://schemas.microsoft.com/office/drawing/2014/main" id="{A584F4DA-8829-41F7-95C8-B09F4424C654}"/>
                </a:ext>
              </a:extLst>
            </p:cNvPr>
            <p:cNvCxnSpPr/>
            <p:nvPr/>
          </p:nvCxnSpPr>
          <p:spPr>
            <a:xfrm>
              <a:off x="3277772" y="3909456"/>
              <a:ext cx="5377082" cy="0"/>
            </a:xfrm>
            <a:prstGeom prst="line">
              <a:avLst/>
            </a:prstGeom>
            <a:noFill/>
            <a:ln w="25400" cap="flat" cmpd="sng" algn="ctr">
              <a:gradFill flip="none" rotWithShape="1">
                <a:gsLst>
                  <a:gs pos="100000">
                    <a:sysClr val="windowText" lastClr="000000"/>
                  </a:gs>
                  <a:gs pos="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 lim="800000"/>
            </a:ln>
            <a:effectLst/>
          </p:spPr>
        </p:cxnSp>
        <p:sp>
          <p:nvSpPr>
            <p:cNvPr id="387" name="椭圆 386">
              <a:extLst>
                <a:ext uri="{FF2B5EF4-FFF2-40B4-BE49-F238E27FC236}">
                  <a16:creationId xmlns:a16="http://schemas.microsoft.com/office/drawing/2014/main" id="{13789B97-4EFE-48E7-BEB3-1DE6F9AD2C4E}"/>
                </a:ext>
              </a:extLst>
            </p:cNvPr>
            <p:cNvSpPr/>
            <p:nvPr/>
          </p:nvSpPr>
          <p:spPr>
            <a:xfrm>
              <a:off x="5396480" y="3540909"/>
              <a:ext cx="806007" cy="806008"/>
            </a:xfrm>
            <a:prstGeom prst="ellipse">
              <a:avLst/>
            </a:prstGeom>
            <a:solidFill>
              <a:srgbClr val="000000"/>
            </a:solidFill>
            <a:ln w="254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88" name="椭圆 387">
              <a:extLst>
                <a:ext uri="{FF2B5EF4-FFF2-40B4-BE49-F238E27FC236}">
                  <a16:creationId xmlns:a16="http://schemas.microsoft.com/office/drawing/2014/main" id="{3E7AE288-DA1F-424F-88D8-0F41D0DB8912}"/>
                </a:ext>
              </a:extLst>
            </p:cNvPr>
            <p:cNvSpPr/>
            <p:nvPr/>
          </p:nvSpPr>
          <p:spPr>
            <a:xfrm>
              <a:off x="5499852" y="3644281"/>
              <a:ext cx="599262" cy="599263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89" name="椭圆 388">
              <a:extLst>
                <a:ext uri="{FF2B5EF4-FFF2-40B4-BE49-F238E27FC236}">
                  <a16:creationId xmlns:a16="http://schemas.microsoft.com/office/drawing/2014/main" id="{FC3D670F-6011-4C2D-B15C-211F540D0076}"/>
                </a:ext>
              </a:extLst>
            </p:cNvPr>
            <p:cNvSpPr/>
            <p:nvPr/>
          </p:nvSpPr>
          <p:spPr>
            <a:xfrm>
              <a:off x="8593999" y="3853185"/>
              <a:ext cx="112541" cy="112541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cxnSp>
          <p:nvCxnSpPr>
            <p:cNvPr id="390" name="直接连接符 389">
              <a:extLst>
                <a:ext uri="{FF2B5EF4-FFF2-40B4-BE49-F238E27FC236}">
                  <a16:creationId xmlns:a16="http://schemas.microsoft.com/office/drawing/2014/main" id="{747E5AC8-948A-4894-9FEC-76BD672B436F}"/>
                </a:ext>
              </a:extLst>
            </p:cNvPr>
            <p:cNvCxnSpPr/>
            <p:nvPr/>
          </p:nvCxnSpPr>
          <p:spPr>
            <a:xfrm>
              <a:off x="3277772" y="2349951"/>
              <a:ext cx="5377082" cy="0"/>
            </a:xfrm>
            <a:prstGeom prst="line">
              <a:avLst/>
            </a:prstGeom>
            <a:noFill/>
            <a:ln w="25400" cap="flat" cmpd="sng" algn="ctr">
              <a:gradFill flip="none" rotWithShape="1">
                <a:gsLst>
                  <a:gs pos="100000">
                    <a:sysClr val="windowText" lastClr="000000"/>
                  </a:gs>
                  <a:gs pos="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 lim="800000"/>
            </a:ln>
            <a:effectLst/>
          </p:spPr>
        </p:cxnSp>
        <p:grpSp>
          <p:nvGrpSpPr>
            <p:cNvPr id="391" name="组合 390">
              <a:extLst>
                <a:ext uri="{FF2B5EF4-FFF2-40B4-BE49-F238E27FC236}">
                  <a16:creationId xmlns:a16="http://schemas.microsoft.com/office/drawing/2014/main" id="{7AE2D873-A082-4364-A252-6240A26B7121}"/>
                </a:ext>
              </a:extLst>
            </p:cNvPr>
            <p:cNvGrpSpPr/>
            <p:nvPr/>
          </p:nvGrpSpPr>
          <p:grpSpPr>
            <a:xfrm>
              <a:off x="6443003" y="1955859"/>
              <a:ext cx="806007" cy="806008"/>
              <a:chOff x="5396480" y="2304961"/>
              <a:chExt cx="806007" cy="806008"/>
            </a:xfrm>
          </p:grpSpPr>
          <p:sp>
            <p:nvSpPr>
              <p:cNvPr id="407" name="椭圆 406">
                <a:extLst>
                  <a:ext uri="{FF2B5EF4-FFF2-40B4-BE49-F238E27FC236}">
                    <a16:creationId xmlns:a16="http://schemas.microsoft.com/office/drawing/2014/main" id="{64E37469-3631-4FE2-92A8-AC30E4C56C6E}"/>
                  </a:ext>
                </a:extLst>
              </p:cNvPr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408" name="椭圆 407">
                <a:extLst>
                  <a:ext uri="{FF2B5EF4-FFF2-40B4-BE49-F238E27FC236}">
                    <a16:creationId xmlns:a16="http://schemas.microsoft.com/office/drawing/2014/main" id="{C076EACE-B80B-48DF-8F74-27D72A077842}"/>
                  </a:ext>
                </a:extLst>
              </p:cNvPr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392" name="椭圆 391">
              <a:extLst>
                <a:ext uri="{FF2B5EF4-FFF2-40B4-BE49-F238E27FC236}">
                  <a16:creationId xmlns:a16="http://schemas.microsoft.com/office/drawing/2014/main" id="{750813A8-3001-4CE8-AD7D-AE474E8C46E5}"/>
                </a:ext>
              </a:extLst>
            </p:cNvPr>
            <p:cNvSpPr/>
            <p:nvPr/>
          </p:nvSpPr>
          <p:spPr>
            <a:xfrm>
              <a:off x="8593999" y="2293680"/>
              <a:ext cx="112541" cy="112541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grpSp>
          <p:nvGrpSpPr>
            <p:cNvPr id="393" name="组合 392">
              <a:extLst>
                <a:ext uri="{FF2B5EF4-FFF2-40B4-BE49-F238E27FC236}">
                  <a16:creationId xmlns:a16="http://schemas.microsoft.com/office/drawing/2014/main" id="{0FFB3B53-5FF5-4FD3-8408-FDCA851E511C}"/>
                </a:ext>
              </a:extLst>
            </p:cNvPr>
            <p:cNvGrpSpPr/>
            <p:nvPr/>
          </p:nvGrpSpPr>
          <p:grpSpPr>
            <a:xfrm>
              <a:off x="4470701" y="1176198"/>
              <a:ext cx="806007" cy="806008"/>
              <a:chOff x="5396480" y="2304961"/>
              <a:chExt cx="806007" cy="806008"/>
            </a:xfrm>
          </p:grpSpPr>
          <p:sp>
            <p:nvSpPr>
              <p:cNvPr id="405" name="椭圆 404">
                <a:extLst>
                  <a:ext uri="{FF2B5EF4-FFF2-40B4-BE49-F238E27FC236}">
                    <a16:creationId xmlns:a16="http://schemas.microsoft.com/office/drawing/2014/main" id="{9093070D-0211-4E0F-A625-CF0E8342DDF1}"/>
                  </a:ext>
                </a:extLst>
              </p:cNvPr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406" name="椭圆 405">
                <a:extLst>
                  <a:ext uri="{FF2B5EF4-FFF2-40B4-BE49-F238E27FC236}">
                    <a16:creationId xmlns:a16="http://schemas.microsoft.com/office/drawing/2014/main" id="{1E59E5C2-BE8B-4C4B-AEE8-3843D19B11AB}"/>
                  </a:ext>
                </a:extLst>
              </p:cNvPr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grpSp>
          <p:nvGrpSpPr>
            <p:cNvPr id="394" name="组合 393">
              <a:extLst>
                <a:ext uri="{FF2B5EF4-FFF2-40B4-BE49-F238E27FC236}">
                  <a16:creationId xmlns:a16="http://schemas.microsoft.com/office/drawing/2014/main" id="{FC9D1858-FE36-43A8-B4AF-9F310C2A693D}"/>
                </a:ext>
              </a:extLst>
            </p:cNvPr>
            <p:cNvGrpSpPr/>
            <p:nvPr/>
          </p:nvGrpSpPr>
          <p:grpSpPr>
            <a:xfrm>
              <a:off x="4067697" y="4510933"/>
              <a:ext cx="806007" cy="806008"/>
              <a:chOff x="5396480" y="2304961"/>
              <a:chExt cx="806007" cy="806008"/>
            </a:xfrm>
          </p:grpSpPr>
          <p:sp>
            <p:nvSpPr>
              <p:cNvPr id="403" name="椭圆 402">
                <a:extLst>
                  <a:ext uri="{FF2B5EF4-FFF2-40B4-BE49-F238E27FC236}">
                    <a16:creationId xmlns:a16="http://schemas.microsoft.com/office/drawing/2014/main" id="{8FD41942-3308-4559-B5F0-E695A2EECFEB}"/>
                  </a:ext>
                </a:extLst>
              </p:cNvPr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404" name="椭圆 403">
                <a:extLst>
                  <a:ext uri="{FF2B5EF4-FFF2-40B4-BE49-F238E27FC236}">
                    <a16:creationId xmlns:a16="http://schemas.microsoft.com/office/drawing/2014/main" id="{99637F3F-6922-480C-BA77-6AC644906395}"/>
                  </a:ext>
                </a:extLst>
              </p:cNvPr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395" name="文本框 15">
              <a:extLst>
                <a:ext uri="{FF2B5EF4-FFF2-40B4-BE49-F238E27FC236}">
                  <a16:creationId xmlns:a16="http://schemas.microsoft.com/office/drawing/2014/main" id="{4C424CC8-AB6E-4AC8-98DA-1972F122587C}"/>
                </a:ext>
              </a:extLst>
            </p:cNvPr>
            <p:cNvSpPr txBox="1"/>
            <p:nvPr/>
          </p:nvSpPr>
          <p:spPr>
            <a:xfrm>
              <a:off x="4977076" y="5160498"/>
              <a:ext cx="1899138" cy="602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click to add your text 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396" name="文本框 167">
              <a:extLst>
                <a:ext uri="{FF2B5EF4-FFF2-40B4-BE49-F238E27FC236}">
                  <a16:creationId xmlns:a16="http://schemas.microsoft.com/office/drawing/2014/main" id="{FED150B8-C335-458E-96F5-D90E1F8FC213}"/>
                </a:ext>
              </a:extLst>
            </p:cNvPr>
            <p:cNvSpPr txBox="1"/>
            <p:nvPr/>
          </p:nvSpPr>
          <p:spPr>
            <a:xfrm>
              <a:off x="6196067" y="3568432"/>
              <a:ext cx="2125126" cy="361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click to add your text 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397" name="文本框 168">
              <a:extLst>
                <a:ext uri="{FF2B5EF4-FFF2-40B4-BE49-F238E27FC236}">
                  <a16:creationId xmlns:a16="http://schemas.microsoft.com/office/drawing/2014/main" id="{CD6BB9A3-8D6C-454B-B495-9378D9938470}"/>
                </a:ext>
              </a:extLst>
            </p:cNvPr>
            <p:cNvSpPr txBox="1"/>
            <p:nvPr/>
          </p:nvSpPr>
          <p:spPr>
            <a:xfrm>
              <a:off x="6637969" y="1542636"/>
              <a:ext cx="2125126" cy="361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click to add your text 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398" name="文本框 169">
              <a:extLst>
                <a:ext uri="{FF2B5EF4-FFF2-40B4-BE49-F238E27FC236}">
                  <a16:creationId xmlns:a16="http://schemas.microsoft.com/office/drawing/2014/main" id="{708410CF-1878-4232-8684-4FEE98A9F6E7}"/>
                </a:ext>
              </a:extLst>
            </p:cNvPr>
            <p:cNvSpPr txBox="1"/>
            <p:nvPr/>
          </p:nvSpPr>
          <p:spPr>
            <a:xfrm>
              <a:off x="2448946" y="1861211"/>
              <a:ext cx="2125126" cy="361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click to add your text 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pic>
          <p:nvPicPr>
            <p:cNvPr id="399" name="图片 398">
              <a:extLst>
                <a:ext uri="{FF2B5EF4-FFF2-40B4-BE49-F238E27FC236}">
                  <a16:creationId xmlns:a16="http://schemas.microsoft.com/office/drawing/2014/main" id="{ACE3E49D-3537-4C00-A5D8-43B605F05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021" y="3785528"/>
              <a:ext cx="426847" cy="426847"/>
            </a:xfrm>
            <a:prstGeom prst="rect">
              <a:avLst/>
            </a:prstGeom>
          </p:spPr>
        </p:pic>
        <p:pic>
          <p:nvPicPr>
            <p:cNvPr id="400" name="图片 399">
              <a:extLst>
                <a:ext uri="{FF2B5EF4-FFF2-40B4-BE49-F238E27FC236}">
                  <a16:creationId xmlns:a16="http://schemas.microsoft.com/office/drawing/2014/main" id="{EE811484-3C7F-427F-AC1C-2DDAFF177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6004" y="2177143"/>
              <a:ext cx="446386" cy="446386"/>
            </a:xfrm>
            <a:prstGeom prst="rect">
              <a:avLst/>
            </a:prstGeom>
          </p:spPr>
        </p:pic>
        <p:pic>
          <p:nvPicPr>
            <p:cNvPr id="401" name="图片 400">
              <a:extLst>
                <a:ext uri="{FF2B5EF4-FFF2-40B4-BE49-F238E27FC236}">
                  <a16:creationId xmlns:a16="http://schemas.microsoft.com/office/drawing/2014/main" id="{AE46F9FD-21B0-434E-BA73-3F65B311F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0947" y="1419209"/>
              <a:ext cx="361660" cy="361660"/>
            </a:xfrm>
            <a:prstGeom prst="rect">
              <a:avLst/>
            </a:prstGeom>
          </p:spPr>
        </p:pic>
        <p:pic>
          <p:nvPicPr>
            <p:cNvPr id="402" name="图片 401">
              <a:extLst>
                <a:ext uri="{FF2B5EF4-FFF2-40B4-BE49-F238E27FC236}">
                  <a16:creationId xmlns:a16="http://schemas.microsoft.com/office/drawing/2014/main" id="{EBD9773B-8C39-4D1B-A223-0E1BD34E3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674" y="4788177"/>
              <a:ext cx="318052" cy="318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1542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会议室">
  <a:themeElements>
    <a:clrScheme name="离子会议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离子会议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会议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</TotalTime>
  <Words>20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Century Gothic</vt:lpstr>
      <vt:lpstr>Wingdings 3</vt:lpstr>
      <vt:lpstr>离子会议室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8</cp:revision>
  <dcterms:created xsi:type="dcterms:W3CDTF">2018-10-25T02:32:44Z</dcterms:created>
  <dcterms:modified xsi:type="dcterms:W3CDTF">2018-10-25T03:03:55Z</dcterms:modified>
</cp:coreProperties>
</file>