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3" r:id="rId1"/>
  </p:sld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8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AB5122-FA54-4556-BA54-161CD5E71CAF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9576EBF-CE91-45A6-AF9B-F8F94311D05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63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5122-FA54-4556-BA54-161CD5E71CAF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6EBF-CE91-45A6-AF9B-F8F94311D0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549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5122-FA54-4556-BA54-161CD5E71CAF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6EBF-CE91-45A6-AF9B-F8F94311D05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892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5122-FA54-4556-BA54-161CD5E71CAF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6EBF-CE91-45A6-AF9B-F8F94311D0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573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5122-FA54-4556-BA54-161CD5E71CAF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6EBF-CE91-45A6-AF9B-F8F94311D0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398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5122-FA54-4556-BA54-161CD5E71CAF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6EBF-CE91-45A6-AF9B-F8F94311D0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115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5122-FA54-4556-BA54-161CD5E71CAF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6EBF-CE91-45A6-AF9B-F8F94311D05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223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5122-FA54-4556-BA54-161CD5E71CAF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6EBF-CE91-45A6-AF9B-F8F94311D05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630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5122-FA54-4556-BA54-161CD5E71CAF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6EBF-CE91-45A6-AF9B-F8F94311D05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157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5122-FA54-4556-BA54-161CD5E71CAF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6EBF-CE91-45A6-AF9B-F8F94311D0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7607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5122-FA54-4556-BA54-161CD5E71CAF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6EBF-CE91-45A6-AF9B-F8F94311D05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047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5122-FA54-4556-BA54-161CD5E71CAF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6EBF-CE91-45A6-AF9B-F8F94311D0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339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5122-FA54-4556-BA54-161CD5E71CAF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6EBF-CE91-45A6-AF9B-F8F94311D05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511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5122-FA54-4556-BA54-161CD5E71CAF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6EBF-CE91-45A6-AF9B-F8F94311D05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5122-FA54-4556-BA54-161CD5E71CAF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6EBF-CE91-45A6-AF9B-F8F94311D0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5151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5122-FA54-4556-BA54-161CD5E71CAF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6EBF-CE91-45A6-AF9B-F8F94311D05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88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5122-FA54-4556-BA54-161CD5E71CAF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6EBF-CE91-45A6-AF9B-F8F94311D0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384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AB5122-FA54-4556-BA54-161CD5E71CAF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9576EBF-CE91-45A6-AF9B-F8F94311D0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62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  <p:sldLayoutId id="2147484035" r:id="rId12"/>
    <p:sldLayoutId id="2147484036" r:id="rId13"/>
    <p:sldLayoutId id="2147484037" r:id="rId14"/>
    <p:sldLayoutId id="2147484038" r:id="rId15"/>
    <p:sldLayoutId id="2147484039" r:id="rId16"/>
    <p:sldLayoutId id="214748404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AutoShape 3">
            <a:extLst>
              <a:ext uri="{FF2B5EF4-FFF2-40B4-BE49-F238E27FC236}">
                <a16:creationId xmlns:a16="http://schemas.microsoft.com/office/drawing/2014/main" id="{9FE9E694-8D7F-4A66-902E-1B123BE63162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42335" y="1435512"/>
            <a:ext cx="4818063" cy="989012"/>
          </a:xfrm>
          <a:prstGeom prst="roundRect">
            <a:avLst>
              <a:gd name="adj" fmla="val 12727"/>
            </a:avLst>
          </a:prstGeom>
          <a:solidFill>
            <a:srgbClr val="F4CC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3" name="Text Box 4">
            <a:extLst>
              <a:ext uri="{FF2B5EF4-FFF2-40B4-BE49-F238E27FC236}">
                <a16:creationId xmlns:a16="http://schemas.microsoft.com/office/drawing/2014/main" id="{A0E9A969-5E1F-4355-AD04-03069BD8E07C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3656648" y="1595849"/>
            <a:ext cx="45704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US" altLang="zh-CN">
                <a:solidFill>
                  <a:srgbClr val="F8F8F8"/>
                </a:solidFill>
                <a:latin typeface="Calibri" pitchFamily="34" charset="0"/>
                <a:ea typeface="宋体" charset="-122"/>
              </a:rPr>
              <a:t>ThemeGallery is a Design Digital Content &amp; Contents mall developed by Guild Design Inc.</a:t>
            </a:r>
          </a:p>
        </p:txBody>
      </p:sp>
      <p:grpSp>
        <p:nvGrpSpPr>
          <p:cNvPr id="64" name="Group 5">
            <a:extLst>
              <a:ext uri="{FF2B5EF4-FFF2-40B4-BE49-F238E27FC236}">
                <a16:creationId xmlns:a16="http://schemas.microsoft.com/office/drawing/2014/main" id="{35B3B1E1-9D18-4CA1-A26A-00653E2C813C}"/>
              </a:ext>
            </a:extLst>
          </p:cNvPr>
          <p:cNvGrpSpPr>
            <a:grpSpLocks/>
          </p:cNvGrpSpPr>
          <p:nvPr/>
        </p:nvGrpSpPr>
        <p:grpSpPr bwMode="auto">
          <a:xfrm>
            <a:off x="2532698" y="1305337"/>
            <a:ext cx="1238250" cy="1236662"/>
            <a:chOff x="802" y="845"/>
            <a:chExt cx="827" cy="826"/>
          </a:xfrm>
        </p:grpSpPr>
        <p:sp>
          <p:nvSpPr>
            <p:cNvPr id="65" name="Oval 6">
              <a:extLst>
                <a:ext uri="{FF2B5EF4-FFF2-40B4-BE49-F238E27FC236}">
                  <a16:creationId xmlns:a16="http://schemas.microsoft.com/office/drawing/2014/main" id="{9D571FEB-FE0C-4666-BBA9-9161F45FF7F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rgbClr val="F4CC3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66" name="Oval 7">
              <a:extLst>
                <a:ext uri="{FF2B5EF4-FFF2-40B4-BE49-F238E27FC236}">
                  <a16:creationId xmlns:a16="http://schemas.microsoft.com/office/drawing/2014/main" id="{E8A9C8B6-6F0F-4CCA-BC27-45B2FC894B7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rgbClr val="F4CC3A">
                  <a:alpha val="7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67" name="Oval 8">
              <a:extLst>
                <a:ext uri="{FF2B5EF4-FFF2-40B4-BE49-F238E27FC236}">
                  <a16:creationId xmlns:a16="http://schemas.microsoft.com/office/drawing/2014/main" id="{8AC27427-9948-477A-8951-78115EF8B92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rgbClr val="F4CC3A">
                  <a:alpha val="3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sp>
        <p:nvSpPr>
          <p:cNvPr id="68" name="Text Box 9">
            <a:extLst>
              <a:ext uri="{FF2B5EF4-FFF2-40B4-BE49-F238E27FC236}">
                <a16:creationId xmlns:a16="http://schemas.microsoft.com/office/drawing/2014/main" id="{25AA59B8-E58F-46DD-98FF-7C00A735B5A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604135" y="1586324"/>
            <a:ext cx="1082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000" b="1">
                <a:latin typeface="Calibri" pitchFamily="34" charset="0"/>
                <a:ea typeface="宋体" charset="-122"/>
              </a:rPr>
              <a:t>Text in here</a:t>
            </a:r>
          </a:p>
        </p:txBody>
      </p:sp>
      <p:sp>
        <p:nvSpPr>
          <p:cNvPr id="69" name="AutoShape 10">
            <a:extLst>
              <a:ext uri="{FF2B5EF4-FFF2-40B4-BE49-F238E27FC236}">
                <a16:creationId xmlns:a16="http://schemas.microsoft.com/office/drawing/2014/main" id="{65F72276-D97E-4D50-827B-603E598F4A3B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10610" y="2556287"/>
            <a:ext cx="4818063" cy="989012"/>
          </a:xfrm>
          <a:prstGeom prst="roundRect">
            <a:avLst>
              <a:gd name="adj" fmla="val 12727"/>
            </a:avLst>
          </a:prstGeom>
          <a:solidFill>
            <a:srgbClr val="FE83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70" name="Text Box 11">
            <a:extLst>
              <a:ext uri="{FF2B5EF4-FFF2-40B4-BE49-F238E27FC236}">
                <a16:creationId xmlns:a16="http://schemas.microsoft.com/office/drawing/2014/main" id="{E0755188-47A4-4744-98B1-7D357D278CFC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3615373" y="2727737"/>
            <a:ext cx="45704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US" altLang="zh-CN">
                <a:solidFill>
                  <a:srgbClr val="F8F8F8"/>
                </a:solidFill>
                <a:latin typeface="Calibri" pitchFamily="34" charset="0"/>
                <a:ea typeface="宋体" charset="-122"/>
              </a:rPr>
              <a:t>ThemeGallery is a Design Digital Content &amp; Contents mall developed by Guild Design Inc.</a:t>
            </a:r>
          </a:p>
        </p:txBody>
      </p:sp>
      <p:grpSp>
        <p:nvGrpSpPr>
          <p:cNvPr id="71" name="Group 12">
            <a:extLst>
              <a:ext uri="{FF2B5EF4-FFF2-40B4-BE49-F238E27FC236}">
                <a16:creationId xmlns:a16="http://schemas.microsoft.com/office/drawing/2014/main" id="{CF9F661F-F9F1-4693-80FF-3FF823817103}"/>
              </a:ext>
            </a:extLst>
          </p:cNvPr>
          <p:cNvGrpSpPr>
            <a:grpSpLocks/>
          </p:cNvGrpSpPr>
          <p:nvPr/>
        </p:nvGrpSpPr>
        <p:grpSpPr bwMode="auto">
          <a:xfrm>
            <a:off x="8114348" y="2426112"/>
            <a:ext cx="1238250" cy="1236662"/>
            <a:chOff x="802" y="845"/>
            <a:chExt cx="827" cy="826"/>
          </a:xfrm>
        </p:grpSpPr>
        <p:sp>
          <p:nvSpPr>
            <p:cNvPr id="72" name="Oval 13">
              <a:extLst>
                <a:ext uri="{FF2B5EF4-FFF2-40B4-BE49-F238E27FC236}">
                  <a16:creationId xmlns:a16="http://schemas.microsoft.com/office/drawing/2014/main" id="{60B83CB2-E124-4FFB-ACB4-15339E5AE1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rgbClr val="FE836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73" name="Oval 14">
              <a:extLst>
                <a:ext uri="{FF2B5EF4-FFF2-40B4-BE49-F238E27FC236}">
                  <a16:creationId xmlns:a16="http://schemas.microsoft.com/office/drawing/2014/main" id="{10ECFCD7-1EBB-4D9E-A81F-6AC615BADE9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rgbClr val="FE836E">
                  <a:alpha val="7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74" name="Oval 15">
              <a:extLst>
                <a:ext uri="{FF2B5EF4-FFF2-40B4-BE49-F238E27FC236}">
                  <a16:creationId xmlns:a16="http://schemas.microsoft.com/office/drawing/2014/main" id="{C028C94B-C532-414B-8ADF-8744664323F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rgbClr val="FE836E">
                  <a:alpha val="3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sp>
        <p:nvSpPr>
          <p:cNvPr id="75" name="Text Box 16">
            <a:extLst>
              <a:ext uri="{FF2B5EF4-FFF2-40B4-BE49-F238E27FC236}">
                <a16:creationId xmlns:a16="http://schemas.microsoft.com/office/drawing/2014/main" id="{937681D4-AA6B-4C2E-8A90-58B85B96989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185785" y="2707099"/>
            <a:ext cx="10810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000" b="1">
                <a:latin typeface="Calibri" pitchFamily="34" charset="0"/>
                <a:ea typeface="宋体" charset="-122"/>
              </a:rPr>
              <a:t>Text in here</a:t>
            </a:r>
          </a:p>
        </p:txBody>
      </p:sp>
      <p:sp>
        <p:nvSpPr>
          <p:cNvPr id="76" name="AutoShape 17">
            <a:extLst>
              <a:ext uri="{FF2B5EF4-FFF2-40B4-BE49-F238E27FC236}">
                <a16:creationId xmlns:a16="http://schemas.microsoft.com/office/drawing/2014/main" id="{923E5A45-A7E9-4872-9BE5-DA192FE188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42335" y="3675474"/>
            <a:ext cx="4818063" cy="989013"/>
          </a:xfrm>
          <a:prstGeom prst="roundRect">
            <a:avLst>
              <a:gd name="adj" fmla="val 12727"/>
            </a:avLst>
          </a:prstGeom>
          <a:solidFill>
            <a:srgbClr val="F06E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77" name="Text Box 18">
            <a:extLst>
              <a:ext uri="{FF2B5EF4-FFF2-40B4-BE49-F238E27FC236}">
                <a16:creationId xmlns:a16="http://schemas.microsoft.com/office/drawing/2014/main" id="{9EF7F478-4080-4A8E-990D-21DED98FFCB5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3656648" y="3845337"/>
            <a:ext cx="45704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US" altLang="zh-CN">
                <a:solidFill>
                  <a:srgbClr val="F8F8F8"/>
                </a:solidFill>
                <a:latin typeface="Calibri" pitchFamily="34" charset="0"/>
                <a:ea typeface="宋体" charset="-122"/>
              </a:rPr>
              <a:t>ThemeGallery is a Design Digital Content &amp; Contents mall developed by Guild Design Inc.</a:t>
            </a:r>
          </a:p>
        </p:txBody>
      </p:sp>
      <p:grpSp>
        <p:nvGrpSpPr>
          <p:cNvPr id="78" name="Group 19">
            <a:extLst>
              <a:ext uri="{FF2B5EF4-FFF2-40B4-BE49-F238E27FC236}">
                <a16:creationId xmlns:a16="http://schemas.microsoft.com/office/drawing/2014/main" id="{419F3A4B-EEC3-49B4-9DD2-CD5C8AC8BF3D}"/>
              </a:ext>
            </a:extLst>
          </p:cNvPr>
          <p:cNvGrpSpPr>
            <a:grpSpLocks/>
          </p:cNvGrpSpPr>
          <p:nvPr/>
        </p:nvGrpSpPr>
        <p:grpSpPr bwMode="auto">
          <a:xfrm>
            <a:off x="2532698" y="3545299"/>
            <a:ext cx="1238250" cy="1236663"/>
            <a:chOff x="802" y="845"/>
            <a:chExt cx="827" cy="826"/>
          </a:xfrm>
        </p:grpSpPr>
        <p:sp>
          <p:nvSpPr>
            <p:cNvPr id="79" name="Oval 20">
              <a:extLst>
                <a:ext uri="{FF2B5EF4-FFF2-40B4-BE49-F238E27FC236}">
                  <a16:creationId xmlns:a16="http://schemas.microsoft.com/office/drawing/2014/main" id="{9435B273-5A5B-4101-8360-3412604065D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rgbClr val="F06E0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80" name="Oval 21">
              <a:extLst>
                <a:ext uri="{FF2B5EF4-FFF2-40B4-BE49-F238E27FC236}">
                  <a16:creationId xmlns:a16="http://schemas.microsoft.com/office/drawing/2014/main" id="{91121563-E778-4193-8C97-2BCA7A1A6A5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rgbClr val="F06E02">
                  <a:alpha val="7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81" name="Oval 22">
              <a:extLst>
                <a:ext uri="{FF2B5EF4-FFF2-40B4-BE49-F238E27FC236}">
                  <a16:creationId xmlns:a16="http://schemas.microsoft.com/office/drawing/2014/main" id="{6297C3AC-2E13-4773-8CC0-06CBD4BBE52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rgbClr val="F06E02">
                  <a:alpha val="3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sp>
        <p:nvSpPr>
          <p:cNvPr id="82" name="Text Box 23">
            <a:extLst>
              <a:ext uri="{FF2B5EF4-FFF2-40B4-BE49-F238E27FC236}">
                <a16:creationId xmlns:a16="http://schemas.microsoft.com/office/drawing/2014/main" id="{FC55B3D8-92BF-49EB-B764-C02E1F804DA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604135" y="3826287"/>
            <a:ext cx="1082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000" b="1">
                <a:latin typeface="Calibri" pitchFamily="34" charset="0"/>
                <a:ea typeface="宋体" charset="-122"/>
              </a:rPr>
              <a:t>Text in here</a:t>
            </a:r>
          </a:p>
        </p:txBody>
      </p:sp>
      <p:sp>
        <p:nvSpPr>
          <p:cNvPr id="83" name="AutoShape 24">
            <a:extLst>
              <a:ext uri="{FF2B5EF4-FFF2-40B4-BE49-F238E27FC236}">
                <a16:creationId xmlns:a16="http://schemas.microsoft.com/office/drawing/2014/main" id="{9CA4DD26-8F3C-4478-8D53-7C05001E73CD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10610" y="4796249"/>
            <a:ext cx="4818063" cy="987425"/>
          </a:xfrm>
          <a:prstGeom prst="roundRect">
            <a:avLst>
              <a:gd name="adj" fmla="val 12727"/>
            </a:avLst>
          </a:prstGeom>
          <a:solidFill>
            <a:srgbClr val="BD8D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4" name="Text Box 25">
            <a:extLst>
              <a:ext uri="{FF2B5EF4-FFF2-40B4-BE49-F238E27FC236}">
                <a16:creationId xmlns:a16="http://schemas.microsoft.com/office/drawing/2014/main" id="{8B25DF58-E2B2-4551-9280-8B6D8333C17C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3615373" y="4967699"/>
            <a:ext cx="45704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US" altLang="zh-CN">
                <a:solidFill>
                  <a:srgbClr val="F8F8F8"/>
                </a:solidFill>
                <a:latin typeface="Calibri" pitchFamily="34" charset="0"/>
                <a:ea typeface="宋体" charset="-122"/>
              </a:rPr>
              <a:t>ThemeGallery is a Design Digital Content &amp; Contents mall developed by Guild Design Inc.</a:t>
            </a:r>
          </a:p>
        </p:txBody>
      </p:sp>
      <p:grpSp>
        <p:nvGrpSpPr>
          <p:cNvPr id="85" name="Group 26">
            <a:extLst>
              <a:ext uri="{FF2B5EF4-FFF2-40B4-BE49-F238E27FC236}">
                <a16:creationId xmlns:a16="http://schemas.microsoft.com/office/drawing/2014/main" id="{7F11A132-7F3C-4F99-AB68-898073EEAD72}"/>
              </a:ext>
            </a:extLst>
          </p:cNvPr>
          <p:cNvGrpSpPr>
            <a:grpSpLocks/>
          </p:cNvGrpSpPr>
          <p:nvPr/>
        </p:nvGrpSpPr>
        <p:grpSpPr bwMode="auto">
          <a:xfrm>
            <a:off x="8114348" y="4666074"/>
            <a:ext cx="1238250" cy="1236663"/>
            <a:chOff x="802" y="845"/>
            <a:chExt cx="827" cy="826"/>
          </a:xfrm>
        </p:grpSpPr>
        <p:sp>
          <p:nvSpPr>
            <p:cNvPr id="86" name="Oval 27">
              <a:extLst>
                <a:ext uri="{FF2B5EF4-FFF2-40B4-BE49-F238E27FC236}">
                  <a16:creationId xmlns:a16="http://schemas.microsoft.com/office/drawing/2014/main" id="{F879A3FF-B957-4ACF-A5D3-07A61AB2CA9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rgbClr val="BD8D1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87" name="Oval 28">
              <a:extLst>
                <a:ext uri="{FF2B5EF4-FFF2-40B4-BE49-F238E27FC236}">
                  <a16:creationId xmlns:a16="http://schemas.microsoft.com/office/drawing/2014/main" id="{CA1D5F8E-0369-45E6-8AA8-E734ACCF440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rgbClr val="BD8D15">
                  <a:alpha val="7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88" name="Oval 29">
              <a:extLst>
                <a:ext uri="{FF2B5EF4-FFF2-40B4-BE49-F238E27FC236}">
                  <a16:creationId xmlns:a16="http://schemas.microsoft.com/office/drawing/2014/main" id="{217D9258-5C1B-4AC3-956A-2EAD925461F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rgbClr val="BD8D15">
                  <a:alpha val="3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sp>
        <p:nvSpPr>
          <p:cNvPr id="89" name="Text Box 30">
            <a:extLst>
              <a:ext uri="{FF2B5EF4-FFF2-40B4-BE49-F238E27FC236}">
                <a16:creationId xmlns:a16="http://schemas.microsoft.com/office/drawing/2014/main" id="{D6BDFAB0-E76B-4DFD-B4FD-9952750BF65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185785" y="4945474"/>
            <a:ext cx="10810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000" b="1">
                <a:latin typeface="Calibri" pitchFamily="34" charset="0"/>
                <a:ea typeface="宋体" charset="-122"/>
              </a:rPr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24562230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环保">
  <a:themeElements>
    <a:clrScheme name="环保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环保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环保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138</TotalTime>
  <Words>72</Words>
  <Application>Microsoft Office PowerPoint</Application>
  <PresentationFormat>宽屏</PresentationFormat>
  <Paragraphs>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方正舒体</vt:lpstr>
      <vt:lpstr>宋体</vt:lpstr>
      <vt:lpstr>Arial</vt:lpstr>
      <vt:lpstr>Calibri</vt:lpstr>
      <vt:lpstr>Garamond</vt:lpstr>
      <vt:lpstr>环保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Mloong</dc:creator>
  <cp:lastModifiedBy>Mloong</cp:lastModifiedBy>
  <cp:revision>15</cp:revision>
  <dcterms:created xsi:type="dcterms:W3CDTF">2018-10-25T03:28:06Z</dcterms:created>
  <dcterms:modified xsi:type="dcterms:W3CDTF">2018-10-25T05:46:35Z</dcterms:modified>
</cp:coreProperties>
</file>