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081EF2-1B24-4F39-9B92-F356FD77A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4AF906F-00AF-460E-B936-CB2D7FEBB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679F9D-C190-4E9B-BD59-77B3285E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E8EE06-064B-40EC-AD9E-6630FEBE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4C9123-0DBB-4898-9E83-BB6653B3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57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95B05-A263-4952-A417-B61F28C97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6A82B1-E9CB-4EA3-BBA0-D87B20A30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0F11E3-D1DC-46BC-99E2-2154ACA0B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58AA12-E506-4737-964E-1362FD25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179E03-F077-4C88-9DA9-A5A451AD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0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81F8992-E417-4BEE-841D-F73DDD204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CB73C9-4B3C-4D86-97C7-14A49FD40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8AF34C-63B7-451B-B1F2-28271BDC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41F52A-A04C-410B-8731-832E3428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FDBB1F-0AE7-4E99-BFC6-2BDDF06D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9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12D942-5E35-484E-B8C6-206EA697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AAFDCC-E245-4ED9-AC43-7B7B481D9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310AF4-6369-49F3-991B-1C87BE1E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720CBC-48B8-4CA4-A282-C3474171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BF84B4-BFAB-497B-BAD9-7B734435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644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DDD6EA-782D-47B0-8DD4-1EFC06B0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4F137E-899D-4576-A258-C1B585CB9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89F39C-FD90-424B-9942-E7BF4F96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50A80A-B381-4A03-8FA2-28CE66A1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9902B3-443D-4BC4-BA0E-DADAE7F9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37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979839-C615-48A7-B9EC-3CED744F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B158BD-F201-4BE9-8954-749724C17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7672954-9268-409F-9ACF-2DD7B1016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6AE1F57-C294-4B27-8C1B-7E343DA2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91F2C87-F7B8-4516-8B8A-B71E633C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AEBFFC-6B39-4A72-A067-7AD43216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34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0E835F-18F3-4F25-923D-13A75F13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5E8099-3762-4508-B3D0-862AEE3D7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63C2204-0169-47DF-BDCC-DF5EEAEA3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8A989F8-4C2A-4757-9512-014D6DB6F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F947EA-48C9-4102-B8B6-42A25CEDD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F11A9BE-8EC7-4934-A69B-36E2CE71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40DB8E3-AEBF-4F76-BB96-5F2449D6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35DB40B-B36D-45D9-965D-AD62D057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61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71FC7D-135E-4C24-85A7-EB7A5751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7E6353D-21F7-491C-A60B-E6CE7CC5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027EC67-DE5E-45D9-A02B-0D984D62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0BB0655-9029-458E-8FD4-2E84E96B7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63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1C5945F-8CDF-4A22-B366-C99AAE22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BCA6C07-30E0-45CF-B7B4-3B740FA9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5B57778-27F2-4603-9D7C-FDA5CFFC4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88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A3777E-D5DE-46E2-9FD4-A2DAD878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18ACC9-CC66-44B7-8719-BAB272FE5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3AE2C3B-393E-4279-A451-D2BFED488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64AA97-F060-48C3-9DFD-6CE4EA92B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02B782-D1A8-4BB5-AB31-22184DFD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4E26F0-3A13-4BE3-861D-205DD586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94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92535-10EA-4795-95BA-BFAD2D557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16EB6BC-AFA2-4AA5-B8ED-73D24B180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DDF6FD7-73EE-4DE9-B5CA-CD8C39BF2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C5526DA-8EFB-4854-957C-75A5C162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010834-F99F-411C-85FE-D4D37F090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5A92A3-96AB-4F67-AD4D-03F5E261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92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281F14C-5B87-4ACD-BA95-855BA1AFC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958079-A90A-4DBA-B643-7782C29A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817251-58BC-4270-AE78-D0F6E2E19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CF98-78C5-437D-BCE9-16E2DC5CF809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D3DAE3-FE16-4AF1-99AC-F27DCEE5F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2FCCE0-BE7C-4283-9AB2-F5510E57C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4093-44C1-4F4C-A8ED-29E4715CA2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43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095500" y="1447800"/>
          <a:ext cx="8001003" cy="407066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27000" dist="38100" dir="2700000" algn="tl" rotWithShape="0">
                    <a:prstClr val="black">
                      <a:alpha val="40000"/>
                    </a:prstClr>
                  </a:outerShdw>
                </a:effectLst>
                <a:tableStyleId>{D113A9D2-9D6B-4929-AA2D-F23B5EE8CBE7}</a:tableStyleId>
              </a:tblPr>
              <a:tblGrid>
                <a:gridCol w="165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6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52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Jan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Feb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Apr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June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5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Task-1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5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Task-2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Task-3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Task-4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Task-5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Task-6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25730" marR="125730" marT="62865" marB="62865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Hexagon 8"/>
          <p:cNvSpPr/>
          <p:nvPr/>
        </p:nvSpPr>
        <p:spPr>
          <a:xfrm>
            <a:off x="3761096" y="2056942"/>
            <a:ext cx="198120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6B8F07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11" name="Hexagon 10"/>
          <p:cNvSpPr/>
          <p:nvPr/>
        </p:nvSpPr>
        <p:spPr>
          <a:xfrm>
            <a:off x="4189863" y="2630694"/>
            <a:ext cx="274320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6B8F07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12" name="Hexagon 11"/>
          <p:cNvSpPr/>
          <p:nvPr/>
        </p:nvSpPr>
        <p:spPr>
          <a:xfrm>
            <a:off x="5867400" y="3201990"/>
            <a:ext cx="198120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B88300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Activity</a:t>
            </a:r>
          </a:p>
        </p:txBody>
      </p:sp>
      <p:sp>
        <p:nvSpPr>
          <p:cNvPr id="13" name="Hexagon 12"/>
          <p:cNvSpPr/>
          <p:nvPr/>
        </p:nvSpPr>
        <p:spPr>
          <a:xfrm>
            <a:off x="6341092" y="3777926"/>
            <a:ext cx="312420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6B8F07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14" name="Hexagon 13"/>
          <p:cNvSpPr/>
          <p:nvPr/>
        </p:nvSpPr>
        <p:spPr>
          <a:xfrm>
            <a:off x="4800600" y="4370238"/>
            <a:ext cx="198120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C000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15" name="Hexagon 14"/>
          <p:cNvSpPr/>
          <p:nvPr/>
        </p:nvSpPr>
        <p:spPr>
          <a:xfrm>
            <a:off x="5181600" y="4946174"/>
            <a:ext cx="335280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6B8F07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Timeline</a:t>
            </a:r>
            <a:r>
              <a:rPr lang="en-US" dirty="0"/>
              <a:t>-Insert Your Title</a:t>
            </a:r>
            <a:endParaRPr lang="en-US" b="1" dirty="0"/>
          </a:p>
        </p:txBody>
      </p:sp>
      <p:sp>
        <p:nvSpPr>
          <p:cNvPr id="17" name="Hexagon 16"/>
          <p:cNvSpPr/>
          <p:nvPr/>
        </p:nvSpPr>
        <p:spPr>
          <a:xfrm>
            <a:off x="2057400" y="5867400"/>
            <a:ext cx="231557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6B8F07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Normal Task</a:t>
            </a:r>
          </a:p>
        </p:txBody>
      </p:sp>
      <p:sp>
        <p:nvSpPr>
          <p:cNvPr id="21" name="Hexagon 20"/>
          <p:cNvSpPr/>
          <p:nvPr/>
        </p:nvSpPr>
        <p:spPr>
          <a:xfrm>
            <a:off x="4938215" y="5867400"/>
            <a:ext cx="231557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B88300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Difficult Task</a:t>
            </a:r>
          </a:p>
        </p:txBody>
      </p:sp>
      <p:sp>
        <p:nvSpPr>
          <p:cNvPr id="22" name="Hexagon 21"/>
          <p:cNvSpPr/>
          <p:nvPr/>
        </p:nvSpPr>
        <p:spPr>
          <a:xfrm>
            <a:off x="7819030" y="5867400"/>
            <a:ext cx="231557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C0000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Critical Task</a:t>
            </a:r>
          </a:p>
        </p:txBody>
      </p:sp>
      <p:sp>
        <p:nvSpPr>
          <p:cNvPr id="23" name="Hexagon 22"/>
          <p:cNvSpPr/>
          <p:nvPr/>
        </p:nvSpPr>
        <p:spPr>
          <a:xfrm>
            <a:off x="6933063" y="2056942"/>
            <a:ext cx="1248770" cy="548640"/>
          </a:xfrm>
          <a:prstGeom prst="hexagon">
            <a:avLst>
              <a:gd name="adj" fmla="val 28764"/>
              <a:gd name="vf" fmla="val 115470"/>
            </a:avLst>
          </a:prstGeom>
          <a:gradFill>
            <a:gsLst>
              <a:gs pos="0">
                <a:srgbClr val="6B8F07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2666792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Timeline-Insert Your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Timeline-Insert Your Title</dc:title>
  <cp:lastModifiedBy>Mloong</cp:lastModifiedBy>
  <cp:revision>1</cp:revision>
  <dcterms:created xsi:type="dcterms:W3CDTF">2018-08-30T10:12:54Z</dcterms:created>
  <dcterms:modified xsi:type="dcterms:W3CDTF">2018-09-06T09:06:53Z</dcterms:modified>
</cp:coreProperties>
</file>