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74CEC1-2957-42A5-930C-E0495AB9F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854881B-D7C1-483D-BBBC-EBD4C4E6E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060A17-F502-417D-9C56-03D4E8B1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D5E869-A4B2-4202-A714-B2684144E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4A5231-FFE1-4549-8669-FA71534FF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76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FCE8E8-129D-489C-9765-4D9FDA24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2DC565-B188-4484-AD64-D5C4AB90D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04828E-CD2E-4F20-B611-52E13706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B66379-8BA4-48CF-B812-30A78996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6E5B49-07D2-4205-955E-5F1FF2FF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1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8568660-F000-416A-B994-95C882287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446995-8B84-4390-A4EC-95130BBC6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DA428F-9139-41CA-AF54-5CA1A296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A712C9-5A24-4DEA-9B2A-9380791D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9D1A94-5E82-4D71-8E7E-B45A48A62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12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055F3C-715D-46FD-8B1D-3E462F4B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C85B6D-20A5-4D08-AEA6-A9B8B0FE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8659325-F2C5-4CD7-8736-55816D718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A9D8E7-F4C4-4146-9469-EC036942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8ADC1E-D77E-4BE5-80E6-56D484B4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08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9CC076-D638-4B5E-BA72-A01DF8FD6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23EE637-7D70-4627-8789-83F54F931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82F809-4600-4DEC-B598-FD87206D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263319-3657-4214-B52D-C4A6FC1A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3D4049-027C-4E8A-8245-612102B5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31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163836-64A2-4FC3-9210-23951595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A313D6-619B-4E07-9039-FEA189CAE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C810B8-471C-4C36-BE96-F2B5F3FE6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AE03AB-2B26-42CE-8CBB-C1060C00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9A7284-7E1C-400E-974D-27E0BBFB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3A97C3-BA30-4A4B-8964-50633BB0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77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450425-88E7-46A6-BA2F-9670DEB2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28BB6D-113A-44DD-A054-0A493997F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FBEB240-BAA7-449C-874E-F7879FE04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60BF98-0DEB-4F77-9995-D78A42533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28ABEAE-B79A-448B-8470-113BA027C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045A68-9656-4702-95E2-CEE9D7F20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188D279-2E9A-40C8-B2DC-74E45726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3677F09-0524-4E12-9169-780639579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46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C61A23-3783-42D1-B002-144A46DE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AD05CD-A871-429A-A4B5-BD414D7B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635A6B-C642-4021-B9EA-ABD31508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F75C693-C18D-43E9-BDC4-BEAD4AED3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50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156370-8E4F-4750-B60D-C0D3A0F99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2CAB9E8-D1D0-41A8-97AC-132463481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F76542-1047-4B7E-82BE-583317B2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6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39971B-D5DC-4817-B7D4-1EBF54AD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78DAA1-3B88-4C79-A389-20EAB1780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130F636-4B4A-4077-82B5-75BED58D8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1EEC59-2DC7-4A87-B9C3-32C0F6F2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12A909-BC33-41BC-8706-319D1E75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0E7F8E-206F-48E3-9E99-760B0384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42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A0E63B-1872-48AF-B087-268D0B66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B74ECB3-E655-48A4-9E59-F5C4DB0F1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80AD50-BA6A-4A4C-8B3C-6701CDCB0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E049A6-11F1-44AA-B8FF-CB9D730D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C179A8-5FBA-4B3E-85A1-5F5C01EE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D111AB-47BF-4721-A8FF-F40D91FE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75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098EB61-1A13-4AC9-BCA4-84AB376E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BDF306-E1FC-4280-9E36-741876A5B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C8DA3E-A4DD-4A25-8CD0-BF460380E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A75F-E23B-45F3-9A3B-A3AC3032D97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F69833-FD45-4764-9A03-D00D68DEA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F68CAFF-CDE9-4F1C-94FC-ED53EA20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F8C2-C646-4689-A6B0-09290322A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99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Week    ____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084123" y="1091247"/>
            <a:ext cx="1513046" cy="5278231"/>
          </a:xfrm>
          <a:prstGeom prst="rect">
            <a:avLst/>
          </a:prstGeom>
          <a:gradFill>
            <a:gsLst>
              <a:gs pos="0">
                <a:srgbClr val="2B7BDB"/>
              </a:gs>
              <a:gs pos="100000">
                <a:srgbClr val="154A8A"/>
              </a:gs>
            </a:gsLst>
            <a:path path="circle">
              <a:fillToRect l="50000" t="50000" r="50000" b="50000"/>
            </a:path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4132" y="1091247"/>
            <a:ext cx="1502078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5178" y="1126528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Monday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30746" y="1083597"/>
            <a:ext cx="6085375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095091" y="1858153"/>
            <a:ext cx="1501120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86137" y="1880182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Tuesday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930746" y="1837251"/>
            <a:ext cx="6085374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094132" y="2617292"/>
            <a:ext cx="1502078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85178" y="2639321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Wednesday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930746" y="2596390"/>
            <a:ext cx="6085375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95091" y="3370946"/>
            <a:ext cx="1502078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86137" y="3392975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Thursday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930746" y="3350044"/>
            <a:ext cx="6085374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094132" y="4130085"/>
            <a:ext cx="1502078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85178" y="4152114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Friday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930746" y="4109183"/>
            <a:ext cx="6085375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095091" y="4883739"/>
            <a:ext cx="1502078" cy="72652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86137" y="4905768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Saturday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930746" y="4862837"/>
            <a:ext cx="6085374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094132" y="5610339"/>
            <a:ext cx="1502078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185178" y="5672124"/>
            <a:ext cx="1411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defRPr/>
            </a:pPr>
            <a:r>
              <a:rPr lang="en-US" sz="1600" b="1" dirty="0"/>
              <a:t>Sunday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930746" y="5629193"/>
            <a:ext cx="6085375" cy="7591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457514" y="6356270"/>
            <a:ext cx="7036467" cy="142870"/>
          </a:xfrm>
          <a:prstGeom prst="ellipse">
            <a:avLst/>
          </a:prstGeom>
          <a:gradFill flip="none" rotWithShape="1">
            <a:gsLst>
              <a:gs pos="9000">
                <a:schemeClr val="bg1">
                  <a:lumMod val="75000"/>
                  <a:lumOff val="25000"/>
                  <a:alpha val="48000"/>
                </a:schemeClr>
              </a:gs>
              <a:gs pos="100000">
                <a:schemeClr val="bg1">
                  <a:lumMod val="50000"/>
                  <a:lumOff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36992" y="1105627"/>
            <a:ext cx="0" cy="52346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363626" y="1105627"/>
            <a:ext cx="0" cy="52346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90260" y="1105627"/>
            <a:ext cx="0" cy="52346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816894" y="1105627"/>
            <a:ext cx="0" cy="52346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030756" y="6347492"/>
            <a:ext cx="1684475" cy="142870"/>
          </a:xfrm>
          <a:prstGeom prst="ellipse">
            <a:avLst/>
          </a:prstGeom>
          <a:gradFill flip="none" rotWithShape="1">
            <a:gsLst>
              <a:gs pos="9000">
                <a:schemeClr val="bg1">
                  <a:lumMod val="75000"/>
                  <a:lumOff val="25000"/>
                  <a:alpha val="48000"/>
                </a:schemeClr>
              </a:gs>
              <a:gs pos="100000">
                <a:schemeClr val="bg1">
                  <a:lumMod val="50000"/>
                  <a:lumOff val="5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677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Week    ____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   ____</dc:title>
  <cp:lastModifiedBy>Mloong</cp:lastModifiedBy>
  <cp:revision>1</cp:revision>
  <dcterms:created xsi:type="dcterms:W3CDTF">2018-08-30T02:02:29Z</dcterms:created>
  <dcterms:modified xsi:type="dcterms:W3CDTF">2018-09-06T09:06:59Z</dcterms:modified>
</cp:coreProperties>
</file>