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274476-306F-455B-AAC7-E33561171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24013F-C58D-4D3A-A707-67A79408A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454FC5-D7F5-4F8D-A51E-F0445FF9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FE0F17-E0F0-4186-A3DE-E3CBFF32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8D0E2E-CE2C-474A-8F9A-C2C001E4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6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5406DB-B5F6-42E9-8655-25B25CCD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B40B229-4B16-48FE-A906-6CA4BACDE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6A8201-9ACE-481C-9E72-554DEFCB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B248D8-3A48-44A1-AFB9-F503BAB2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2CC088-60BF-446A-8F75-5B73CC4A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8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25E046-AB24-4981-8ABD-22648C12C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34BCFF-B9D9-400B-A996-302BE230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60E77E-BEB4-44F1-B443-4F149F40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17DFD5-5B0F-4F86-8C8F-89CF2684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D7702B-2BA1-49C5-ADA2-DF2540FE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11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9EB991-3267-4A8D-8129-4B2F9028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3786DB-16F4-46A5-9B6B-2B103D181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54EA5F-26CF-4F8E-8BB7-19814FE0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CA9DCE-7564-47F9-93B0-EF71FB40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425D00-F3DE-4FEC-97BA-AE28D160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51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F773B9-7D8F-4D14-A685-263B226B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7D921A-4D07-4C26-987A-E1DC4F9F6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6552AD-0C58-4CF8-B289-27C6807A4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6251E2-9165-4ACF-94F7-641D6389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A8C502-7583-49BB-AD74-07D58907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53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80F2E0-0E7A-44FD-9F6E-9A719DC2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A1DE00-5B6B-415D-BC34-A7BEC5CC9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659A6BE-4FB7-4613-8BC3-FBCF8FC35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83E74D-3E22-428F-8AE6-81D0954C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F5811F-7685-4A10-887E-C4933C587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E0114F-667C-4DB6-93A9-A9C965D3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56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293F3-2F73-46EA-A69B-92103DF0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0A0FBD-AB0E-400C-97B5-57A915DB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0624D6-5C1E-4739-AD46-62FC74274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6DB157-EAAB-4E67-B1AC-9ABC65AA5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5D1C4F1-AB18-4A00-A2A3-6E05AD854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A5BF6C5-2C21-46A5-AC90-2BA1EDE2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6E537BB-589E-4113-9A7C-140534BE2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0C3BF5B-66CF-4300-8428-4D8D2D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23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859D3F-180E-4A1C-81E0-3316CB90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2A6D65B-42DD-418B-B641-67ABDCE8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353FFC-ECC2-41D4-8DCE-14F57E0F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A741F51-DC86-448F-9B1C-D6B6251E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56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03897D-D9CA-4872-BFCF-058AD640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C79C02B-B4EF-4A45-88DE-ACEBC813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BBCE8E-C092-4F5F-B5D6-DD040773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81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CCF08F-2EE1-42F4-9535-AEDBEE5D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65F360-586C-4704-B461-21F31AF5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607C52F-9DEF-4961-8E2E-DE31732B9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F36CBE-54D3-4170-A76D-7037DD60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0C92F9-3C4D-4452-B0F2-4724F1B2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EE77EC-21EA-4E4E-99AF-0B13554B0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49FE7-DE9C-470E-BAA6-D0756CEC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93B34E2-86E6-4414-AC10-412642250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66220D-3994-4CFB-8ABA-AB4C2B8C1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D339DA-1329-4811-AB05-01867604B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CEB79F-BC03-4ACD-86DD-AACB9FC0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943123-BAAF-4A22-9BAD-AC17AFF6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19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D9C435E-3573-48B7-9EA0-AE6C1F99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F71A9C-3402-44B0-AF56-026497710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FCB6B3-1C50-4BAB-BD7E-2B1903B1F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1137-13F5-4727-B337-69E7F5B603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72DE1B-13CD-41C3-AB22-690927815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030169-1593-40E8-AD46-ACA6DDD53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E866-DEE9-4600-B532-A844A011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3976" y="1136092"/>
            <a:ext cx="2010468" cy="4863071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1981200" y="280886"/>
            <a:ext cx="8229600" cy="709714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Niko-Niko Calendar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90444" y="329821"/>
            <a:ext cx="9144000" cy="857072"/>
          </a:xfrm>
          <a:prstGeom prst="rect">
            <a:avLst/>
          </a:prstGeom>
          <a:gradFill>
            <a:gsLst>
              <a:gs pos="100000">
                <a:srgbClr val="7030A0"/>
              </a:gs>
              <a:gs pos="0">
                <a:srgbClr val="06BAC5"/>
              </a:gs>
              <a:gs pos="56000">
                <a:srgbClr val="0E8DC5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651767" y="1374010"/>
            <a:ext cx="15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Edit name here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62499" y="2307519"/>
            <a:ext cx="15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B7BDB"/>
                </a:solidFill>
              </a:rPr>
              <a:t>Edit name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51767" y="3285426"/>
            <a:ext cx="15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6BAC5"/>
                </a:solidFill>
              </a:rPr>
              <a:t>Edit name here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40343" y="558970"/>
            <a:ext cx="1206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Mon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490444" y="2148851"/>
            <a:ext cx="9144000" cy="9950"/>
          </a:xfrm>
          <a:prstGeom prst="rect">
            <a:avLst/>
          </a:prstGeom>
          <a:gradFill>
            <a:gsLst>
              <a:gs pos="100000">
                <a:srgbClr val="7030A0"/>
              </a:gs>
              <a:gs pos="0">
                <a:srgbClr val="06BAC5"/>
              </a:gs>
              <a:gs pos="56000">
                <a:srgbClr val="0E8DC5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490444" y="3112077"/>
            <a:ext cx="9144000" cy="9950"/>
          </a:xfrm>
          <a:prstGeom prst="rect">
            <a:avLst/>
          </a:prstGeom>
          <a:gradFill>
            <a:gsLst>
              <a:gs pos="100000">
                <a:srgbClr val="7030A0"/>
              </a:gs>
              <a:gs pos="0">
                <a:srgbClr val="06BAC5"/>
              </a:gs>
              <a:gs pos="56000">
                <a:srgbClr val="0E8DC5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490444" y="334491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90444" y="5950121"/>
            <a:ext cx="9144000" cy="199682"/>
          </a:xfrm>
          <a:prstGeom prst="rect">
            <a:avLst/>
          </a:prstGeom>
          <a:gradFill>
            <a:gsLst>
              <a:gs pos="100000">
                <a:srgbClr val="7030A0"/>
              </a:gs>
              <a:gs pos="0">
                <a:srgbClr val="06BAC5"/>
              </a:gs>
              <a:gs pos="56000">
                <a:srgbClr val="0E8DC5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424642" y="558970"/>
            <a:ext cx="132703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Wed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07269" y="558970"/>
            <a:ext cx="1206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Thu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29578" y="558970"/>
            <a:ext cx="1206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Fri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551887" y="558970"/>
            <a:ext cx="1206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Sat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574194" y="558970"/>
            <a:ext cx="1206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Sun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651767" y="4229005"/>
            <a:ext cx="15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Edit name here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62499" y="5150450"/>
            <a:ext cx="15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B7BDB"/>
                </a:solidFill>
              </a:rPr>
              <a:t>Edit name here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490444" y="5053532"/>
            <a:ext cx="9144000" cy="9950"/>
          </a:xfrm>
          <a:prstGeom prst="rect">
            <a:avLst/>
          </a:prstGeom>
          <a:gradFill>
            <a:gsLst>
              <a:gs pos="100000">
                <a:srgbClr val="7030A0"/>
              </a:gs>
              <a:gs pos="0">
                <a:srgbClr val="06BAC5"/>
              </a:gs>
              <a:gs pos="56000">
                <a:srgbClr val="0E8DC5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490444" y="4127581"/>
            <a:ext cx="9144000" cy="9950"/>
          </a:xfrm>
          <a:prstGeom prst="rect">
            <a:avLst/>
          </a:prstGeom>
          <a:gradFill>
            <a:gsLst>
              <a:gs pos="100000">
                <a:srgbClr val="7030A0"/>
              </a:gs>
              <a:gs pos="0">
                <a:srgbClr val="06BAC5"/>
              </a:gs>
              <a:gs pos="56000">
                <a:srgbClr val="0E8DC5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552216" y="1186892"/>
            <a:ext cx="0" cy="4763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580920" y="1186892"/>
            <a:ext cx="0" cy="4763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595272" y="1186892"/>
            <a:ext cx="0" cy="4763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609624" y="1186892"/>
            <a:ext cx="0" cy="4763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8623976" y="1186892"/>
            <a:ext cx="0" cy="4763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9638329" y="1186892"/>
            <a:ext cx="0" cy="4763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566568" y="1186891"/>
            <a:ext cx="0" cy="4763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462651" y="558970"/>
            <a:ext cx="1206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Tue</a:t>
            </a:r>
          </a:p>
        </p:txBody>
      </p:sp>
      <p:sp>
        <p:nvSpPr>
          <p:cNvPr id="80" name="Smiley Face 79"/>
          <p:cNvSpPr/>
          <p:nvPr/>
        </p:nvSpPr>
        <p:spPr>
          <a:xfrm>
            <a:off x="3748845" y="1319780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iley Face 80"/>
          <p:cNvSpPr/>
          <p:nvPr/>
        </p:nvSpPr>
        <p:spPr>
          <a:xfrm>
            <a:off x="4785701" y="1319780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iley Face 81"/>
          <p:cNvSpPr/>
          <p:nvPr/>
        </p:nvSpPr>
        <p:spPr>
          <a:xfrm>
            <a:off x="5791258" y="3275369"/>
            <a:ext cx="651641" cy="651641"/>
          </a:xfrm>
          <a:prstGeom prst="smileyFace">
            <a:avLst>
              <a:gd name="adj" fmla="val 755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iley Face 82"/>
          <p:cNvSpPr/>
          <p:nvPr/>
        </p:nvSpPr>
        <p:spPr>
          <a:xfrm>
            <a:off x="3748845" y="2283481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iley Face 83"/>
          <p:cNvSpPr/>
          <p:nvPr/>
        </p:nvSpPr>
        <p:spPr>
          <a:xfrm>
            <a:off x="4785701" y="2283481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iley Face 84"/>
          <p:cNvSpPr/>
          <p:nvPr/>
        </p:nvSpPr>
        <p:spPr>
          <a:xfrm>
            <a:off x="5791258" y="2283481"/>
            <a:ext cx="651641" cy="651641"/>
          </a:xfrm>
          <a:prstGeom prst="smileyFace">
            <a:avLst>
              <a:gd name="adj" fmla="val 755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iley Face 85"/>
          <p:cNvSpPr/>
          <p:nvPr/>
        </p:nvSpPr>
        <p:spPr>
          <a:xfrm>
            <a:off x="5791257" y="1319780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iley Face 86"/>
          <p:cNvSpPr/>
          <p:nvPr/>
        </p:nvSpPr>
        <p:spPr>
          <a:xfrm>
            <a:off x="6796813" y="1319780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iley Face 87"/>
          <p:cNvSpPr/>
          <p:nvPr/>
        </p:nvSpPr>
        <p:spPr>
          <a:xfrm>
            <a:off x="7802369" y="1319780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iley Face 90"/>
          <p:cNvSpPr/>
          <p:nvPr/>
        </p:nvSpPr>
        <p:spPr>
          <a:xfrm>
            <a:off x="6782834" y="2307519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iley Face 91"/>
          <p:cNvSpPr/>
          <p:nvPr/>
        </p:nvSpPr>
        <p:spPr>
          <a:xfrm>
            <a:off x="4760050" y="4275765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iley Face 92"/>
          <p:cNvSpPr/>
          <p:nvPr/>
        </p:nvSpPr>
        <p:spPr>
          <a:xfrm>
            <a:off x="7797185" y="2307519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iley Face 93"/>
          <p:cNvSpPr/>
          <p:nvPr/>
        </p:nvSpPr>
        <p:spPr>
          <a:xfrm>
            <a:off x="6795223" y="3282770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iley Face 94"/>
          <p:cNvSpPr/>
          <p:nvPr/>
        </p:nvSpPr>
        <p:spPr>
          <a:xfrm>
            <a:off x="4759894" y="3298984"/>
            <a:ext cx="651641" cy="651641"/>
          </a:xfrm>
          <a:prstGeom prst="smileyFace">
            <a:avLst>
              <a:gd name="adj" fmla="val 755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iley Face 95"/>
          <p:cNvSpPr/>
          <p:nvPr/>
        </p:nvSpPr>
        <p:spPr>
          <a:xfrm>
            <a:off x="5791257" y="4251727"/>
            <a:ext cx="651641" cy="651641"/>
          </a:xfrm>
          <a:prstGeom prst="smileyFace">
            <a:avLst>
              <a:gd name="adj" fmla="val 755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iley Face 96"/>
          <p:cNvSpPr/>
          <p:nvPr/>
        </p:nvSpPr>
        <p:spPr>
          <a:xfrm>
            <a:off x="6782833" y="4275765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iley Face 97"/>
          <p:cNvSpPr/>
          <p:nvPr/>
        </p:nvSpPr>
        <p:spPr>
          <a:xfrm>
            <a:off x="3748844" y="5189709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iley Face 98"/>
          <p:cNvSpPr/>
          <p:nvPr/>
        </p:nvSpPr>
        <p:spPr>
          <a:xfrm>
            <a:off x="7797184" y="4275765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iley Face 101"/>
          <p:cNvSpPr/>
          <p:nvPr/>
        </p:nvSpPr>
        <p:spPr>
          <a:xfrm>
            <a:off x="7802369" y="3280962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iley Face 103"/>
          <p:cNvSpPr/>
          <p:nvPr/>
        </p:nvSpPr>
        <p:spPr>
          <a:xfrm>
            <a:off x="4745334" y="5189610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iley Face 104"/>
          <p:cNvSpPr/>
          <p:nvPr/>
        </p:nvSpPr>
        <p:spPr>
          <a:xfrm>
            <a:off x="5798463" y="5197258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iley Face 105"/>
          <p:cNvSpPr/>
          <p:nvPr/>
        </p:nvSpPr>
        <p:spPr>
          <a:xfrm>
            <a:off x="6804019" y="5197258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iley Face 106"/>
          <p:cNvSpPr/>
          <p:nvPr/>
        </p:nvSpPr>
        <p:spPr>
          <a:xfrm>
            <a:off x="7809575" y="5197258"/>
            <a:ext cx="651641" cy="651641"/>
          </a:xfrm>
          <a:prstGeom prst="smileyFace">
            <a:avLst>
              <a:gd name="adj" fmla="val -4653"/>
            </a:avLst>
          </a:prstGeom>
          <a:solidFill>
            <a:srgbClr val="FC5C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iley Face 107"/>
          <p:cNvSpPr/>
          <p:nvPr/>
        </p:nvSpPr>
        <p:spPr>
          <a:xfrm>
            <a:off x="3748845" y="3302596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iley Face 108"/>
          <p:cNvSpPr/>
          <p:nvPr/>
        </p:nvSpPr>
        <p:spPr>
          <a:xfrm>
            <a:off x="3748845" y="4266297"/>
            <a:ext cx="651641" cy="651641"/>
          </a:xfrm>
          <a:prstGeom prst="smileyFace">
            <a:avLst/>
          </a:prstGeom>
          <a:solidFill>
            <a:srgbClr val="00B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Niko-Niko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Niko-Niko Calendar</dc:title>
  <cp:lastModifiedBy>Mloong</cp:lastModifiedBy>
  <cp:revision>1</cp:revision>
  <dcterms:created xsi:type="dcterms:W3CDTF">2018-08-29T08:47:24Z</dcterms:created>
  <dcterms:modified xsi:type="dcterms:W3CDTF">2018-09-06T09:14:24Z</dcterms:modified>
</cp:coreProperties>
</file>