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6-4BE4-B5A9-653C30F0E4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6-4BE4-B5A9-653C30F0E4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66-4BE4-B5A9-653C30F0E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D57483-ACDB-4C3E-B4B7-695EC3FA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4FFDA22-E09B-4A60-B36F-3FF8D369A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790105-8E3F-49EA-9026-14288B81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DC35FE-007D-4819-9DDC-C98B2987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0F0D0-C51B-423C-8EFB-521D5148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9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37C47F-251C-496A-B96A-804D3C3E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B953E8-4467-4799-9AC7-0C4DA8398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DD874F-03C1-4585-8598-D1CADB8D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975332-E35B-4D7D-B6F2-5A741B41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5D629A-1B92-4CBB-89C0-D72E7AD4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54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636C8E-2A01-4192-8F8F-7929A6AA0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05B4B8-C693-47A4-8D57-37DF253BB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E26EAD-5B02-404F-8C29-0EF25437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FB22B5-C3E8-4E30-9552-D42ACD03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3DB83B-5039-4847-89F1-6974C6AE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43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3C9387-A4A6-4C94-A645-FC6C62CA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C00C8C-7D3B-4871-AC1D-ED2CE90F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C845E9-8CBD-4491-8DEA-AB0D74C8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F3AE59-99DB-438C-88E1-A131DCC4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0EE1B-D1C3-42D4-BC78-D91ADBA1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60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FFB8A8-38DC-41D0-80A4-8C78B555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1B3EC6-6A86-413A-A3BF-B7057D230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143818-CF65-4F9E-AF8A-20037129E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9DB405-57B3-4EA2-9AB0-32555EED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D692E6-FB08-449A-AAD3-EB15359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74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9F3C4F-E91C-4B88-9F72-A1AD8428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64C6DA-E243-4B14-B1A6-F1763B7FB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F2F0D8-8641-4E1F-A1FF-43714BEA7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0C58A0-3AA0-415E-BEDC-59BA29EC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05F104-E264-4E27-A6F9-D1F3D74A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8AF9DB-08F4-4CAC-AA42-A7604DF1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6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E8395E-90F1-431D-91AA-0E689C76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1C5826-DDE8-4068-8584-259B86A14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785D25-5BCE-4118-A535-C07DC0ED4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5EF1617-FEF9-49D5-B66B-7C2817465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63A018E-421F-431B-8676-4AC76D3BE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417F77-9FA0-424E-A218-598F2AC8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4072B3-4C57-4D59-85FB-F0C91A947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C703341-A2C9-4DD6-AB11-54F030B0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1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48B79B-0F70-435F-A183-91E43A44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D92172-8DA8-4E10-ADC3-AE317C38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959B476-174B-420C-915F-18658166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7DF8ED3-42CB-4637-B9A0-93153215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0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7C3D6F-829F-47A6-A7C5-B2D25494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E0DC8CB-1CE1-4204-A0F4-143394D8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F70E72-7694-4A2B-8552-AE9E9C5C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37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D3F2E3-179A-480E-834D-1C1CD3E1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50A771-C257-4D3C-9193-5A3F4AE66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86E538-CE5C-4B16-B370-71E030008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F3B49C-3100-49F9-BE09-DED42B5B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54ACAD-66A8-4C47-AA14-2C47031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D8F8A9-79FC-4971-BC35-B401509F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72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A7BE4F-F9A1-4D5C-887C-A9E2230F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43CD05C-A63F-41EA-8FD5-692784AB2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F4F5BE-566B-4A2E-BDC2-DED3DACDA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E14581-D40A-4F3A-B863-8675057D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A2A78D-1E55-4ABF-916D-D3DCDF54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05B783-88C3-425A-92BE-5C8A9EB1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61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FBE6FE1-8762-4874-B5E8-3D64BC88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9F276C-E411-4F8B-BA10-8CC8F4433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CA871-C2DA-4E0C-9B04-A7ACBB3D3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BDB5-D43B-4063-A31C-258674E910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F3D2FB-F50E-44FF-821C-6D2437D50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61B15D-4AC8-4695-A1E7-142671012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29D4-9841-4CA1-98C0-2AFB076D01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6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Example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Chart</dc:title>
  <cp:lastModifiedBy>Mloong</cp:lastModifiedBy>
  <cp:revision>1</cp:revision>
  <dcterms:created xsi:type="dcterms:W3CDTF">2018-08-28T10:26:41Z</dcterms:created>
  <dcterms:modified xsi:type="dcterms:W3CDTF">2018-09-06T09:14:17Z</dcterms:modified>
</cp:coreProperties>
</file>