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4" r:id="rId2"/>
    <p:sldId id="365" r:id="rId3"/>
    <p:sldId id="366" r:id="rId4"/>
    <p:sldId id="367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99"/>
    <a:srgbClr val="FF6600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 varScale="1">
        <p:scale>
          <a:sx n="63" d="100"/>
          <a:sy n="63" d="100"/>
        </p:scale>
        <p:origin x="5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tubiao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  <a:hlinkClick r:id="rId2"/>
              </a:rPr>
              <a:t>www.1ppt.com/tubiao/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112812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/>
              <a:tblGrid>
                <a:gridCol w="167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2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89544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/>
              <a:tblGrid>
                <a:gridCol w="167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00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291220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/>
              <a:tblGrid>
                <a:gridCol w="167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26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015841"/>
              </p:ext>
            </p:extLst>
          </p:nvPr>
        </p:nvGraphicFramePr>
        <p:xfrm>
          <a:off x="395287" y="1125533"/>
          <a:ext cx="8353425" cy="4824416"/>
        </p:xfrm>
        <a:graphic>
          <a:graphicData uri="http://schemas.openxmlformats.org/drawingml/2006/table">
            <a:tbl>
              <a:tblPr firstRow="1" bandRow="1"/>
              <a:tblGrid>
                <a:gridCol w="167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600" dirty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1C1C1C"/>
                          </a:solidFill>
                        </a:rPr>
                        <a:t>数据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63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20859</TotalTime>
  <Words>608</Words>
  <Application>Microsoft Office PowerPoint</Application>
  <PresentationFormat>全屏显示(4:3)</PresentationFormat>
  <Paragraphs>176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1104</cp:revision>
  <dcterms:created xsi:type="dcterms:W3CDTF">2009-02-11T05:37:22Z</dcterms:created>
  <dcterms:modified xsi:type="dcterms:W3CDTF">2018-09-06T09:14:22Z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