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459A2-CEC1-4DDF-B768-55D93D9C8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7C3883B-52F6-4DF5-99D0-AB3B9835D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59CCC6-30A6-4EB5-AFFF-E1F14A28B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635405-617F-426C-821B-92DA930F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3DD0A4-9E6D-469E-B05D-AC5F7579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82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4A9CFE-0F04-4993-8024-244CF3C0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78608B-32F8-4F0C-A656-78ECCEF1D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CC23CB-B74D-43C8-8E82-F08406A8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D41284-C3F8-4409-A766-647F4CE7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E7FF07-C062-47CD-AF67-E8D8EB14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17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0CE7162-CAB3-4857-B6B8-4B091099E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EC2039-3136-47DF-8C95-841AB73E7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A7AB02-D50B-4338-B31A-F92FAC51E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BC2342-4A10-424D-BCE5-F8AD1A87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954C53-89D6-421D-BD76-2639B413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34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466C-5C49-44A5-9C13-6F618204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15EE44-5FFE-414A-8790-FDFC4E338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124B2C-4885-4EF1-B23F-AFD4ED09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92D16E-AE1A-4762-864B-A9F63157B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96BD25-B5A8-4349-B836-3F9FD060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86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15A57A-926C-4022-B1B5-3CB3DA6F4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41820E-2965-418B-AAD5-2EFAAFF71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FBAE1F-2CC1-4D34-9694-4DDE294B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FE174E-9487-4055-9619-084F1F64F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D989E9-F848-4606-81CC-C7C713E87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22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0FF614-F5C9-4F09-B70B-834A7528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728727-59FE-4A1C-A567-80702E146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4F72FC1-E3FA-4EF0-8893-A3B5ED579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25300BE-75A1-4FA8-A03F-CC8797BD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5993E89-8F3B-4264-AFE1-13E4FF4D2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EA3430E-4D6E-4A0B-B718-37BDF0AB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52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1482B1-D3E5-4EDD-8948-EB94A2D9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27EB5DC-4C44-4939-B24A-4E3B3738E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BBF286D-28CF-41EE-8612-EE6B04C95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3F265AD-166A-4FB9-B895-B5C697BFE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AB228B1-6E4D-49E1-A6AB-ACE23F3F9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5C1D4F6-D20F-449A-AE52-0624D01E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C336A2-472C-4D17-AECE-E9C75F4F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5EF32D-9B41-4419-858F-A25F11B0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68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EB9BC5-4DD2-4EF7-8CAF-432AE270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1F5D2D8-FCA2-497D-BB8E-02EE7CAA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EA9827F-AA3A-49D9-835D-CB17CE29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6519E7-9F87-47B1-81E4-3BBBC9C5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61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B16B2B-4934-4C5B-8C2B-CB853E26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927D9B5-2696-4B7D-952C-F888DD44E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CB7C6F0-56CD-4FB8-98EA-B2641ACF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08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1F8895-2E30-49B3-A0D9-0D50E56D2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62B6C5-80ED-4156-A1E7-89002A6A7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838777-F9C9-403A-A348-3BC5F9574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5CC05D-3330-4A95-81D8-4A2C99AD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DD510B-E7B3-48E5-A069-06E77D43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34BA26-8F20-4E80-89F3-FAF14861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044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A4ABD9-D9E7-46C7-B064-F095BFB9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DBAABDE-A4D3-4F9E-B7ED-621578A97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30F59C9-3AF6-400B-B152-0AB332587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44CE25-5F3D-4F44-BF96-FC623026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503955-3057-4838-8589-DA57B2E31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BB950FB-5434-452E-9809-7C8E7B99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45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BC062E7-900D-440D-81B4-561106BB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52EFC4-3053-4BF9-9F99-7D8B2CF26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6F2C62-2325-4144-8912-CC110A03E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74215-EE67-4CE8-95BF-8BEB93A8083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12D673-053A-45AE-BA1E-A64AC907C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B4FE4D-B7AB-4AB8-8B9A-C12E6CC82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C35FE-B3BA-4256-97E6-97DFEC03E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77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56660" y="1963350"/>
            <a:ext cx="6225540" cy="443745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alpha val="92000"/>
                </a:schemeClr>
              </a:gs>
              <a:gs pos="100000">
                <a:schemeClr val="tx1">
                  <a:alpha val="6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962400" y="1905000"/>
            <a:ext cx="2895602" cy="4562224"/>
            <a:chOff x="2232660" y="1963350"/>
            <a:chExt cx="6827676" cy="8082259"/>
          </a:xfrm>
        </p:grpSpPr>
        <p:cxnSp>
          <p:nvCxnSpPr>
            <p:cNvPr id="15" name="Straight Connector 14"/>
            <p:cNvCxnSpPr>
              <a:stCxn id="5" idx="0"/>
              <a:endCxn id="5" idx="2"/>
            </p:cNvCxnSpPr>
            <p:nvPr/>
          </p:nvCxnSpPr>
          <p:spPr>
            <a:xfrm>
              <a:off x="5345430" y="1963350"/>
              <a:ext cx="0" cy="4437450"/>
            </a:xfrm>
            <a:prstGeom prst="line">
              <a:avLst/>
            </a:prstGeom>
            <a:ln w="19050">
              <a:gradFill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1"/>
              <a:endCxn id="5" idx="3"/>
            </p:cNvCxnSpPr>
            <p:nvPr/>
          </p:nvCxnSpPr>
          <p:spPr>
            <a:xfrm>
              <a:off x="2232660" y="4182075"/>
              <a:ext cx="6225540" cy="0"/>
            </a:xfrm>
            <a:prstGeom prst="line">
              <a:avLst/>
            </a:prstGeom>
            <a:ln w="19050">
              <a:gradFill flip="none" rotWithShape="1"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060336" y="2098343"/>
              <a:ext cx="0" cy="4437450"/>
            </a:xfrm>
            <a:prstGeom prst="line">
              <a:avLst/>
            </a:prstGeom>
            <a:ln w="19050">
              <a:gradFill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060331" y="5608160"/>
              <a:ext cx="0" cy="4437449"/>
            </a:xfrm>
            <a:prstGeom prst="line">
              <a:avLst/>
            </a:prstGeom>
            <a:ln w="19050">
              <a:gradFill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4x4 Matrix Template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69430" y="1177033"/>
            <a:ext cx="3112770" cy="786319"/>
          </a:xfrm>
          <a:prstGeom prst="rect">
            <a:avLst/>
          </a:prstGeom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56660" y="1177033"/>
            <a:ext cx="3101340" cy="786319"/>
          </a:xfrm>
          <a:prstGeom prst="rect">
            <a:avLst/>
          </a:prstGeom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56922" y="1963351"/>
            <a:ext cx="1599739" cy="2218725"/>
          </a:xfrm>
          <a:prstGeom prst="rect">
            <a:avLst/>
          </a:prstGeom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56922" y="4182076"/>
            <a:ext cx="1599739" cy="2218725"/>
          </a:xfrm>
          <a:prstGeom prst="rect">
            <a:avLst/>
          </a:prstGeom>
          <a:gradFill flip="none" rotWithShape="1">
            <a:gsLst>
              <a:gs pos="0">
                <a:srgbClr val="D82727"/>
              </a:gs>
              <a:gs pos="100000">
                <a:srgbClr val="BA0606"/>
              </a:gs>
            </a:gsLst>
            <a:lin ang="5400000" scaled="1"/>
            <a:tileRect/>
          </a:gra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  <a:effectLst>
                <a:outerShdw blurRad="101600" dist="38100" dir="2700000" algn="tl" rotWithShape="0">
                  <a:prstClr val="black">
                    <a:alpha val="50000"/>
                  </a:prstClr>
                </a:outerShdw>
              </a:effectLst>
              <a:latin typeface="Kozuka Gothic Pr6N B" pitchFamily="34" charset="-128"/>
              <a:ea typeface="Kozuka Gothic Pr6N B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1400913"/>
            <a:ext cx="99097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defRPr/>
            </a:pPr>
            <a:r>
              <a:rPr lang="en-US" sz="1600" b="1" kern="0">
                <a:solidFill>
                  <a:sysClr val="window" lastClr="FFFFFF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Edit Text</a:t>
            </a:r>
            <a:endParaRPr lang="en-US" sz="1050" b="1" kern="0" dirty="0">
              <a:solidFill>
                <a:sysClr val="window" lastClr="FFFFFF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57084" y="1400913"/>
            <a:ext cx="99097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sysClr val="window" lastClr="FFFFFF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Edit Text</a:t>
            </a:r>
            <a:endParaRPr lang="en-US" sz="1050" b="1" kern="0" dirty="0">
              <a:solidFill>
                <a:sysClr val="window" lastClr="FFFFFF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61301" y="2362200"/>
            <a:ext cx="99097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sysClr val="window" lastClr="FFFFFF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Edit Text</a:t>
            </a:r>
            <a:endParaRPr lang="en-US" sz="1050" b="1" kern="0" dirty="0">
              <a:solidFill>
                <a:sysClr val="window" lastClr="FFFFFF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61301" y="4504725"/>
            <a:ext cx="99097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sysClr val="window" lastClr="FFFFFF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Edit Text</a:t>
            </a:r>
            <a:endParaRPr lang="en-US" sz="1050" b="1" kern="0" dirty="0">
              <a:solidFill>
                <a:sysClr val="window" lastClr="FFFFFF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26" name="Rectangle 19"/>
          <p:cNvSpPr/>
          <p:nvPr/>
        </p:nvSpPr>
        <p:spPr>
          <a:xfrm rot="21540000">
            <a:off x="8499587" y="2078092"/>
            <a:ext cx="1455271" cy="981996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  <a:gd name="connsiteX0" fmla="*/ 0 w 1288816"/>
              <a:gd name="connsiteY0" fmla="*/ 0 h 1249069"/>
              <a:gd name="connsiteX1" fmla="*/ 1282063 w 1288816"/>
              <a:gd name="connsiteY1" fmla="*/ 20567 h 1249069"/>
              <a:gd name="connsiteX2" fmla="*/ 1288816 w 1288816"/>
              <a:gd name="connsiteY2" fmla="*/ 1233129 h 1249069"/>
              <a:gd name="connsiteX3" fmla="*/ 37200 w 1288816"/>
              <a:gd name="connsiteY3" fmla="*/ 1249069 h 1249069"/>
              <a:gd name="connsiteX4" fmla="*/ 0 w 1288816"/>
              <a:gd name="connsiteY4" fmla="*/ 0 h 1249069"/>
              <a:gd name="connsiteX0" fmla="*/ 26493 w 1315309"/>
              <a:gd name="connsiteY0" fmla="*/ 0 h 1249069"/>
              <a:gd name="connsiteX1" fmla="*/ 1308556 w 1315309"/>
              <a:gd name="connsiteY1" fmla="*/ 20567 h 1249069"/>
              <a:gd name="connsiteX2" fmla="*/ 1315309 w 1315309"/>
              <a:gd name="connsiteY2" fmla="*/ 1233129 h 1249069"/>
              <a:gd name="connsiteX3" fmla="*/ 63693 w 1315309"/>
              <a:gd name="connsiteY3" fmla="*/ 1249069 h 1249069"/>
              <a:gd name="connsiteX4" fmla="*/ 26493 w 1315309"/>
              <a:gd name="connsiteY4" fmla="*/ 0 h 1249069"/>
              <a:gd name="connsiteX0" fmla="*/ 26493 w 1308775"/>
              <a:gd name="connsiteY0" fmla="*/ 0 h 1269024"/>
              <a:gd name="connsiteX1" fmla="*/ 1308556 w 1308775"/>
              <a:gd name="connsiteY1" fmla="*/ 20567 h 1269024"/>
              <a:gd name="connsiteX2" fmla="*/ 1300949 w 1308775"/>
              <a:gd name="connsiteY2" fmla="*/ 1269024 h 1269024"/>
              <a:gd name="connsiteX3" fmla="*/ 63693 w 1308775"/>
              <a:gd name="connsiteY3" fmla="*/ 1249069 h 1269024"/>
              <a:gd name="connsiteX4" fmla="*/ 26493 w 1308775"/>
              <a:gd name="connsiteY4" fmla="*/ 0 h 1269024"/>
              <a:gd name="connsiteX0" fmla="*/ 26493 w 1308578"/>
              <a:gd name="connsiteY0" fmla="*/ 0 h 1269024"/>
              <a:gd name="connsiteX1" fmla="*/ 1308556 w 1308578"/>
              <a:gd name="connsiteY1" fmla="*/ 20567 h 1269024"/>
              <a:gd name="connsiteX2" fmla="*/ 1300949 w 1308578"/>
              <a:gd name="connsiteY2" fmla="*/ 1269024 h 1269024"/>
              <a:gd name="connsiteX3" fmla="*/ 63693 w 1308578"/>
              <a:gd name="connsiteY3" fmla="*/ 1249069 h 1269024"/>
              <a:gd name="connsiteX4" fmla="*/ 26493 w 1308578"/>
              <a:gd name="connsiteY4" fmla="*/ 0 h 1269024"/>
              <a:gd name="connsiteX0" fmla="*/ 26493 w 1343313"/>
              <a:gd name="connsiteY0" fmla="*/ 0 h 1249069"/>
              <a:gd name="connsiteX1" fmla="*/ 1308556 w 1343313"/>
              <a:gd name="connsiteY1" fmla="*/ 20567 h 1249069"/>
              <a:gd name="connsiteX2" fmla="*/ 1343313 w 1343313"/>
              <a:gd name="connsiteY2" fmla="*/ 1197445 h 1249069"/>
              <a:gd name="connsiteX3" fmla="*/ 63693 w 1343313"/>
              <a:gd name="connsiteY3" fmla="*/ 1249069 h 1249069"/>
              <a:gd name="connsiteX4" fmla="*/ 26493 w 1343313"/>
              <a:gd name="connsiteY4" fmla="*/ 0 h 1249069"/>
              <a:gd name="connsiteX0" fmla="*/ 26493 w 1343313"/>
              <a:gd name="connsiteY0" fmla="*/ 0 h 1249069"/>
              <a:gd name="connsiteX1" fmla="*/ 1213044 w 1343313"/>
              <a:gd name="connsiteY1" fmla="*/ 19097 h 1249069"/>
              <a:gd name="connsiteX2" fmla="*/ 1343313 w 1343313"/>
              <a:gd name="connsiteY2" fmla="*/ 1197445 h 1249069"/>
              <a:gd name="connsiteX3" fmla="*/ 63693 w 1343313"/>
              <a:gd name="connsiteY3" fmla="*/ 1249069 h 1249069"/>
              <a:gd name="connsiteX4" fmla="*/ 26493 w 1343313"/>
              <a:gd name="connsiteY4" fmla="*/ 0 h 12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313" h="1249069">
                <a:moveTo>
                  <a:pt x="26493" y="0"/>
                </a:moveTo>
                <a:lnTo>
                  <a:pt x="1213044" y="19097"/>
                </a:lnTo>
                <a:cubicBezTo>
                  <a:pt x="1214973" y="427578"/>
                  <a:pt x="1229844" y="907631"/>
                  <a:pt x="1343313" y="1197445"/>
                </a:cubicBezTo>
                <a:lnTo>
                  <a:pt x="63693" y="1249069"/>
                </a:lnTo>
                <a:cubicBezTo>
                  <a:pt x="-61675" y="1023591"/>
                  <a:pt x="38893" y="416356"/>
                  <a:pt x="26493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152400" dist="63500" dir="8100000" algn="tl" rotWithShape="0">
              <a:prstClr val="black">
                <a:alpha val="50000"/>
              </a:prstClr>
            </a:outerShdw>
          </a:effectLst>
        </p:spPr>
        <p:txBody>
          <a:bodyPr lIns="91440" tIns="91440" rIns="182880" bIns="45720" rtlCol="0" anchor="t"/>
          <a:lstStyle/>
          <a:p>
            <a:pPr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This is a </a:t>
            </a:r>
            <a:r>
              <a:rPr lang="en-US" sz="1400" ker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962400" y="3972176"/>
            <a:ext cx="2640236" cy="2504825"/>
            <a:chOff x="2232660" y="1963350"/>
            <a:chExt cx="6225540" cy="443745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345430" y="1963350"/>
              <a:ext cx="0" cy="4437450"/>
            </a:xfrm>
            <a:prstGeom prst="line">
              <a:avLst/>
            </a:prstGeom>
            <a:ln w="19050">
              <a:gradFill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32660" y="4182075"/>
              <a:ext cx="6225540" cy="0"/>
            </a:xfrm>
            <a:prstGeom prst="line">
              <a:avLst/>
            </a:prstGeom>
            <a:ln w="19050">
              <a:gradFill flip="none" rotWithShape="1"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037164" y="1905001"/>
            <a:ext cx="2640236" cy="2504825"/>
            <a:chOff x="2232660" y="1963350"/>
            <a:chExt cx="6225540" cy="443745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5345430" y="1963350"/>
              <a:ext cx="0" cy="4437450"/>
            </a:xfrm>
            <a:prstGeom prst="line">
              <a:avLst/>
            </a:prstGeom>
            <a:ln w="19050">
              <a:gradFill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32660" y="4182075"/>
              <a:ext cx="6225540" cy="0"/>
            </a:xfrm>
            <a:prstGeom prst="line">
              <a:avLst/>
            </a:prstGeom>
            <a:ln w="19050">
              <a:gradFill flip="none" rotWithShape="1"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7037164" y="3972176"/>
            <a:ext cx="2640236" cy="2504825"/>
            <a:chOff x="2232660" y="1963350"/>
            <a:chExt cx="6225540" cy="443745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5345430" y="1963350"/>
              <a:ext cx="0" cy="4437450"/>
            </a:xfrm>
            <a:prstGeom prst="line">
              <a:avLst/>
            </a:prstGeom>
            <a:ln w="19050">
              <a:gradFill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232660" y="4182075"/>
              <a:ext cx="6225540" cy="0"/>
            </a:xfrm>
            <a:prstGeom prst="line">
              <a:avLst/>
            </a:prstGeom>
            <a:ln w="19050">
              <a:gradFill flip="none" rotWithShape="1">
                <a:gsLst>
                  <a:gs pos="50000">
                    <a:schemeClr val="bg1">
                      <a:lumMod val="75000"/>
                      <a:lumOff val="25000"/>
                    </a:schemeClr>
                  </a:gs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3886200" y="4191000"/>
            <a:ext cx="2640236" cy="0"/>
          </a:xfrm>
          <a:prstGeom prst="line">
            <a:avLst/>
          </a:prstGeom>
          <a:ln w="19050">
            <a:gradFill flip="none" rotWithShape="1">
              <a:gsLst>
                <a:gs pos="50000">
                  <a:schemeClr val="bg1">
                    <a:lumMod val="75000"/>
                    <a:lumOff val="25000"/>
                  </a:schemeClr>
                </a:gs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84764" y="4191000"/>
            <a:ext cx="2640236" cy="0"/>
          </a:xfrm>
          <a:prstGeom prst="line">
            <a:avLst/>
          </a:prstGeom>
          <a:ln w="19050">
            <a:gradFill flip="none" rotWithShape="1">
              <a:gsLst>
                <a:gs pos="50000">
                  <a:schemeClr val="bg1">
                    <a:lumMod val="75000"/>
                    <a:lumOff val="25000"/>
                  </a:schemeClr>
                </a:gs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9"/>
          <p:cNvSpPr/>
          <p:nvPr/>
        </p:nvSpPr>
        <p:spPr>
          <a:xfrm rot="21540000">
            <a:off x="5547318" y="3292140"/>
            <a:ext cx="1202704" cy="73778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  <a:gd name="connsiteX0" fmla="*/ 0 w 1288816"/>
              <a:gd name="connsiteY0" fmla="*/ 0 h 1249069"/>
              <a:gd name="connsiteX1" fmla="*/ 1282063 w 1288816"/>
              <a:gd name="connsiteY1" fmla="*/ 20567 h 1249069"/>
              <a:gd name="connsiteX2" fmla="*/ 1288816 w 1288816"/>
              <a:gd name="connsiteY2" fmla="*/ 1233129 h 1249069"/>
              <a:gd name="connsiteX3" fmla="*/ 37200 w 1288816"/>
              <a:gd name="connsiteY3" fmla="*/ 1249069 h 1249069"/>
              <a:gd name="connsiteX4" fmla="*/ 0 w 1288816"/>
              <a:gd name="connsiteY4" fmla="*/ 0 h 1249069"/>
              <a:gd name="connsiteX0" fmla="*/ 26493 w 1315309"/>
              <a:gd name="connsiteY0" fmla="*/ 0 h 1249069"/>
              <a:gd name="connsiteX1" fmla="*/ 1308556 w 1315309"/>
              <a:gd name="connsiteY1" fmla="*/ 20567 h 1249069"/>
              <a:gd name="connsiteX2" fmla="*/ 1315309 w 1315309"/>
              <a:gd name="connsiteY2" fmla="*/ 1233129 h 1249069"/>
              <a:gd name="connsiteX3" fmla="*/ 63693 w 1315309"/>
              <a:gd name="connsiteY3" fmla="*/ 1249069 h 1249069"/>
              <a:gd name="connsiteX4" fmla="*/ 26493 w 1315309"/>
              <a:gd name="connsiteY4" fmla="*/ 0 h 1249069"/>
              <a:gd name="connsiteX0" fmla="*/ 26493 w 1308775"/>
              <a:gd name="connsiteY0" fmla="*/ 0 h 1269024"/>
              <a:gd name="connsiteX1" fmla="*/ 1308556 w 1308775"/>
              <a:gd name="connsiteY1" fmla="*/ 20567 h 1269024"/>
              <a:gd name="connsiteX2" fmla="*/ 1300949 w 1308775"/>
              <a:gd name="connsiteY2" fmla="*/ 1269024 h 1269024"/>
              <a:gd name="connsiteX3" fmla="*/ 63693 w 1308775"/>
              <a:gd name="connsiteY3" fmla="*/ 1249069 h 1269024"/>
              <a:gd name="connsiteX4" fmla="*/ 26493 w 1308775"/>
              <a:gd name="connsiteY4" fmla="*/ 0 h 1269024"/>
              <a:gd name="connsiteX0" fmla="*/ 26493 w 1308578"/>
              <a:gd name="connsiteY0" fmla="*/ 0 h 1269024"/>
              <a:gd name="connsiteX1" fmla="*/ 1308556 w 1308578"/>
              <a:gd name="connsiteY1" fmla="*/ 20567 h 1269024"/>
              <a:gd name="connsiteX2" fmla="*/ 1300949 w 1308578"/>
              <a:gd name="connsiteY2" fmla="*/ 1269024 h 1269024"/>
              <a:gd name="connsiteX3" fmla="*/ 63693 w 1308578"/>
              <a:gd name="connsiteY3" fmla="*/ 1249069 h 1269024"/>
              <a:gd name="connsiteX4" fmla="*/ 26493 w 1308578"/>
              <a:gd name="connsiteY4" fmla="*/ 0 h 1269024"/>
              <a:gd name="connsiteX0" fmla="*/ 26493 w 1343313"/>
              <a:gd name="connsiteY0" fmla="*/ 0 h 1249069"/>
              <a:gd name="connsiteX1" fmla="*/ 1308556 w 1343313"/>
              <a:gd name="connsiteY1" fmla="*/ 20567 h 1249069"/>
              <a:gd name="connsiteX2" fmla="*/ 1343313 w 1343313"/>
              <a:gd name="connsiteY2" fmla="*/ 1197445 h 1249069"/>
              <a:gd name="connsiteX3" fmla="*/ 63693 w 1343313"/>
              <a:gd name="connsiteY3" fmla="*/ 1249069 h 1249069"/>
              <a:gd name="connsiteX4" fmla="*/ 26493 w 1343313"/>
              <a:gd name="connsiteY4" fmla="*/ 0 h 1249069"/>
              <a:gd name="connsiteX0" fmla="*/ 26493 w 1343313"/>
              <a:gd name="connsiteY0" fmla="*/ 0 h 1249069"/>
              <a:gd name="connsiteX1" fmla="*/ 1213044 w 1343313"/>
              <a:gd name="connsiteY1" fmla="*/ 19097 h 1249069"/>
              <a:gd name="connsiteX2" fmla="*/ 1343313 w 1343313"/>
              <a:gd name="connsiteY2" fmla="*/ 1197445 h 1249069"/>
              <a:gd name="connsiteX3" fmla="*/ 63693 w 1343313"/>
              <a:gd name="connsiteY3" fmla="*/ 1249069 h 1249069"/>
              <a:gd name="connsiteX4" fmla="*/ 26493 w 1343313"/>
              <a:gd name="connsiteY4" fmla="*/ 0 h 12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3313" h="1249069">
                <a:moveTo>
                  <a:pt x="26493" y="0"/>
                </a:moveTo>
                <a:lnTo>
                  <a:pt x="1213044" y="19097"/>
                </a:lnTo>
                <a:cubicBezTo>
                  <a:pt x="1214973" y="427578"/>
                  <a:pt x="1229844" y="907631"/>
                  <a:pt x="1343313" y="1197445"/>
                </a:cubicBezTo>
                <a:lnTo>
                  <a:pt x="63693" y="1249069"/>
                </a:lnTo>
                <a:cubicBezTo>
                  <a:pt x="-61675" y="1023591"/>
                  <a:pt x="38893" y="416356"/>
                  <a:pt x="26493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outerShdw blurRad="152400" dist="63500" dir="8100000" algn="tl" rotWithShape="0">
              <a:prstClr val="black">
                <a:alpha val="50000"/>
              </a:prstClr>
            </a:outerShdw>
          </a:effectLst>
        </p:spPr>
        <p:txBody>
          <a:bodyPr lIns="91440" tIns="91440" rIns="182880" bIns="45720" rtlCol="0" anchor="t"/>
          <a:lstStyle/>
          <a:p>
            <a:pPr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This is a </a:t>
            </a:r>
            <a:r>
              <a:rPr lang="en-US" sz="1400" ker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77144" y="3155948"/>
            <a:ext cx="1583900" cy="1035052"/>
          </a:xfrm>
          <a:prstGeom prst="rect">
            <a:avLst/>
          </a:prstGeom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177144" y="5222814"/>
            <a:ext cx="1583900" cy="1177986"/>
          </a:xfrm>
          <a:prstGeom prst="rect">
            <a:avLst/>
          </a:prstGeom>
          <a:gradFill flip="none" rotWithShape="1">
            <a:gsLst>
              <a:gs pos="0">
                <a:srgbClr val="D82727"/>
              </a:gs>
              <a:gs pos="100000">
                <a:srgbClr val="BA0606"/>
              </a:gs>
            </a:gsLst>
            <a:lin ang="5400000" scaled="1"/>
            <a:tileRect/>
          </a:gra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  <a:effectLst>
                <a:outerShdw blurRad="101600" dist="38100" dir="2700000" algn="tl" rotWithShape="0">
                  <a:prstClr val="black">
                    <a:alpha val="50000"/>
                  </a:prstClr>
                </a:outerShdw>
              </a:effectLst>
              <a:latin typeface="Kozuka Gothic Pr6N B" pitchFamily="34" charset="-128"/>
              <a:ea typeface="Kozuka Gothic Pr6N B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70680" y="3538721"/>
            <a:ext cx="99097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sysClr val="window" lastClr="FFFFFF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Edit Text</a:t>
            </a:r>
            <a:endParaRPr lang="en-US" sz="1050" b="1" kern="0" dirty="0">
              <a:solidFill>
                <a:sysClr val="window" lastClr="FFFFFF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70680" y="5681246"/>
            <a:ext cx="99097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sysClr val="window" lastClr="FFFFFF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Edit Text</a:t>
            </a:r>
            <a:endParaRPr lang="en-US" sz="1050" b="1" kern="0" dirty="0">
              <a:solidFill>
                <a:sysClr val="window" lastClr="FFFFFF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368295" y="1177001"/>
            <a:ext cx="1620095" cy="778534"/>
          </a:xfrm>
          <a:prstGeom prst="rect">
            <a:avLst/>
          </a:prstGeom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252783" y="1177001"/>
            <a:ext cx="1614146" cy="778534"/>
          </a:xfrm>
          <a:prstGeom prst="rect">
            <a:avLst/>
          </a:prstGeom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4445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67940" y="1414046"/>
            <a:ext cx="99097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defRPr/>
            </a:pPr>
            <a:r>
              <a:rPr lang="en-US" sz="1600" b="1" kern="0">
                <a:solidFill>
                  <a:sysClr val="window" lastClr="FFFFFF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Edit Text</a:t>
            </a:r>
            <a:endParaRPr lang="en-US" sz="1050" b="1" kern="0" dirty="0">
              <a:solidFill>
                <a:sysClr val="window" lastClr="FFFFFF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86424" y="1414046"/>
            <a:ext cx="99097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sysClr val="window" lastClr="FFFFFF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Edit Text</a:t>
            </a:r>
            <a:endParaRPr lang="en-US" sz="1050" b="1" kern="0" dirty="0">
              <a:solidFill>
                <a:sysClr val="window" lastClr="FFFFFF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786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宽屏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Kozuka Gothic Pr6N B</vt:lpstr>
      <vt:lpstr>等线</vt:lpstr>
      <vt:lpstr>等线 Light</vt:lpstr>
      <vt:lpstr>Arial</vt:lpstr>
      <vt:lpstr>Calibri</vt:lpstr>
      <vt:lpstr>Office 主题​​</vt:lpstr>
      <vt:lpstr>4x4 Matrix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4x4 Matrix Template</dc:title>
  <cp:lastModifiedBy>Mloong</cp:lastModifiedBy>
  <cp:revision>1</cp:revision>
  <dcterms:created xsi:type="dcterms:W3CDTF">2018-08-30T02:08:51Z</dcterms:created>
  <dcterms:modified xsi:type="dcterms:W3CDTF">2018-09-06T09:12:08Z</dcterms:modified>
</cp:coreProperties>
</file>