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6E-404D-8CE3-62D161B976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6E-404D-8CE3-62D161B976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6E-404D-8CE3-62D161B97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E68B72-001C-4DC6-B95C-7A70FCB56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B86ADA-BD95-4D7A-BD62-8C073182F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58007C-ACA9-4D95-917A-9D975D4C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5D35B6-B20C-4007-92E4-6AA728E2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BCF217-9BB9-4CC3-B7FD-02B36E28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4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AAB47-480F-4F50-ACF9-507FE7DF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B00919-1D63-453B-B216-7FB15B3CC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2564F4-2314-498D-AC98-63E13E91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0BC199C-0AF1-422B-B040-5786C12C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46101D-001D-428A-B942-3BBC77B1F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98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CE2329B-A5B1-415A-BE33-BF61CF430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C8047E-3888-436B-9310-785670290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6BE201-9EE1-42A7-8BC5-BB090350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B0D341-8FBE-494F-B5B7-020CC170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B88E71-2890-4E32-939C-2253C324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4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2FD37C-65B0-4BA7-9339-C2AF022E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43EFBF-9810-428B-8D72-DD206BAB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1DA083-EFAC-4888-B333-A014627E4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303654-0674-4F20-AF0D-020D924F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3D748D-B128-4F27-B08C-E043DA55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46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08B558-AA82-4159-BBDD-F3B799EB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855E6D-D15C-4300-B4EF-4C97FB080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EEBC2B-4CBD-4747-B1DA-25D0CB8B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4F0B16-EFD7-4C7F-8E36-EC07CF12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626DDC-6EA3-4A38-A7B2-909682BE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896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C2F2E9-8FED-412C-A042-58565897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96BA6A-7CF5-4891-8A82-ED0209261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41F1DD-E78F-413F-925E-24DEF4586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E76AC4-E97C-47F2-A2F1-8A991C18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A8C0A3-EA2E-4616-A19F-094F44FA3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6524B8-6D92-4E37-9B5E-DCDBF6D7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78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A5F339-9DC1-47AD-9461-C90617A96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99B532-8776-476B-A842-8EC21B1D8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82F5938-BD61-4634-9A91-F30D21994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8A4D81F-8495-43E7-855D-BD155776D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2A3E22F-B3A6-462D-88C9-AD1E17193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5831690-8ACD-48C4-86D4-0505A03A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CC3DA5B-8576-4BA7-BA0E-06C42FDB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823CA-FC24-4812-AF8C-AAAAC3D88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22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35894A-DF78-48DD-86DF-BC2341C4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AF75D9A-10B1-403A-B033-E7F4C863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710C415-3B4D-40FD-909D-2CE4F3AE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0040B2-5D11-43E2-8EF0-9D45EB05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31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221AE2-0F34-4A10-9C47-37C9451D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75C258-9F81-4F96-B66F-B7FF265F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85CD40-D3AB-48F1-A40F-53BA407A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57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008D02-AA39-4F78-8CF4-AEB6CD6B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3B3EE3-365D-4611-A776-0E05CECEF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6B9ABC-1AF7-4EAC-83A9-70F27B243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23D8673-591E-4B65-81D0-84141B6E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DFC5F0-1740-4B14-90F9-C42F059B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CB0399-B270-43E2-A325-3D546969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522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25D99-3785-41D0-8B3D-38A3F37A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145ED6D-DF72-42C3-A23C-903C7C3B8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FE1D15-B14E-4962-A1FA-191E5F7C5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B9AA00-8C5F-46E3-B70D-B1F98429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CFAA0C-0AB9-48C3-B7A7-0D99282A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C8AB46-785C-4162-A6C2-20C3BA42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20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19E8BAC-A9E4-4CCF-A186-A6182C10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54578F-C472-4481-9F2D-8B025C2D8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DD7643-2D7A-4C4D-BD85-88BE45B28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32C8-3B70-4A9D-811A-C72F92E3846D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051143-B039-4736-B07F-14182E5AD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9F1F01-858F-495F-BF7D-0D18D0F99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B723-2649-42FF-BABC-F2176917B4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99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Example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Chart</dc:title>
  <cp:lastModifiedBy>Mloong</cp:lastModifiedBy>
  <cp:revision>1</cp:revision>
  <dcterms:created xsi:type="dcterms:W3CDTF">2018-08-28T10:29:23Z</dcterms:created>
  <dcterms:modified xsi:type="dcterms:W3CDTF">2018-09-06T09:13:46Z</dcterms:modified>
</cp:coreProperties>
</file>