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91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63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94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51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853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80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51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32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2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05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43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198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BD88452-43A1-4084-9319-AFD2D9B9D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696817"/>
              </p:ext>
            </p:extLst>
          </p:nvPr>
        </p:nvGraphicFramePr>
        <p:xfrm>
          <a:off x="1919287" y="1106534"/>
          <a:ext cx="8353425" cy="4393157"/>
        </p:xfrm>
        <a:graphic>
          <a:graphicData uri="http://schemas.openxmlformats.org/drawingml/2006/table">
            <a:tbl>
              <a:tblPr firstRow="1" bandRow="1"/>
              <a:tblGrid>
                <a:gridCol w="1670685">
                  <a:extLst>
                    <a:ext uri="{9D8B030D-6E8A-4147-A177-3AD203B41FA5}">
                      <a16:colId xmlns:a16="http://schemas.microsoft.com/office/drawing/2014/main" val="2674779626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219957321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397755709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648910052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3853772754"/>
                    </a:ext>
                  </a:extLst>
                </a:gridCol>
              </a:tblGrid>
              <a:tr h="521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894902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199176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478396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1650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648497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671641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215984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44681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13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54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152</Words>
  <Application>Microsoft Office PowerPoint</Application>
  <PresentationFormat>宽屏</PresentationFormat>
  <Paragraphs>44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8</cp:revision>
  <dcterms:created xsi:type="dcterms:W3CDTF">2018-10-25T07:04:23Z</dcterms:created>
  <dcterms:modified xsi:type="dcterms:W3CDTF">2018-10-25T07:16:12Z</dcterms:modified>
</cp:coreProperties>
</file>