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91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63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94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151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853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80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51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32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2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05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43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198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2">
            <a:extLst>
              <a:ext uri="{FF2B5EF4-FFF2-40B4-BE49-F238E27FC236}">
                <a16:creationId xmlns:a16="http://schemas.microsoft.com/office/drawing/2014/main" id="{F703BBDD-4367-4BCD-9FCB-5CD3D84AB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1101502"/>
            <a:ext cx="8496300" cy="4824412"/>
          </a:xfrm>
          <a:prstGeom prst="roundRect">
            <a:avLst>
              <a:gd name="adj" fmla="val 6444"/>
            </a:avLst>
          </a:prstGeom>
          <a:solidFill>
            <a:srgbClr val="C0C0C0">
              <a:alpha val="25098"/>
            </a:srgbClr>
          </a:solidFill>
          <a:ln w="19050" algn="ctr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srgbClr val="000000"/>
              </a:solidFill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5" name="AutoShape 36">
            <a:extLst>
              <a:ext uri="{FF2B5EF4-FFF2-40B4-BE49-F238E27FC236}">
                <a16:creationId xmlns:a16="http://schemas.microsoft.com/office/drawing/2014/main" id="{84FE8BB8-28DC-4CF2-9F44-388C49EB8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1317402"/>
            <a:ext cx="1889125" cy="792162"/>
          </a:xfrm>
          <a:prstGeom prst="roundRect">
            <a:avLst>
              <a:gd name="adj" fmla="val 12343"/>
            </a:avLst>
          </a:prstGeom>
          <a:gradFill rotWithShape="1">
            <a:gsLst>
              <a:gs pos="0">
                <a:srgbClr val="0099CC"/>
              </a:gs>
              <a:gs pos="100000">
                <a:srgbClr val="007DA7"/>
              </a:gs>
            </a:gsLst>
            <a:lin ang="5400000" scaled="1"/>
          </a:gradFill>
          <a:ln w="57150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" name="AutoShape 37">
            <a:extLst>
              <a:ext uri="{FF2B5EF4-FFF2-40B4-BE49-F238E27FC236}">
                <a16:creationId xmlns:a16="http://schemas.microsoft.com/office/drawing/2014/main" id="{9451B69A-08A0-4FA4-B4E3-9C7122C62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825" y="1317402"/>
            <a:ext cx="1889125" cy="792162"/>
          </a:xfrm>
          <a:prstGeom prst="roundRect">
            <a:avLst>
              <a:gd name="adj" fmla="val 12343"/>
            </a:avLst>
          </a:prstGeom>
          <a:gradFill rotWithShape="1">
            <a:gsLst>
              <a:gs pos="0">
                <a:srgbClr val="F69D26"/>
              </a:gs>
              <a:gs pos="100000">
                <a:srgbClr val="CA811F"/>
              </a:gs>
            </a:gsLst>
            <a:lin ang="5400000" scaled="1"/>
          </a:gradFill>
          <a:ln w="57150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" name="AutoShape 38">
            <a:extLst>
              <a:ext uri="{FF2B5EF4-FFF2-40B4-BE49-F238E27FC236}">
                <a16:creationId xmlns:a16="http://schemas.microsoft.com/office/drawing/2014/main" id="{FB2C58CF-12DC-4B36-8DB2-39C8CF1FF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75" y="1317402"/>
            <a:ext cx="1889125" cy="792162"/>
          </a:xfrm>
          <a:prstGeom prst="roundRect">
            <a:avLst>
              <a:gd name="adj" fmla="val 12343"/>
            </a:avLst>
          </a:prstGeom>
          <a:gradFill rotWithShape="1">
            <a:gsLst>
              <a:gs pos="0">
                <a:srgbClr val="945803"/>
              </a:gs>
              <a:gs pos="100000">
                <a:srgbClr val="794802"/>
              </a:gs>
            </a:gsLst>
            <a:lin ang="5400000" scaled="1"/>
          </a:gradFill>
          <a:ln w="57150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8" name="AutoShape 43">
            <a:extLst>
              <a:ext uri="{FF2B5EF4-FFF2-40B4-BE49-F238E27FC236}">
                <a16:creationId xmlns:a16="http://schemas.microsoft.com/office/drawing/2014/main" id="{A03595BC-FC2D-4471-915C-64E956784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1317402"/>
            <a:ext cx="1889125" cy="792162"/>
          </a:xfrm>
          <a:prstGeom prst="roundRect">
            <a:avLst>
              <a:gd name="adj" fmla="val 12343"/>
            </a:avLst>
          </a:prstGeom>
          <a:solidFill>
            <a:srgbClr val="C0C0C0"/>
          </a:solidFill>
          <a:ln w="57150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9" name="AutoShape 44">
            <a:extLst>
              <a:ext uri="{FF2B5EF4-FFF2-40B4-BE49-F238E27FC236}">
                <a16:creationId xmlns:a16="http://schemas.microsoft.com/office/drawing/2014/main" id="{1BEFA161-A744-4F60-8695-B002E32AF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2217514"/>
            <a:ext cx="1889125" cy="792163"/>
          </a:xfrm>
          <a:prstGeom prst="roundRect">
            <a:avLst>
              <a:gd name="adj" fmla="val 12343"/>
            </a:avLst>
          </a:prstGeom>
          <a:solidFill>
            <a:srgbClr val="C0C0C0"/>
          </a:solidFill>
          <a:ln w="57150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0" name="AutoShape 45">
            <a:extLst>
              <a:ext uri="{FF2B5EF4-FFF2-40B4-BE49-F238E27FC236}">
                <a16:creationId xmlns:a16="http://schemas.microsoft.com/office/drawing/2014/main" id="{C4EF93A7-9B8B-4D38-BC61-D1D6A8939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3117627"/>
            <a:ext cx="1889125" cy="792162"/>
          </a:xfrm>
          <a:prstGeom prst="roundRect">
            <a:avLst>
              <a:gd name="adj" fmla="val 12343"/>
            </a:avLst>
          </a:prstGeom>
          <a:solidFill>
            <a:srgbClr val="C0C0C0"/>
          </a:solidFill>
          <a:ln w="57150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1" name="AutoShape 46">
            <a:extLst>
              <a:ext uri="{FF2B5EF4-FFF2-40B4-BE49-F238E27FC236}">
                <a16:creationId xmlns:a16="http://schemas.microsoft.com/office/drawing/2014/main" id="{9CF193D6-37D3-4C63-A23F-8C0B16F94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4017739"/>
            <a:ext cx="1889125" cy="792163"/>
          </a:xfrm>
          <a:prstGeom prst="roundRect">
            <a:avLst>
              <a:gd name="adj" fmla="val 12343"/>
            </a:avLst>
          </a:prstGeom>
          <a:solidFill>
            <a:srgbClr val="C0C0C0"/>
          </a:solidFill>
          <a:ln w="57150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2" name="AutoShape 47">
            <a:extLst>
              <a:ext uri="{FF2B5EF4-FFF2-40B4-BE49-F238E27FC236}">
                <a16:creationId xmlns:a16="http://schemas.microsoft.com/office/drawing/2014/main" id="{4015D698-7646-45C3-AC20-E248A3389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4917852"/>
            <a:ext cx="1889125" cy="792162"/>
          </a:xfrm>
          <a:prstGeom prst="roundRect">
            <a:avLst>
              <a:gd name="adj" fmla="val 12343"/>
            </a:avLst>
          </a:prstGeom>
          <a:solidFill>
            <a:srgbClr val="C0C0C0"/>
          </a:solidFill>
          <a:ln w="57150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ulim" pitchFamily="34" charset="-127"/>
              <a:ea typeface="Gulim" pitchFamily="34" charset="-127"/>
            </a:endParaRPr>
          </a:p>
        </p:txBody>
      </p:sp>
      <p:grpSp>
        <p:nvGrpSpPr>
          <p:cNvPr id="13" name="Group 51">
            <a:extLst>
              <a:ext uri="{FF2B5EF4-FFF2-40B4-BE49-F238E27FC236}">
                <a16:creationId xmlns:a16="http://schemas.microsoft.com/office/drawing/2014/main" id="{D2B8531A-24E2-44D9-96AA-03F9D615994B}"/>
              </a:ext>
            </a:extLst>
          </p:cNvPr>
          <p:cNvGrpSpPr>
            <a:grpSpLocks/>
          </p:cNvGrpSpPr>
          <p:nvPr/>
        </p:nvGrpSpPr>
        <p:grpSpPr bwMode="auto">
          <a:xfrm>
            <a:off x="3852863" y="2217514"/>
            <a:ext cx="5862637" cy="792163"/>
            <a:chOff x="1783" y="1117"/>
            <a:chExt cx="3693" cy="499"/>
          </a:xfrm>
        </p:grpSpPr>
        <p:sp>
          <p:nvSpPr>
            <p:cNvPr id="14" name="AutoShape 48">
              <a:extLst>
                <a:ext uri="{FF2B5EF4-FFF2-40B4-BE49-F238E27FC236}">
                  <a16:creationId xmlns:a16="http://schemas.microsoft.com/office/drawing/2014/main" id="{17204B4A-B648-4FA0-90C7-5242B3AE3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15" name="AutoShape 49">
              <a:extLst>
                <a:ext uri="{FF2B5EF4-FFF2-40B4-BE49-F238E27FC236}">
                  <a16:creationId xmlns:a16="http://schemas.microsoft.com/office/drawing/2014/main" id="{15385280-CEF5-434D-BF50-63C12ED60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4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16" name="AutoShape 50">
              <a:extLst>
                <a:ext uri="{FF2B5EF4-FFF2-40B4-BE49-F238E27FC236}">
                  <a16:creationId xmlns:a16="http://schemas.microsoft.com/office/drawing/2014/main" id="{C163E585-B5D1-4AEC-BE8B-FC962F4CE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</p:grpSp>
      <p:grpSp>
        <p:nvGrpSpPr>
          <p:cNvPr id="17" name="Group 52">
            <a:extLst>
              <a:ext uri="{FF2B5EF4-FFF2-40B4-BE49-F238E27FC236}">
                <a16:creationId xmlns:a16="http://schemas.microsoft.com/office/drawing/2014/main" id="{1B3DB9A4-931B-44CF-AD59-A22614796BEF}"/>
              </a:ext>
            </a:extLst>
          </p:cNvPr>
          <p:cNvGrpSpPr>
            <a:grpSpLocks/>
          </p:cNvGrpSpPr>
          <p:nvPr/>
        </p:nvGrpSpPr>
        <p:grpSpPr bwMode="auto">
          <a:xfrm>
            <a:off x="3852863" y="3117627"/>
            <a:ext cx="5862637" cy="792162"/>
            <a:chOff x="1783" y="1117"/>
            <a:chExt cx="3693" cy="499"/>
          </a:xfrm>
        </p:grpSpPr>
        <p:sp>
          <p:nvSpPr>
            <p:cNvPr id="18" name="AutoShape 53">
              <a:extLst>
                <a:ext uri="{FF2B5EF4-FFF2-40B4-BE49-F238E27FC236}">
                  <a16:creationId xmlns:a16="http://schemas.microsoft.com/office/drawing/2014/main" id="{A0D3987C-9655-4CE5-9006-65B49EE56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19" name="AutoShape 54">
              <a:extLst>
                <a:ext uri="{FF2B5EF4-FFF2-40B4-BE49-F238E27FC236}">
                  <a16:creationId xmlns:a16="http://schemas.microsoft.com/office/drawing/2014/main" id="{971D4899-6E73-4013-ABA8-FD73CFE6A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4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20" name="AutoShape 55">
              <a:extLst>
                <a:ext uri="{FF2B5EF4-FFF2-40B4-BE49-F238E27FC236}">
                  <a16:creationId xmlns:a16="http://schemas.microsoft.com/office/drawing/2014/main" id="{10492DE2-EE9A-45E7-9754-3C2577EBD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</p:grpSp>
      <p:grpSp>
        <p:nvGrpSpPr>
          <p:cNvPr id="21" name="Group 56">
            <a:extLst>
              <a:ext uri="{FF2B5EF4-FFF2-40B4-BE49-F238E27FC236}">
                <a16:creationId xmlns:a16="http://schemas.microsoft.com/office/drawing/2014/main" id="{38351FCE-DD4F-44E2-B2C5-E4D874509EC8}"/>
              </a:ext>
            </a:extLst>
          </p:cNvPr>
          <p:cNvGrpSpPr>
            <a:grpSpLocks/>
          </p:cNvGrpSpPr>
          <p:nvPr/>
        </p:nvGrpSpPr>
        <p:grpSpPr bwMode="auto">
          <a:xfrm>
            <a:off x="3852863" y="4017739"/>
            <a:ext cx="5862637" cy="792163"/>
            <a:chOff x="1783" y="1117"/>
            <a:chExt cx="3693" cy="499"/>
          </a:xfrm>
        </p:grpSpPr>
        <p:sp>
          <p:nvSpPr>
            <p:cNvPr id="22" name="AutoShape 57">
              <a:extLst>
                <a:ext uri="{FF2B5EF4-FFF2-40B4-BE49-F238E27FC236}">
                  <a16:creationId xmlns:a16="http://schemas.microsoft.com/office/drawing/2014/main" id="{B8F06265-6255-4DC9-8B54-C723FB81D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23" name="AutoShape 58">
              <a:extLst>
                <a:ext uri="{FF2B5EF4-FFF2-40B4-BE49-F238E27FC236}">
                  <a16:creationId xmlns:a16="http://schemas.microsoft.com/office/drawing/2014/main" id="{923CF998-3DBF-4978-839D-39C8DCDFD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4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24" name="AutoShape 59">
              <a:extLst>
                <a:ext uri="{FF2B5EF4-FFF2-40B4-BE49-F238E27FC236}">
                  <a16:creationId xmlns:a16="http://schemas.microsoft.com/office/drawing/2014/main" id="{C5279CAC-D21C-47D8-AEBF-5413962B8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</p:grpSp>
      <p:grpSp>
        <p:nvGrpSpPr>
          <p:cNvPr id="25" name="Group 60">
            <a:extLst>
              <a:ext uri="{FF2B5EF4-FFF2-40B4-BE49-F238E27FC236}">
                <a16:creationId xmlns:a16="http://schemas.microsoft.com/office/drawing/2014/main" id="{A76DE5BE-B431-4D5E-8158-47BCB6EBF297}"/>
              </a:ext>
            </a:extLst>
          </p:cNvPr>
          <p:cNvGrpSpPr>
            <a:grpSpLocks/>
          </p:cNvGrpSpPr>
          <p:nvPr/>
        </p:nvGrpSpPr>
        <p:grpSpPr bwMode="auto">
          <a:xfrm>
            <a:off x="3852863" y="4917852"/>
            <a:ext cx="5862637" cy="792162"/>
            <a:chOff x="1783" y="1117"/>
            <a:chExt cx="3693" cy="499"/>
          </a:xfrm>
        </p:grpSpPr>
        <p:sp>
          <p:nvSpPr>
            <p:cNvPr id="26" name="AutoShape 61">
              <a:extLst>
                <a:ext uri="{FF2B5EF4-FFF2-40B4-BE49-F238E27FC236}">
                  <a16:creationId xmlns:a16="http://schemas.microsoft.com/office/drawing/2014/main" id="{711714A7-6186-4BF0-AB6D-CD61B930D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27" name="AutoShape 62">
              <a:extLst>
                <a:ext uri="{FF2B5EF4-FFF2-40B4-BE49-F238E27FC236}">
                  <a16:creationId xmlns:a16="http://schemas.microsoft.com/office/drawing/2014/main" id="{F1C7A7A4-CA1B-41BF-AA46-4243F19E5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4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28" name="AutoShape 63">
              <a:extLst>
                <a:ext uri="{FF2B5EF4-FFF2-40B4-BE49-F238E27FC236}">
                  <a16:creationId xmlns:a16="http://schemas.microsoft.com/office/drawing/2014/main" id="{AC91D0B5-A9D1-4491-B0DA-C4E171023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1117"/>
              <a:ext cx="1190" cy="499"/>
            </a:xfrm>
            <a:prstGeom prst="roundRect">
              <a:avLst>
                <a:gd name="adj" fmla="val 12343"/>
              </a:avLst>
            </a:prstGeom>
            <a:solidFill>
              <a:srgbClr val="FFFFFF"/>
            </a:solidFill>
            <a:ln w="190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</p:grpSp>
      <p:sp>
        <p:nvSpPr>
          <p:cNvPr id="29" name="WordArt 64">
            <a:extLst>
              <a:ext uri="{FF2B5EF4-FFF2-40B4-BE49-F238E27FC236}">
                <a16:creationId xmlns:a16="http://schemas.microsoft.com/office/drawing/2014/main" id="{F32B05C1-F390-41B5-9954-8064523269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78063" y="1577752"/>
            <a:ext cx="1058862" cy="268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 latinLnBrk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rPr>
              <a:t>TITLE</a:t>
            </a:r>
            <a:endParaRPr kumimoji="1" lang="zh-CN" altLang="en-US" sz="1400" kern="10" spc="-70">
              <a:solidFill>
                <a:srgbClr val="333333">
                  <a:alpha val="74901"/>
                </a:srgbClr>
              </a:solidFill>
              <a:latin typeface="Arial Black"/>
              <a:ea typeface="Gulim" pitchFamily="34" charset="-127"/>
            </a:endParaRPr>
          </a:p>
        </p:txBody>
      </p:sp>
      <p:grpSp>
        <p:nvGrpSpPr>
          <p:cNvPr id="30" name="Group 65">
            <a:extLst>
              <a:ext uri="{FF2B5EF4-FFF2-40B4-BE49-F238E27FC236}">
                <a16:creationId xmlns:a16="http://schemas.microsoft.com/office/drawing/2014/main" id="{201C93B5-7D22-4598-A7C7-065E2A765E14}"/>
              </a:ext>
            </a:extLst>
          </p:cNvPr>
          <p:cNvGrpSpPr>
            <a:grpSpLocks/>
          </p:cNvGrpSpPr>
          <p:nvPr/>
        </p:nvGrpSpPr>
        <p:grpSpPr bwMode="auto">
          <a:xfrm>
            <a:off x="4284663" y="1533302"/>
            <a:ext cx="1008062" cy="360362"/>
            <a:chOff x="2560" y="618"/>
            <a:chExt cx="728" cy="265"/>
          </a:xfrm>
        </p:grpSpPr>
        <p:sp>
          <p:nvSpPr>
            <p:cNvPr id="31" name="WordArt 66">
              <a:extLst>
                <a:ext uri="{FF2B5EF4-FFF2-40B4-BE49-F238E27FC236}">
                  <a16:creationId xmlns:a16="http://schemas.microsoft.com/office/drawing/2014/main" id="{A604C58B-EC29-4B99-B35A-EBEA17D21D3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53" y="618"/>
              <a:ext cx="544" cy="1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FFFFFF"/>
                  </a:solidFill>
                  <a:latin typeface="Arial Black"/>
                  <a:ea typeface="Gulim" pitchFamily="34" charset="-127"/>
                </a:rPr>
                <a:t>TEXT</a:t>
              </a:r>
              <a:endParaRPr kumimoji="1" lang="zh-CN" altLang="en-US" sz="1400" kern="10" spc="-70">
                <a:solidFill>
                  <a:srgbClr val="FFFFFF"/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32" name="WordArt 67">
              <a:extLst>
                <a:ext uri="{FF2B5EF4-FFF2-40B4-BE49-F238E27FC236}">
                  <a16:creationId xmlns:a16="http://schemas.microsoft.com/office/drawing/2014/main" id="{5744D587-EA79-4FC1-8E40-18A91C91207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60" y="799"/>
              <a:ext cx="728" cy="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800" b="1" kern="10" spc="-40">
                  <a:solidFill>
                    <a:srgbClr val="FFFFFF"/>
                  </a:solidFill>
                  <a:latin typeface="Arial"/>
                  <a:ea typeface="Gulim" pitchFamily="34" charset="-127"/>
                  <a:cs typeface="Arial"/>
                </a:rPr>
                <a:t>ADD CONTENTS</a:t>
              </a:r>
              <a:endParaRPr kumimoji="1" lang="zh-CN" altLang="en-US" sz="800" b="1" kern="10" spc="-40">
                <a:solidFill>
                  <a:srgbClr val="FFFFFF"/>
                </a:solidFill>
                <a:latin typeface="Arial"/>
                <a:ea typeface="Gulim" pitchFamily="34" charset="-127"/>
                <a:cs typeface="Arial"/>
              </a:endParaRPr>
            </a:p>
          </p:txBody>
        </p:sp>
      </p:grpSp>
      <p:grpSp>
        <p:nvGrpSpPr>
          <p:cNvPr id="33" name="Group 68">
            <a:extLst>
              <a:ext uri="{FF2B5EF4-FFF2-40B4-BE49-F238E27FC236}">
                <a16:creationId xmlns:a16="http://schemas.microsoft.com/office/drawing/2014/main" id="{0B29016D-EFFA-4F03-A15F-239D5232A8A9}"/>
              </a:ext>
            </a:extLst>
          </p:cNvPr>
          <p:cNvGrpSpPr>
            <a:grpSpLocks/>
          </p:cNvGrpSpPr>
          <p:nvPr/>
        </p:nvGrpSpPr>
        <p:grpSpPr bwMode="auto">
          <a:xfrm>
            <a:off x="6242050" y="1533302"/>
            <a:ext cx="1008063" cy="360362"/>
            <a:chOff x="2560" y="618"/>
            <a:chExt cx="728" cy="265"/>
          </a:xfrm>
        </p:grpSpPr>
        <p:sp>
          <p:nvSpPr>
            <p:cNvPr id="34" name="WordArt 69">
              <a:extLst>
                <a:ext uri="{FF2B5EF4-FFF2-40B4-BE49-F238E27FC236}">
                  <a16:creationId xmlns:a16="http://schemas.microsoft.com/office/drawing/2014/main" id="{7C14495D-7E91-4F63-8002-1BB95591CFE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53" y="618"/>
              <a:ext cx="544" cy="1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FFFFFF"/>
                  </a:solidFill>
                  <a:latin typeface="Arial Black"/>
                  <a:ea typeface="Gulim" pitchFamily="34" charset="-127"/>
                </a:rPr>
                <a:t>TEXT</a:t>
              </a:r>
              <a:endParaRPr kumimoji="1" lang="zh-CN" altLang="en-US" sz="1400" kern="10" spc="-70">
                <a:solidFill>
                  <a:srgbClr val="FFFFFF"/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35" name="WordArt 70">
              <a:extLst>
                <a:ext uri="{FF2B5EF4-FFF2-40B4-BE49-F238E27FC236}">
                  <a16:creationId xmlns:a16="http://schemas.microsoft.com/office/drawing/2014/main" id="{4A6E1131-28B7-42B4-8D7A-9FCB8C7391B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60" y="799"/>
              <a:ext cx="728" cy="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800" b="1" kern="10" spc="-40">
                  <a:solidFill>
                    <a:srgbClr val="FFFFFF"/>
                  </a:solidFill>
                  <a:latin typeface="Arial"/>
                  <a:ea typeface="Gulim" pitchFamily="34" charset="-127"/>
                  <a:cs typeface="Arial"/>
                </a:rPr>
                <a:t>ADD CONTENTS</a:t>
              </a:r>
              <a:endParaRPr kumimoji="1" lang="zh-CN" altLang="en-US" sz="800" b="1" kern="10" spc="-40">
                <a:solidFill>
                  <a:srgbClr val="FFFFFF"/>
                </a:solidFill>
                <a:latin typeface="Arial"/>
                <a:ea typeface="Gulim" pitchFamily="34" charset="-127"/>
                <a:cs typeface="Arial"/>
              </a:endParaRPr>
            </a:p>
          </p:txBody>
        </p:sp>
      </p:grpSp>
      <p:grpSp>
        <p:nvGrpSpPr>
          <p:cNvPr id="36" name="Group 71">
            <a:extLst>
              <a:ext uri="{FF2B5EF4-FFF2-40B4-BE49-F238E27FC236}">
                <a16:creationId xmlns:a16="http://schemas.microsoft.com/office/drawing/2014/main" id="{6EFAEA95-A9D1-47F3-9ACD-C772A8B1BA64}"/>
              </a:ext>
            </a:extLst>
          </p:cNvPr>
          <p:cNvGrpSpPr>
            <a:grpSpLocks/>
          </p:cNvGrpSpPr>
          <p:nvPr/>
        </p:nvGrpSpPr>
        <p:grpSpPr bwMode="auto">
          <a:xfrm>
            <a:off x="8224838" y="1533302"/>
            <a:ext cx="1008062" cy="360362"/>
            <a:chOff x="2560" y="618"/>
            <a:chExt cx="728" cy="265"/>
          </a:xfrm>
        </p:grpSpPr>
        <p:sp>
          <p:nvSpPr>
            <p:cNvPr id="37" name="WordArt 72">
              <a:extLst>
                <a:ext uri="{FF2B5EF4-FFF2-40B4-BE49-F238E27FC236}">
                  <a16:creationId xmlns:a16="http://schemas.microsoft.com/office/drawing/2014/main" id="{47BDF87E-BBEE-43CF-B0C5-75CFB8711E0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53" y="618"/>
              <a:ext cx="544" cy="1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FFFFFF"/>
                  </a:solidFill>
                  <a:latin typeface="Arial Black"/>
                  <a:ea typeface="Gulim" pitchFamily="34" charset="-127"/>
                </a:rPr>
                <a:t>TEXT</a:t>
              </a:r>
              <a:endParaRPr kumimoji="1" lang="zh-CN" altLang="en-US" sz="1400" kern="10" spc="-70">
                <a:solidFill>
                  <a:srgbClr val="FFFFFF"/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38" name="WordArt 73">
              <a:extLst>
                <a:ext uri="{FF2B5EF4-FFF2-40B4-BE49-F238E27FC236}">
                  <a16:creationId xmlns:a16="http://schemas.microsoft.com/office/drawing/2014/main" id="{B455C168-9623-4E9E-B9A4-583573D7E1F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60" y="799"/>
              <a:ext cx="728" cy="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800" b="1" kern="10" spc="-40">
                  <a:solidFill>
                    <a:srgbClr val="FFFFFF"/>
                  </a:solidFill>
                  <a:latin typeface="Arial"/>
                  <a:ea typeface="Gulim" pitchFamily="34" charset="-127"/>
                  <a:cs typeface="Arial"/>
                </a:rPr>
                <a:t>ADD CONTENTS</a:t>
              </a:r>
              <a:endParaRPr kumimoji="1" lang="zh-CN" altLang="en-US" sz="800" b="1" kern="10" spc="-40">
                <a:solidFill>
                  <a:srgbClr val="FFFFFF"/>
                </a:solidFill>
                <a:latin typeface="Arial"/>
                <a:ea typeface="Gulim" pitchFamily="34" charset="-127"/>
                <a:cs typeface="Arial"/>
              </a:endParaRPr>
            </a:p>
          </p:txBody>
        </p:sp>
      </p:grpSp>
      <p:grpSp>
        <p:nvGrpSpPr>
          <p:cNvPr id="39" name="Group 82">
            <a:extLst>
              <a:ext uri="{FF2B5EF4-FFF2-40B4-BE49-F238E27FC236}">
                <a16:creationId xmlns:a16="http://schemas.microsoft.com/office/drawing/2014/main" id="{A5A4A99D-D9D4-4EE5-86B4-05EDFBF062F8}"/>
              </a:ext>
            </a:extLst>
          </p:cNvPr>
          <p:cNvGrpSpPr>
            <a:grpSpLocks/>
          </p:cNvGrpSpPr>
          <p:nvPr/>
        </p:nvGrpSpPr>
        <p:grpSpPr bwMode="auto">
          <a:xfrm>
            <a:off x="4283075" y="2541364"/>
            <a:ext cx="1006475" cy="2838450"/>
            <a:chOff x="1882" y="1752"/>
            <a:chExt cx="634" cy="1788"/>
          </a:xfrm>
        </p:grpSpPr>
        <p:sp>
          <p:nvSpPr>
            <p:cNvPr id="40" name="WordArt 78">
              <a:extLst>
                <a:ext uri="{FF2B5EF4-FFF2-40B4-BE49-F238E27FC236}">
                  <a16:creationId xmlns:a16="http://schemas.microsoft.com/office/drawing/2014/main" id="{AC6D6133-4EF7-4AD7-848F-95315E81FC2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1752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41" name="WordArt 79">
              <a:extLst>
                <a:ext uri="{FF2B5EF4-FFF2-40B4-BE49-F238E27FC236}">
                  <a16:creationId xmlns:a16="http://schemas.microsoft.com/office/drawing/2014/main" id="{8C1CDEC2-D38A-42D7-B173-6E4F1BBE870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2318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42" name="WordArt 80">
              <a:extLst>
                <a:ext uri="{FF2B5EF4-FFF2-40B4-BE49-F238E27FC236}">
                  <a16:creationId xmlns:a16="http://schemas.microsoft.com/office/drawing/2014/main" id="{97C0A140-2724-41ED-A786-038FB76FE98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2884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43" name="WordArt 81">
              <a:extLst>
                <a:ext uri="{FF2B5EF4-FFF2-40B4-BE49-F238E27FC236}">
                  <a16:creationId xmlns:a16="http://schemas.microsoft.com/office/drawing/2014/main" id="{1960A506-EAD8-46AB-BCD0-FADDDC6EC82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3450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</p:grpSp>
      <p:grpSp>
        <p:nvGrpSpPr>
          <p:cNvPr id="44" name="Group 83">
            <a:extLst>
              <a:ext uri="{FF2B5EF4-FFF2-40B4-BE49-F238E27FC236}">
                <a16:creationId xmlns:a16="http://schemas.microsoft.com/office/drawing/2014/main" id="{433889DC-E4C3-4AF0-BEB5-3AC34C38740A}"/>
              </a:ext>
            </a:extLst>
          </p:cNvPr>
          <p:cNvGrpSpPr>
            <a:grpSpLocks/>
          </p:cNvGrpSpPr>
          <p:nvPr/>
        </p:nvGrpSpPr>
        <p:grpSpPr bwMode="auto">
          <a:xfrm>
            <a:off x="2278063" y="2541364"/>
            <a:ext cx="1006475" cy="2838450"/>
            <a:chOff x="1882" y="1752"/>
            <a:chExt cx="634" cy="1788"/>
          </a:xfrm>
        </p:grpSpPr>
        <p:sp>
          <p:nvSpPr>
            <p:cNvPr id="45" name="WordArt 84">
              <a:extLst>
                <a:ext uri="{FF2B5EF4-FFF2-40B4-BE49-F238E27FC236}">
                  <a16:creationId xmlns:a16="http://schemas.microsoft.com/office/drawing/2014/main" id="{F92A8CD7-C53E-4C58-959C-0BCDD254CC0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1752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46" name="WordArt 85">
              <a:extLst>
                <a:ext uri="{FF2B5EF4-FFF2-40B4-BE49-F238E27FC236}">
                  <a16:creationId xmlns:a16="http://schemas.microsoft.com/office/drawing/2014/main" id="{7421C8D4-2FE2-4F5E-8BF5-4447E968CAC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2318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47" name="WordArt 86">
              <a:extLst>
                <a:ext uri="{FF2B5EF4-FFF2-40B4-BE49-F238E27FC236}">
                  <a16:creationId xmlns:a16="http://schemas.microsoft.com/office/drawing/2014/main" id="{D44123F0-28F0-4F16-9617-BC4344ED58F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2884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48" name="WordArt 87">
              <a:extLst>
                <a:ext uri="{FF2B5EF4-FFF2-40B4-BE49-F238E27FC236}">
                  <a16:creationId xmlns:a16="http://schemas.microsoft.com/office/drawing/2014/main" id="{D2A42B86-EBFE-4733-B865-1CE0D145CEC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3450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</p:grpSp>
      <p:grpSp>
        <p:nvGrpSpPr>
          <p:cNvPr id="49" name="Group 88">
            <a:extLst>
              <a:ext uri="{FF2B5EF4-FFF2-40B4-BE49-F238E27FC236}">
                <a16:creationId xmlns:a16="http://schemas.microsoft.com/office/drawing/2014/main" id="{8FBB332F-04D7-4AD3-A42F-43E12FD2776F}"/>
              </a:ext>
            </a:extLst>
          </p:cNvPr>
          <p:cNvGrpSpPr>
            <a:grpSpLocks/>
          </p:cNvGrpSpPr>
          <p:nvPr/>
        </p:nvGrpSpPr>
        <p:grpSpPr bwMode="auto">
          <a:xfrm>
            <a:off x="6242050" y="2541364"/>
            <a:ext cx="1006475" cy="2838450"/>
            <a:chOff x="1882" y="1752"/>
            <a:chExt cx="634" cy="1788"/>
          </a:xfrm>
        </p:grpSpPr>
        <p:sp>
          <p:nvSpPr>
            <p:cNvPr id="50" name="WordArt 89">
              <a:extLst>
                <a:ext uri="{FF2B5EF4-FFF2-40B4-BE49-F238E27FC236}">
                  <a16:creationId xmlns:a16="http://schemas.microsoft.com/office/drawing/2014/main" id="{F30B6872-EDEF-44D1-83C0-032285CB281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1752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51" name="WordArt 90">
              <a:extLst>
                <a:ext uri="{FF2B5EF4-FFF2-40B4-BE49-F238E27FC236}">
                  <a16:creationId xmlns:a16="http://schemas.microsoft.com/office/drawing/2014/main" id="{8308653F-AE45-41BB-95D9-4AB0139187B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2318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52" name="WordArt 91">
              <a:extLst>
                <a:ext uri="{FF2B5EF4-FFF2-40B4-BE49-F238E27FC236}">
                  <a16:creationId xmlns:a16="http://schemas.microsoft.com/office/drawing/2014/main" id="{0AC09F83-442F-4FA6-AAF2-1C76586E255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2884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53" name="WordArt 92">
              <a:extLst>
                <a:ext uri="{FF2B5EF4-FFF2-40B4-BE49-F238E27FC236}">
                  <a16:creationId xmlns:a16="http://schemas.microsoft.com/office/drawing/2014/main" id="{71FD7235-736B-42A9-8883-413406C4BFA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3450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</p:grpSp>
      <p:grpSp>
        <p:nvGrpSpPr>
          <p:cNvPr id="54" name="Group 93">
            <a:extLst>
              <a:ext uri="{FF2B5EF4-FFF2-40B4-BE49-F238E27FC236}">
                <a16:creationId xmlns:a16="http://schemas.microsoft.com/office/drawing/2014/main" id="{DF2C1BE9-F586-478F-878E-54E20CA4044B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2541364"/>
            <a:ext cx="1006475" cy="2838450"/>
            <a:chOff x="1882" y="1752"/>
            <a:chExt cx="634" cy="1788"/>
          </a:xfrm>
        </p:grpSpPr>
        <p:sp>
          <p:nvSpPr>
            <p:cNvPr id="55" name="WordArt 94">
              <a:extLst>
                <a:ext uri="{FF2B5EF4-FFF2-40B4-BE49-F238E27FC236}">
                  <a16:creationId xmlns:a16="http://schemas.microsoft.com/office/drawing/2014/main" id="{506146CB-90ED-4F19-B0C3-E9219F45AF8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1752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56" name="WordArt 95">
              <a:extLst>
                <a:ext uri="{FF2B5EF4-FFF2-40B4-BE49-F238E27FC236}">
                  <a16:creationId xmlns:a16="http://schemas.microsoft.com/office/drawing/2014/main" id="{77714E39-A851-413F-AD87-89A5EBDDCFF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2318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57" name="WordArt 96">
              <a:extLst>
                <a:ext uri="{FF2B5EF4-FFF2-40B4-BE49-F238E27FC236}">
                  <a16:creationId xmlns:a16="http://schemas.microsoft.com/office/drawing/2014/main" id="{9644CAA9-5527-4787-B36D-F564AA39D19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2884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  <p:sp>
          <p:nvSpPr>
            <p:cNvPr id="58" name="WordArt 97">
              <a:extLst>
                <a:ext uri="{FF2B5EF4-FFF2-40B4-BE49-F238E27FC236}">
                  <a16:creationId xmlns:a16="http://schemas.microsoft.com/office/drawing/2014/main" id="{DB44F4FA-740A-4DE6-B8A9-282AEE3F981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3450"/>
              <a:ext cx="634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 kern="10" spc="-70">
                  <a:solidFill>
                    <a:srgbClr val="333333">
                      <a:alpha val="74901"/>
                    </a:srgbClr>
                  </a:solidFill>
                  <a:latin typeface="Arial Black"/>
                  <a:ea typeface="Gulim" pitchFamily="34" charset="-127"/>
                </a:rPr>
                <a:t>CONTENTS</a:t>
              </a:r>
              <a:endParaRPr kumimoji="1" lang="zh-CN" altLang="en-US" sz="1400" kern="10" spc="-70">
                <a:solidFill>
                  <a:srgbClr val="333333">
                    <a:alpha val="74901"/>
                  </a:srgbClr>
                </a:solidFill>
                <a:latin typeface="Arial Black"/>
                <a:ea typeface="Gulim" pitchFamily="34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8220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26</Words>
  <Application>Microsoft Office PowerPoint</Application>
  <PresentationFormat>宽屏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等线</vt:lpstr>
      <vt:lpstr>等线 Light</vt:lpstr>
      <vt:lpstr>Arial</vt:lpstr>
      <vt:lpstr>Arial Black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7</cp:revision>
  <dcterms:created xsi:type="dcterms:W3CDTF">2018-10-25T07:04:23Z</dcterms:created>
  <dcterms:modified xsi:type="dcterms:W3CDTF">2018-10-25T07:15:04Z</dcterms:modified>
</cp:coreProperties>
</file>