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B4A142-4715-4446-A0C7-7756047EB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E207091-9713-4810-87A9-C1BE2A492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7981802-10EB-4F73-9831-83B24FA17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8E62C2-6FD1-45D3-B77F-900DF9250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E8D45FB-FB4B-47DA-BFF3-9AA728EF2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9251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4CF2B5-43FF-4EC2-BF71-140EF500F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6FF2FB1-4AA0-40D2-A214-56566EF3C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372584-C6C8-498E-A8A5-51F75D643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BE70F59-3196-447A-8D7E-72EA3023B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6AAC26-F49A-4B7F-AC04-F2003D6A2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472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E7AF67F-B1D8-4892-9412-CCF6BB2F46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2D45671-6582-48EA-B031-3005904A9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C5906FD-3086-4568-BBBD-F28D827BE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E82ED0A-2808-4132-BBF4-CD51FB36F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F74D33D-31CF-404A-BB89-89A7C0F87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4278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5A742B-831D-4CB0-9A52-F17B5E797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15CCF3-9E05-497E-869A-BC44E2BAB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D0B1FC1-6ED1-4BEB-AB24-5540734E3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8BB984D-5FF5-45EE-BFED-97313148C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046B9F7-99E9-474B-880D-023341B45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933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FD4C3E-0C24-4E59-9F40-D0D909610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68F19D3-53C6-437A-8314-74EA44F22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6C9A7D8-96CE-4BAA-BFBE-031257682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9AF7F9-F725-4B4E-91AD-D81997602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3D425D-4ED8-406A-9928-AEF157C96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851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E9E098-BB66-43C5-911D-5FD5B271F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6FCAE4-172C-44E9-9952-99694EA181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0A7802C-B10E-41B4-A317-A163BAD25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818D9FD-C980-4262-B22D-D1CD8C4EB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FC9FD6B-1B2D-4C8F-9242-0E10C9242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54C7526-9172-4943-B49C-9B4F20F39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2385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6365C8-9351-4150-AC50-46D3FB36F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88623DE-2E4B-4DF8-99FA-9557FFC09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3BCDCC5-6A51-4A1A-86A3-E159D89D3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48B4BCF-A8E5-4B1C-BEA8-1B92D86A30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E3DA706-AF42-4B2F-82D6-639B50D88E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00749E3-4067-4BF7-865B-6CE64A1DE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3F61AC0-996F-498A-AFF2-2BE6B773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C25FC77-02CD-4A3A-9C9F-3BDBE868D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678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A864B5-2CD9-47E0-89CA-9F82DD905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CF60A47-6FDE-48D9-A845-0488CEB28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9447131-9F0D-4B77-9F7A-0A578A94D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9F6CC2B-37C4-4D9D-8441-859285F76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977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6E6FC3E-3478-414D-9946-D7C285D1A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01B9CF6-8C10-42A8-BE9F-EE103F2B5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65F2DD5-9DAD-4309-A471-68DE3A39C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817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5B1B40-EBD4-4154-9A78-0D0D96A57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C3D7098-A984-465C-9A2C-3B55B3BF2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E3A33C7-A5FC-4116-8BDD-3269624D2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02D5049-6C71-4A1A-AE15-D6F06F8E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9FBD6B6-B2E3-4A63-ADC2-CD15B4AD0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B12E170-C0F2-4AEA-901E-7245BDA8C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156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297C5E-DB48-423A-9883-D7C8E0F17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5507CF8-1CAE-4E52-B3DE-CAC64297B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7DE9299-A1EA-40BE-AE4F-D003BF9B9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30A4BDE-0358-4B00-BA46-1C73DEA34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D3F4537-3502-4404-8FFC-44E01263D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EE5BA91-1672-4824-9D47-63E6EF09B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954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F6B53B5-4B24-4B43-8696-19C3C9C5B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2A537FF-7CAB-484A-AC78-D08B0000D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EC8137-F75F-4CC4-AA35-874CFE7AC6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9DEF3D2-F576-456F-942E-8786EE93A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0FC7E85-CCA9-42C7-86F2-D89D98458D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5544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3">
            <a:extLst>
              <a:ext uri="{FF2B5EF4-FFF2-40B4-BE49-F238E27FC236}">
                <a16:creationId xmlns:a16="http://schemas.microsoft.com/office/drawing/2014/main" id="{ECA07B9C-BB3F-4DC3-8863-BE56DBA179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0432385"/>
              </p:ext>
            </p:extLst>
          </p:nvPr>
        </p:nvGraphicFramePr>
        <p:xfrm>
          <a:off x="655781" y="745836"/>
          <a:ext cx="10390909" cy="5366328"/>
        </p:xfrm>
        <a:graphic>
          <a:graphicData uri="http://schemas.openxmlformats.org/drawingml/2006/table">
            <a:tbl>
              <a:tblPr/>
              <a:tblGrid>
                <a:gridCol w="1429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0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4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8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4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842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943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Add Your 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1A5E3"/>
                    </a:solidFill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Arial" charset="0"/>
                          <a:ea typeface="宋体" pitchFamily="2" charset="-122"/>
                          <a:sym typeface="Wingdings" pitchFamily="2" charset="2"/>
                        </a:rPr>
                        <a:t>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8823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Add Your 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DBFB3"/>
                    </a:solidFill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Arial" charset="0"/>
                          <a:ea typeface="宋体" pitchFamily="2" charset="-122"/>
                          <a:sym typeface="Wingdings" pitchFamily="2" charset="2"/>
                        </a:rPr>
                        <a:t>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Add Your 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7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43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CD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DBD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B6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43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289D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CB5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CDC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9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43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CD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DBD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B6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43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289D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CB5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CDC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9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43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CD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DBD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宋体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B6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2070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76</Words>
  <Application>Microsoft Office PowerPoint</Application>
  <PresentationFormat>宽屏</PresentationFormat>
  <Paragraphs>25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宋体</vt:lpstr>
      <vt:lpstr>Arial</vt:lpstr>
      <vt:lpstr>Wingdings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2</cp:revision>
  <dcterms:created xsi:type="dcterms:W3CDTF">2018-10-25T03:28:06Z</dcterms:created>
  <dcterms:modified xsi:type="dcterms:W3CDTF">2018-10-25T03:37:38Z</dcterms:modified>
</cp:coreProperties>
</file>