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32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07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1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5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49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6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94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17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77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80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58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3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73">
            <a:extLst>
              <a:ext uri="{FF2B5EF4-FFF2-40B4-BE49-F238E27FC236}">
                <a16:creationId xmlns:a16="http://schemas.microsoft.com/office/drawing/2014/main" id="{5D85DF60-E867-4A23-9F75-83C331C41E01}"/>
              </a:ext>
            </a:extLst>
          </p:cNvPr>
          <p:cNvSpPr/>
          <p:nvPr/>
        </p:nvSpPr>
        <p:spPr>
          <a:xfrm>
            <a:off x="2268091" y="2428578"/>
            <a:ext cx="2592000" cy="57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 w="254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fla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08011CD2-B61D-49CD-8697-3FFF1BDC5F10}"/>
              </a:ext>
            </a:extLst>
          </p:cNvPr>
          <p:cNvSpPr/>
          <p:nvPr/>
        </p:nvSpPr>
        <p:spPr>
          <a:xfrm>
            <a:off x="2268091" y="3067369"/>
            <a:ext cx="2592000" cy="576000"/>
          </a:xfrm>
          <a:prstGeom prst="rect">
            <a:avLst/>
          </a:prstGeom>
          <a:gradFill flip="none" rotWithShape="1">
            <a:gsLst>
              <a:gs pos="0">
                <a:srgbClr val="FFF050"/>
              </a:gs>
              <a:gs pos="100000">
                <a:srgbClr val="FFA500"/>
              </a:gs>
            </a:gsLst>
            <a:lin ang="5400000" scaled="1"/>
            <a:tileRect/>
          </a:gradFill>
          <a:ln w="19050" algn="ctr">
            <a:solidFill>
              <a:srgbClr val="FFA500"/>
            </a:solidFill>
            <a:miter lim="800000"/>
            <a:headEnd/>
            <a:tailEnd/>
          </a:ln>
          <a:effectLst/>
          <a:scene3d>
            <a:camera prst="orthographicFront"/>
            <a:lightRig rig="fla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1B7A1F39-F98A-4DE1-A20D-01FB97274A30}"/>
              </a:ext>
            </a:extLst>
          </p:cNvPr>
          <p:cNvSpPr/>
          <p:nvPr/>
        </p:nvSpPr>
        <p:spPr>
          <a:xfrm>
            <a:off x="2268091" y="3706160"/>
            <a:ext cx="2592000" cy="57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 w="254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fla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5E0F6F4E-13AE-4617-8776-ACEBEFC33584}"/>
              </a:ext>
            </a:extLst>
          </p:cNvPr>
          <p:cNvSpPr/>
          <p:nvPr/>
        </p:nvSpPr>
        <p:spPr>
          <a:xfrm>
            <a:off x="2268091" y="4344952"/>
            <a:ext cx="2592000" cy="576000"/>
          </a:xfrm>
          <a:prstGeom prst="rect">
            <a:avLst/>
          </a:prstGeom>
          <a:gradFill flip="none" rotWithShape="1">
            <a:gsLst>
              <a:gs pos="0">
                <a:srgbClr val="FFF050"/>
              </a:gs>
              <a:gs pos="100000">
                <a:srgbClr val="FFA500"/>
              </a:gs>
            </a:gsLst>
            <a:lin ang="5400000" scaled="1"/>
            <a:tileRect/>
          </a:gradFill>
          <a:ln w="19050" algn="ctr">
            <a:solidFill>
              <a:srgbClr val="FFA500"/>
            </a:solidFill>
            <a:miter lim="800000"/>
            <a:headEnd/>
            <a:tailEnd/>
          </a:ln>
          <a:effectLst/>
          <a:scene3d>
            <a:camera prst="orthographicFront"/>
            <a:lightRig rig="fla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60F67F50-03CB-47CC-8711-97A9623B2B7B}"/>
              </a:ext>
            </a:extLst>
          </p:cNvPr>
          <p:cNvSpPr/>
          <p:nvPr/>
        </p:nvSpPr>
        <p:spPr>
          <a:xfrm>
            <a:off x="4924945" y="2428577"/>
            <a:ext cx="1511300" cy="576263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 w="25400" algn="ctr">
            <a:solidFill>
              <a:schemeClr val="bg1">
                <a:lumMod val="95000"/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79" name="矩形 7">
            <a:extLst>
              <a:ext uri="{FF2B5EF4-FFF2-40B4-BE49-F238E27FC236}">
                <a16:creationId xmlns:a16="http://schemas.microsoft.com/office/drawing/2014/main" id="{4E10A02F-2C4F-4501-828E-F1E4B8983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945" y="3066752"/>
            <a:ext cx="1511300" cy="576263"/>
          </a:xfrm>
          <a:prstGeom prst="rect">
            <a:avLst/>
          </a:prstGeom>
          <a:solidFill>
            <a:srgbClr val="FFF050">
              <a:alpha val="10196"/>
            </a:srgbClr>
          </a:solidFill>
          <a:ln w="25400" algn="ctr">
            <a:solidFill>
              <a:srgbClr val="FFF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1C46BCD5-6601-40B4-B412-000D417A3A1A}"/>
              </a:ext>
            </a:extLst>
          </p:cNvPr>
          <p:cNvSpPr/>
          <p:nvPr/>
        </p:nvSpPr>
        <p:spPr>
          <a:xfrm>
            <a:off x="4924945" y="3706515"/>
            <a:ext cx="1511300" cy="576262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 w="25400" algn="ctr">
            <a:solidFill>
              <a:schemeClr val="bg1">
                <a:lumMod val="95000"/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81" name="矩形 9">
            <a:extLst>
              <a:ext uri="{FF2B5EF4-FFF2-40B4-BE49-F238E27FC236}">
                <a16:creationId xmlns:a16="http://schemas.microsoft.com/office/drawing/2014/main" id="{FFDD13A7-9469-4480-A78E-E6C20DBA5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945" y="4344690"/>
            <a:ext cx="1511300" cy="576262"/>
          </a:xfrm>
          <a:prstGeom prst="rect">
            <a:avLst/>
          </a:prstGeom>
          <a:solidFill>
            <a:srgbClr val="FFF050">
              <a:alpha val="10196"/>
            </a:srgbClr>
          </a:solidFill>
          <a:ln w="25400" algn="ctr">
            <a:solidFill>
              <a:srgbClr val="FFF050">
                <a:alpha val="39999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82" name="矩形 10">
            <a:extLst>
              <a:ext uri="{FF2B5EF4-FFF2-40B4-BE49-F238E27FC236}">
                <a16:creationId xmlns:a16="http://schemas.microsoft.com/office/drawing/2014/main" id="{A46788BA-DFBD-490C-B0BD-D54D50A18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945" y="1779290"/>
            <a:ext cx="1511300" cy="574675"/>
          </a:xfrm>
          <a:prstGeom prst="rect">
            <a:avLst/>
          </a:prstGeom>
          <a:solidFill>
            <a:schemeClr val="bg1">
              <a:alpha val="25098"/>
            </a:schemeClr>
          </a:solidFill>
          <a:ln w="25400" algn="ctr">
            <a:solidFill>
              <a:schemeClr val="bg1">
                <a:alpha val="25098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83" name="矩形 11">
            <a:extLst>
              <a:ext uri="{FF2B5EF4-FFF2-40B4-BE49-F238E27FC236}">
                <a16:creationId xmlns:a16="http://schemas.microsoft.com/office/drawing/2014/main" id="{B945F362-9D7E-4BD8-9BDC-F334C7F58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508" y="1779290"/>
            <a:ext cx="1511300" cy="574675"/>
          </a:xfrm>
          <a:prstGeom prst="rect">
            <a:avLst/>
          </a:prstGeom>
          <a:solidFill>
            <a:schemeClr val="bg1">
              <a:alpha val="25098"/>
            </a:schemeClr>
          </a:solidFill>
          <a:ln w="25400" algn="ctr">
            <a:solidFill>
              <a:schemeClr val="bg1">
                <a:alpha val="25098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84" name="矩形 12">
            <a:extLst>
              <a:ext uri="{FF2B5EF4-FFF2-40B4-BE49-F238E27FC236}">
                <a16:creationId xmlns:a16="http://schemas.microsoft.com/office/drawing/2014/main" id="{54D45E1C-AA20-4121-9AB5-0C75ADE1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070" y="1779290"/>
            <a:ext cx="1512888" cy="574675"/>
          </a:xfrm>
          <a:prstGeom prst="rect">
            <a:avLst/>
          </a:prstGeom>
          <a:solidFill>
            <a:schemeClr val="bg1">
              <a:alpha val="25098"/>
            </a:schemeClr>
          </a:solidFill>
          <a:ln w="25400" algn="ctr">
            <a:solidFill>
              <a:schemeClr val="bg1">
                <a:alpha val="25098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85" name="TextBox 146">
            <a:extLst>
              <a:ext uri="{FF2B5EF4-FFF2-40B4-BE49-F238E27FC236}">
                <a16:creationId xmlns:a16="http://schemas.microsoft.com/office/drawing/2014/main" id="{A5D21467-12C6-4B06-99FC-F21634DA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606" y="3186092"/>
            <a:ext cx="201097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6" name="TextBox 146">
            <a:extLst>
              <a:ext uri="{FF2B5EF4-FFF2-40B4-BE49-F238E27FC236}">
                <a16:creationId xmlns:a16="http://schemas.microsoft.com/office/drawing/2014/main" id="{56A4258C-EC8F-4AED-9358-AC6ED8EDC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606" y="4463563"/>
            <a:ext cx="201097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7" name="TextBox 146">
            <a:extLst>
              <a:ext uri="{FF2B5EF4-FFF2-40B4-BE49-F238E27FC236}">
                <a16:creationId xmlns:a16="http://schemas.microsoft.com/office/drawing/2014/main" id="{7DCC2511-DB89-41C4-AADE-F79C29258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606" y="3831551"/>
            <a:ext cx="201097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8" name="TextBox 146">
            <a:extLst>
              <a:ext uri="{FF2B5EF4-FFF2-40B4-BE49-F238E27FC236}">
                <a16:creationId xmlns:a16="http://schemas.microsoft.com/office/drawing/2014/main" id="{B0DB4390-4FAE-4AD9-B7FC-609EAF56A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606" y="2547301"/>
            <a:ext cx="201097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FF44EE5F-968D-4F3A-8DE7-5FE6523436E0}"/>
              </a:ext>
            </a:extLst>
          </p:cNvPr>
          <p:cNvSpPr/>
          <p:nvPr/>
        </p:nvSpPr>
        <p:spPr>
          <a:xfrm>
            <a:off x="6504508" y="2428577"/>
            <a:ext cx="1511300" cy="576263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 w="25400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90" name="矩形 18">
            <a:extLst>
              <a:ext uri="{FF2B5EF4-FFF2-40B4-BE49-F238E27FC236}">
                <a16:creationId xmlns:a16="http://schemas.microsoft.com/office/drawing/2014/main" id="{D665F25E-45A9-4859-8D39-752150543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508" y="3066752"/>
            <a:ext cx="1511300" cy="576263"/>
          </a:xfrm>
          <a:prstGeom prst="rect">
            <a:avLst/>
          </a:prstGeom>
          <a:solidFill>
            <a:srgbClr val="FFF050">
              <a:alpha val="10196"/>
            </a:srgbClr>
          </a:solidFill>
          <a:ln w="25400" algn="ctr">
            <a:solidFill>
              <a:srgbClr val="FFF050">
                <a:alpha val="39999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CF1DC7CF-D9DC-48B9-AAF8-758FDD9060C1}"/>
              </a:ext>
            </a:extLst>
          </p:cNvPr>
          <p:cNvSpPr/>
          <p:nvPr/>
        </p:nvSpPr>
        <p:spPr>
          <a:xfrm>
            <a:off x="6504508" y="3706515"/>
            <a:ext cx="1511300" cy="576262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 w="25400" algn="ctr">
            <a:solidFill>
              <a:schemeClr val="bg1">
                <a:lumMod val="95000"/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92" name="矩形 20">
            <a:extLst>
              <a:ext uri="{FF2B5EF4-FFF2-40B4-BE49-F238E27FC236}">
                <a16:creationId xmlns:a16="http://schemas.microsoft.com/office/drawing/2014/main" id="{C28EA8E4-D8BF-445F-AA46-997118D6B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508" y="4344690"/>
            <a:ext cx="1511300" cy="576262"/>
          </a:xfrm>
          <a:prstGeom prst="rect">
            <a:avLst/>
          </a:prstGeom>
          <a:solidFill>
            <a:srgbClr val="FFF050">
              <a:alpha val="10196"/>
            </a:srgbClr>
          </a:solidFill>
          <a:ln w="25400" algn="ctr">
            <a:solidFill>
              <a:srgbClr val="FFF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93" name="矩形 92">
            <a:extLst>
              <a:ext uri="{FF2B5EF4-FFF2-40B4-BE49-F238E27FC236}">
                <a16:creationId xmlns:a16="http://schemas.microsoft.com/office/drawing/2014/main" id="{BE01C4FB-1C7D-4EC2-B779-E6A744CDC4E0}"/>
              </a:ext>
            </a:extLst>
          </p:cNvPr>
          <p:cNvSpPr/>
          <p:nvPr/>
        </p:nvSpPr>
        <p:spPr>
          <a:xfrm>
            <a:off x="8084070" y="2428577"/>
            <a:ext cx="1512888" cy="576263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 w="25400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94" name="矩形 22">
            <a:extLst>
              <a:ext uri="{FF2B5EF4-FFF2-40B4-BE49-F238E27FC236}">
                <a16:creationId xmlns:a16="http://schemas.microsoft.com/office/drawing/2014/main" id="{4C4904CE-51CB-4A82-9035-F007E31A5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070" y="3066752"/>
            <a:ext cx="1512888" cy="576263"/>
          </a:xfrm>
          <a:prstGeom prst="rect">
            <a:avLst/>
          </a:prstGeom>
          <a:solidFill>
            <a:srgbClr val="FFF050">
              <a:alpha val="10196"/>
            </a:srgbClr>
          </a:solidFill>
          <a:ln w="25400" algn="ctr">
            <a:solidFill>
              <a:srgbClr val="FFF050">
                <a:alpha val="39999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A955B217-580C-4F70-8CD4-74C5416B4191}"/>
              </a:ext>
            </a:extLst>
          </p:cNvPr>
          <p:cNvSpPr/>
          <p:nvPr/>
        </p:nvSpPr>
        <p:spPr>
          <a:xfrm>
            <a:off x="8084070" y="3706515"/>
            <a:ext cx="1512888" cy="576262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 w="25400" algn="ctr">
            <a:solidFill>
              <a:schemeClr val="bg1">
                <a:lumMod val="95000"/>
                <a:alpha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96" name="矩形 24">
            <a:extLst>
              <a:ext uri="{FF2B5EF4-FFF2-40B4-BE49-F238E27FC236}">
                <a16:creationId xmlns:a16="http://schemas.microsoft.com/office/drawing/2014/main" id="{494963B4-EF36-49D2-9288-F78488096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070" y="4344690"/>
            <a:ext cx="1512888" cy="576262"/>
          </a:xfrm>
          <a:prstGeom prst="rect">
            <a:avLst/>
          </a:prstGeom>
          <a:solidFill>
            <a:srgbClr val="FFF050">
              <a:alpha val="10196"/>
            </a:srgbClr>
          </a:solidFill>
          <a:ln w="25400" algn="ctr">
            <a:solidFill>
              <a:srgbClr val="FFF050">
                <a:alpha val="39999"/>
              </a:srgb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97" name="同心圆 95">
            <a:extLst>
              <a:ext uri="{FF2B5EF4-FFF2-40B4-BE49-F238E27FC236}">
                <a16:creationId xmlns:a16="http://schemas.microsoft.com/office/drawing/2014/main" id="{9D741C31-FF47-4499-9612-AED6FDF40166}"/>
              </a:ext>
            </a:extLst>
          </p:cNvPr>
          <p:cNvSpPr>
            <a:spLocks noChangeAspect="1"/>
          </p:cNvSpPr>
          <p:nvPr/>
        </p:nvSpPr>
        <p:spPr>
          <a:xfrm>
            <a:off x="7152208" y="2607965"/>
            <a:ext cx="215900" cy="215900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矩形 26">
            <a:extLst>
              <a:ext uri="{FF2B5EF4-FFF2-40B4-BE49-F238E27FC236}">
                <a16:creationId xmlns:a16="http://schemas.microsoft.com/office/drawing/2014/main" id="{AA362BDA-4055-49E1-8BFD-4B22209AB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470" y="1779290"/>
            <a:ext cx="2592388" cy="574675"/>
          </a:xfrm>
          <a:prstGeom prst="rect">
            <a:avLst/>
          </a:prstGeom>
          <a:solidFill>
            <a:schemeClr val="bg1">
              <a:alpha val="25098"/>
            </a:schemeClr>
          </a:solidFill>
          <a:ln w="25400" algn="ctr">
            <a:solidFill>
              <a:schemeClr val="bg1">
                <a:alpha val="25098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buClr>
                <a:srgbClr val="FF0000"/>
              </a:buClr>
              <a:buSzPct val="70000"/>
            </a:pPr>
            <a:endParaRPr lang="zh-CN" altLang="en-US" sz="2000">
              <a:solidFill>
                <a:schemeClr val="tx2"/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99" name="同心圆 97">
            <a:extLst>
              <a:ext uri="{FF2B5EF4-FFF2-40B4-BE49-F238E27FC236}">
                <a16:creationId xmlns:a16="http://schemas.microsoft.com/office/drawing/2014/main" id="{E095A20F-A9ED-4DA9-B513-803E7CAAF8F5}"/>
              </a:ext>
            </a:extLst>
          </p:cNvPr>
          <p:cNvSpPr>
            <a:spLocks noChangeAspect="1"/>
          </p:cNvSpPr>
          <p:nvPr/>
        </p:nvSpPr>
        <p:spPr>
          <a:xfrm>
            <a:off x="5572645" y="3247727"/>
            <a:ext cx="215900" cy="215900"/>
          </a:xfrm>
          <a:prstGeom prst="donut">
            <a:avLst/>
          </a:prstGeom>
          <a:solidFill>
            <a:srgbClr val="FFF050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100" name="同心圆 98">
            <a:extLst>
              <a:ext uri="{FF2B5EF4-FFF2-40B4-BE49-F238E27FC236}">
                <a16:creationId xmlns:a16="http://schemas.microsoft.com/office/drawing/2014/main" id="{BA8B96ED-522C-42F2-9AAB-499D7B1296A5}"/>
              </a:ext>
            </a:extLst>
          </p:cNvPr>
          <p:cNvSpPr>
            <a:spLocks noChangeAspect="1"/>
          </p:cNvSpPr>
          <p:nvPr/>
        </p:nvSpPr>
        <p:spPr>
          <a:xfrm>
            <a:off x="8731770" y="3247727"/>
            <a:ext cx="215900" cy="215900"/>
          </a:xfrm>
          <a:prstGeom prst="donut">
            <a:avLst/>
          </a:prstGeom>
          <a:solidFill>
            <a:srgbClr val="FFF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乘号 100">
            <a:extLst>
              <a:ext uri="{FF2B5EF4-FFF2-40B4-BE49-F238E27FC236}">
                <a16:creationId xmlns:a16="http://schemas.microsoft.com/office/drawing/2014/main" id="{B2F7A778-5BF7-43CE-83E4-E8874E863D8D}"/>
              </a:ext>
            </a:extLst>
          </p:cNvPr>
          <p:cNvSpPr>
            <a:spLocks noChangeAspect="1"/>
          </p:cNvSpPr>
          <p:nvPr/>
        </p:nvSpPr>
        <p:spPr>
          <a:xfrm>
            <a:off x="5536133" y="2573040"/>
            <a:ext cx="287337" cy="287337"/>
          </a:xfrm>
          <a:prstGeom prst="mathMultiply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乘号 101">
            <a:extLst>
              <a:ext uri="{FF2B5EF4-FFF2-40B4-BE49-F238E27FC236}">
                <a16:creationId xmlns:a16="http://schemas.microsoft.com/office/drawing/2014/main" id="{9839DB67-8F26-4129-A295-0B7F3B58045D}"/>
              </a:ext>
            </a:extLst>
          </p:cNvPr>
          <p:cNvSpPr>
            <a:spLocks noChangeAspect="1"/>
          </p:cNvSpPr>
          <p:nvPr/>
        </p:nvSpPr>
        <p:spPr>
          <a:xfrm>
            <a:off x="8696845" y="2573040"/>
            <a:ext cx="287338" cy="287337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" name="乘号 102">
            <a:extLst>
              <a:ext uri="{FF2B5EF4-FFF2-40B4-BE49-F238E27FC236}">
                <a16:creationId xmlns:a16="http://schemas.microsoft.com/office/drawing/2014/main" id="{C8A773E8-7AFA-44E1-AEEF-7C7EDD1C6A8A}"/>
              </a:ext>
            </a:extLst>
          </p:cNvPr>
          <p:cNvSpPr>
            <a:spLocks noChangeAspect="1"/>
          </p:cNvSpPr>
          <p:nvPr/>
        </p:nvSpPr>
        <p:spPr>
          <a:xfrm>
            <a:off x="7115695" y="3211215"/>
            <a:ext cx="288925" cy="288925"/>
          </a:xfrm>
          <a:prstGeom prst="mathMultiply">
            <a:avLst/>
          </a:prstGeom>
          <a:solidFill>
            <a:srgbClr val="FFF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" name="乘号 103">
            <a:extLst>
              <a:ext uri="{FF2B5EF4-FFF2-40B4-BE49-F238E27FC236}">
                <a16:creationId xmlns:a16="http://schemas.microsoft.com/office/drawing/2014/main" id="{30027037-132D-4945-902E-C29A246633D2}"/>
              </a:ext>
            </a:extLst>
          </p:cNvPr>
          <p:cNvSpPr>
            <a:spLocks noChangeAspect="1"/>
          </p:cNvSpPr>
          <p:nvPr/>
        </p:nvSpPr>
        <p:spPr>
          <a:xfrm>
            <a:off x="5536133" y="3849390"/>
            <a:ext cx="287337" cy="288925"/>
          </a:xfrm>
          <a:prstGeom prst="mathMultiply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5" name="乘号 104">
            <a:extLst>
              <a:ext uri="{FF2B5EF4-FFF2-40B4-BE49-F238E27FC236}">
                <a16:creationId xmlns:a16="http://schemas.microsoft.com/office/drawing/2014/main" id="{BA9B8744-5C55-4B01-8667-18E7CF336C2C}"/>
              </a:ext>
            </a:extLst>
          </p:cNvPr>
          <p:cNvSpPr>
            <a:spLocks noChangeAspect="1"/>
          </p:cNvSpPr>
          <p:nvPr/>
        </p:nvSpPr>
        <p:spPr>
          <a:xfrm>
            <a:off x="5536133" y="4489152"/>
            <a:ext cx="287337" cy="287338"/>
          </a:xfrm>
          <a:prstGeom prst="mathMultiply">
            <a:avLst/>
          </a:prstGeom>
          <a:solidFill>
            <a:srgbClr val="FFF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乘号 105">
            <a:extLst>
              <a:ext uri="{FF2B5EF4-FFF2-40B4-BE49-F238E27FC236}">
                <a16:creationId xmlns:a16="http://schemas.microsoft.com/office/drawing/2014/main" id="{0C5B9000-604D-4832-9777-06FD9556AE1B}"/>
              </a:ext>
            </a:extLst>
          </p:cNvPr>
          <p:cNvSpPr>
            <a:spLocks noChangeAspect="1"/>
          </p:cNvSpPr>
          <p:nvPr/>
        </p:nvSpPr>
        <p:spPr>
          <a:xfrm>
            <a:off x="7115695" y="4489152"/>
            <a:ext cx="288925" cy="287338"/>
          </a:xfrm>
          <a:prstGeom prst="mathMultiply">
            <a:avLst/>
          </a:prstGeom>
          <a:solidFill>
            <a:srgbClr val="FFF050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2000" dirty="0">
              <a:solidFill>
                <a:schemeClr val="tx2"/>
              </a:solidFill>
              <a:latin typeface="+mn-lt"/>
              <a:ea typeface="微软雅黑" pitchFamily="34" charset="-122"/>
            </a:endParaRPr>
          </a:p>
        </p:txBody>
      </p:sp>
      <p:sp>
        <p:nvSpPr>
          <p:cNvPr id="107" name="乘号 106">
            <a:extLst>
              <a:ext uri="{FF2B5EF4-FFF2-40B4-BE49-F238E27FC236}">
                <a16:creationId xmlns:a16="http://schemas.microsoft.com/office/drawing/2014/main" id="{D149B1AA-367D-4D52-9132-8B0E69244083}"/>
              </a:ext>
            </a:extLst>
          </p:cNvPr>
          <p:cNvSpPr>
            <a:spLocks noChangeAspect="1"/>
          </p:cNvSpPr>
          <p:nvPr/>
        </p:nvSpPr>
        <p:spPr>
          <a:xfrm>
            <a:off x="7115695" y="3849390"/>
            <a:ext cx="288925" cy="288925"/>
          </a:xfrm>
          <a:prstGeom prst="mathMultiply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减号 107">
            <a:extLst>
              <a:ext uri="{FF2B5EF4-FFF2-40B4-BE49-F238E27FC236}">
                <a16:creationId xmlns:a16="http://schemas.microsoft.com/office/drawing/2014/main" id="{5C4DD18C-AD74-492D-92BE-90E3D0E87FDA}"/>
              </a:ext>
            </a:extLst>
          </p:cNvPr>
          <p:cNvSpPr>
            <a:spLocks noChangeAspect="1"/>
          </p:cNvSpPr>
          <p:nvPr/>
        </p:nvSpPr>
        <p:spPr>
          <a:xfrm>
            <a:off x="8696845" y="3849390"/>
            <a:ext cx="287338" cy="288925"/>
          </a:xfrm>
          <a:prstGeom prst="mathMinus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9" name="减号 108">
            <a:extLst>
              <a:ext uri="{FF2B5EF4-FFF2-40B4-BE49-F238E27FC236}">
                <a16:creationId xmlns:a16="http://schemas.microsoft.com/office/drawing/2014/main" id="{66DD574B-7C45-4B65-BB48-019084716DAB}"/>
              </a:ext>
            </a:extLst>
          </p:cNvPr>
          <p:cNvSpPr>
            <a:spLocks noChangeAspect="1"/>
          </p:cNvSpPr>
          <p:nvPr/>
        </p:nvSpPr>
        <p:spPr>
          <a:xfrm>
            <a:off x="8696845" y="4489152"/>
            <a:ext cx="287338" cy="287338"/>
          </a:xfrm>
          <a:prstGeom prst="mathMinus">
            <a:avLst/>
          </a:prstGeom>
          <a:solidFill>
            <a:srgbClr val="FFF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TextBox 146">
            <a:extLst>
              <a:ext uri="{FF2B5EF4-FFF2-40B4-BE49-F238E27FC236}">
                <a16:creationId xmlns:a16="http://schemas.microsoft.com/office/drawing/2014/main" id="{645D639C-6640-471C-ADD9-3F52EF3D1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606" y="1897360"/>
            <a:ext cx="201097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1" name="TextBox 146">
            <a:extLst>
              <a:ext uri="{FF2B5EF4-FFF2-40B4-BE49-F238E27FC236}">
                <a16:creationId xmlns:a16="http://schemas.microsoft.com/office/drawing/2014/main" id="{4A0FE2A9-C940-4182-8C66-5A3D02715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375" y="1897360"/>
            <a:ext cx="150176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" name="TextBox 146">
            <a:extLst>
              <a:ext uri="{FF2B5EF4-FFF2-40B4-BE49-F238E27FC236}">
                <a16:creationId xmlns:a16="http://schemas.microsoft.com/office/drawing/2014/main" id="{6120F541-E0B0-4844-8520-DA492C74E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9404" y="1897360"/>
            <a:ext cx="150176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3" name="TextBox 146">
            <a:extLst>
              <a:ext uri="{FF2B5EF4-FFF2-40B4-BE49-F238E27FC236}">
                <a16:creationId xmlns:a16="http://schemas.microsoft.com/office/drawing/2014/main" id="{4B28A58A-8B56-4154-9AB2-B67C62CAA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9433" y="1897360"/>
            <a:ext cx="1501760" cy="33855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>
              <a:contourClr>
                <a:schemeClr val="tx1"/>
              </a:contourClr>
            </a:sp3d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单击添加文本</a:t>
            </a:r>
            <a:endParaRPr lang="en-US" altLang="zh-CN" sz="1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916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24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</cp:revision>
  <dcterms:created xsi:type="dcterms:W3CDTF">2018-10-25T07:04:23Z</dcterms:created>
  <dcterms:modified xsi:type="dcterms:W3CDTF">2018-10-25T07:08:26Z</dcterms:modified>
</cp:coreProperties>
</file>