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3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7229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5269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268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0513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6475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6581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0807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7391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9440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4210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0605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8167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875" r:id="rId2"/>
    <p:sldLayoutId id="2147483876" r:id="rId3"/>
    <p:sldLayoutId id="2147483877" r:id="rId4"/>
    <p:sldLayoutId id="2147483878" r:id="rId5"/>
    <p:sldLayoutId id="2147483879" r:id="rId6"/>
    <p:sldLayoutId id="2147483880" r:id="rId7"/>
    <p:sldLayoutId id="2147483881" r:id="rId8"/>
    <p:sldLayoutId id="2147483882" r:id="rId9"/>
    <p:sldLayoutId id="2147483883" r:id="rId10"/>
    <p:sldLayoutId id="21474838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5">
                <a:lumMod val="60000"/>
                <a:lumOff val="40000"/>
              </a:schemeClr>
            </a:gs>
            <a:gs pos="100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2">
            <a:extLst>
              <a:ext uri="{FF2B5EF4-FFF2-40B4-BE49-F238E27FC236}">
                <a16:creationId xmlns:a16="http://schemas.microsoft.com/office/drawing/2014/main" id="{DA77788D-E1C4-41EB-9703-1B6E358B4D7E}"/>
              </a:ext>
            </a:extLst>
          </p:cNvPr>
          <p:cNvSpPr>
            <a:spLocks/>
          </p:cNvSpPr>
          <p:nvPr/>
        </p:nvSpPr>
        <p:spPr bwMode="gray">
          <a:xfrm flipV="1">
            <a:off x="2812231" y="4773499"/>
            <a:ext cx="7042150" cy="638175"/>
          </a:xfrm>
          <a:custGeom>
            <a:avLst/>
            <a:gdLst>
              <a:gd name="T0" fmla="*/ 0 w 4870"/>
              <a:gd name="T1" fmla="*/ 264 h 361"/>
              <a:gd name="T2" fmla="*/ 0 w 4870"/>
              <a:gd name="T3" fmla="*/ 0 h 361"/>
              <a:gd name="T4" fmla="*/ 4870 w 4870"/>
              <a:gd name="T5" fmla="*/ 0 h 361"/>
              <a:gd name="T6" fmla="*/ 4868 w 4870"/>
              <a:gd name="T7" fmla="*/ 244 h 361"/>
              <a:gd name="T8" fmla="*/ 4750 w 4870"/>
              <a:gd name="T9" fmla="*/ 357 h 361"/>
              <a:gd name="T10" fmla="*/ 118 w 4870"/>
              <a:gd name="T11" fmla="*/ 357 h 361"/>
              <a:gd name="T12" fmla="*/ 0 w 4870"/>
              <a:gd name="T13" fmla="*/ 264 h 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870" h="361">
                <a:moveTo>
                  <a:pt x="0" y="264"/>
                </a:moveTo>
                <a:cubicBezTo>
                  <a:pt x="0" y="132"/>
                  <a:pt x="0" y="0"/>
                  <a:pt x="0" y="0"/>
                </a:cubicBezTo>
                <a:lnTo>
                  <a:pt x="4870" y="0"/>
                </a:lnTo>
                <a:lnTo>
                  <a:pt x="4868" y="244"/>
                </a:lnTo>
                <a:cubicBezTo>
                  <a:pt x="4870" y="337"/>
                  <a:pt x="4838" y="354"/>
                  <a:pt x="4750" y="357"/>
                </a:cubicBezTo>
                <a:lnTo>
                  <a:pt x="118" y="357"/>
                </a:lnTo>
                <a:cubicBezTo>
                  <a:pt x="40" y="361"/>
                  <a:pt x="2" y="309"/>
                  <a:pt x="0" y="264"/>
                </a:cubicBezTo>
                <a:close/>
              </a:path>
            </a:pathLst>
          </a:custGeom>
          <a:gradFill rotWithShape="1">
            <a:gsLst>
              <a:gs pos="0">
                <a:srgbClr val="080808">
                  <a:gamma/>
                  <a:tint val="0"/>
                  <a:invGamma/>
                  <a:alpha val="0"/>
                </a:srgbClr>
              </a:gs>
              <a:gs pos="100000">
                <a:srgbClr val="080808">
                  <a:alpha val="50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mpd="sng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" name="Freeform 23">
            <a:extLst>
              <a:ext uri="{FF2B5EF4-FFF2-40B4-BE49-F238E27FC236}">
                <a16:creationId xmlns:a16="http://schemas.microsoft.com/office/drawing/2014/main" id="{39C0B430-4A91-44DF-BD44-E85A526AD869}"/>
              </a:ext>
            </a:extLst>
          </p:cNvPr>
          <p:cNvSpPr>
            <a:spLocks/>
          </p:cNvSpPr>
          <p:nvPr/>
        </p:nvSpPr>
        <p:spPr bwMode="gray">
          <a:xfrm>
            <a:off x="2769368" y="4275024"/>
            <a:ext cx="7116763" cy="528638"/>
          </a:xfrm>
          <a:custGeom>
            <a:avLst/>
            <a:gdLst>
              <a:gd name="T0" fmla="*/ 0 w 4870"/>
              <a:gd name="T1" fmla="*/ 264 h 361"/>
              <a:gd name="T2" fmla="*/ 0 w 4870"/>
              <a:gd name="T3" fmla="*/ 0 h 361"/>
              <a:gd name="T4" fmla="*/ 4870 w 4870"/>
              <a:gd name="T5" fmla="*/ 0 h 361"/>
              <a:gd name="T6" fmla="*/ 4868 w 4870"/>
              <a:gd name="T7" fmla="*/ 244 h 361"/>
              <a:gd name="T8" fmla="*/ 4750 w 4870"/>
              <a:gd name="T9" fmla="*/ 357 h 361"/>
              <a:gd name="T10" fmla="*/ 118 w 4870"/>
              <a:gd name="T11" fmla="*/ 357 h 361"/>
              <a:gd name="T12" fmla="*/ 0 w 4870"/>
              <a:gd name="T13" fmla="*/ 264 h 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870" h="361">
                <a:moveTo>
                  <a:pt x="0" y="264"/>
                </a:moveTo>
                <a:cubicBezTo>
                  <a:pt x="0" y="132"/>
                  <a:pt x="0" y="0"/>
                  <a:pt x="0" y="0"/>
                </a:cubicBezTo>
                <a:lnTo>
                  <a:pt x="4870" y="0"/>
                </a:lnTo>
                <a:lnTo>
                  <a:pt x="4868" y="244"/>
                </a:lnTo>
                <a:cubicBezTo>
                  <a:pt x="4870" y="337"/>
                  <a:pt x="4838" y="354"/>
                  <a:pt x="4750" y="357"/>
                </a:cubicBezTo>
                <a:lnTo>
                  <a:pt x="118" y="357"/>
                </a:lnTo>
                <a:cubicBezTo>
                  <a:pt x="40" y="361"/>
                  <a:pt x="2" y="309"/>
                  <a:pt x="0" y="264"/>
                </a:cubicBezTo>
                <a:close/>
              </a:path>
            </a:pathLst>
          </a:custGeom>
          <a:solidFill>
            <a:srgbClr val="6ACE32"/>
          </a:solidFill>
          <a:ln w="12700" cmpd="sng">
            <a:round/>
            <a:headEnd/>
            <a:tailEnd/>
          </a:ln>
          <a:effectLst/>
          <a:scene3d>
            <a:camera prst="legacyPerspectiveTop"/>
            <a:lightRig rig="legacyNormal3" dir="t"/>
          </a:scene3d>
          <a:sp3d extrusionH="430200" prstMaterial="legacyMatte">
            <a:bevelT w="13500" h="13500" prst="angle"/>
            <a:bevelB w="13500" h="13500" prst="angle"/>
            <a:extrusionClr>
              <a:srgbClr val="6ACE32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zh-CN" altLang="en-US"/>
          </a:p>
        </p:txBody>
      </p:sp>
      <p:sp>
        <p:nvSpPr>
          <p:cNvPr id="6" name="Freeform 24">
            <a:extLst>
              <a:ext uri="{FF2B5EF4-FFF2-40B4-BE49-F238E27FC236}">
                <a16:creationId xmlns:a16="http://schemas.microsoft.com/office/drawing/2014/main" id="{7E73E066-5E5D-49FB-9884-F85107823998}"/>
              </a:ext>
            </a:extLst>
          </p:cNvPr>
          <p:cNvSpPr>
            <a:spLocks/>
          </p:cNvSpPr>
          <p:nvPr/>
        </p:nvSpPr>
        <p:spPr bwMode="gray">
          <a:xfrm>
            <a:off x="8152581" y="1754074"/>
            <a:ext cx="1741487" cy="533400"/>
          </a:xfrm>
          <a:custGeom>
            <a:avLst/>
            <a:gdLst>
              <a:gd name="T0" fmla="*/ 1 w 925"/>
              <a:gd name="T1" fmla="*/ 100 h 364"/>
              <a:gd name="T2" fmla="*/ 1 w 925"/>
              <a:gd name="T3" fmla="*/ 364 h 364"/>
              <a:gd name="T4" fmla="*/ 923 w 925"/>
              <a:gd name="T5" fmla="*/ 364 h 364"/>
              <a:gd name="T6" fmla="*/ 924 w 925"/>
              <a:gd name="T7" fmla="*/ 98 h 364"/>
              <a:gd name="T8" fmla="*/ 903 w 925"/>
              <a:gd name="T9" fmla="*/ 22 h 364"/>
              <a:gd name="T10" fmla="*/ 822 w 925"/>
              <a:gd name="T11" fmla="*/ 3 h 364"/>
              <a:gd name="T12" fmla="*/ 99 w 925"/>
              <a:gd name="T13" fmla="*/ 2 h 364"/>
              <a:gd name="T14" fmla="*/ 21 w 925"/>
              <a:gd name="T15" fmla="*/ 26 h 364"/>
              <a:gd name="T16" fmla="*/ 1 w 925"/>
              <a:gd name="T17" fmla="*/ 100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25" h="364">
                <a:moveTo>
                  <a:pt x="1" y="100"/>
                </a:moveTo>
                <a:cubicBezTo>
                  <a:pt x="1" y="232"/>
                  <a:pt x="1" y="364"/>
                  <a:pt x="1" y="364"/>
                </a:cubicBezTo>
                <a:lnTo>
                  <a:pt x="923" y="364"/>
                </a:lnTo>
                <a:lnTo>
                  <a:pt x="924" y="98"/>
                </a:lnTo>
                <a:cubicBezTo>
                  <a:pt x="925" y="57"/>
                  <a:pt x="919" y="40"/>
                  <a:pt x="903" y="22"/>
                </a:cubicBezTo>
                <a:cubicBezTo>
                  <a:pt x="887" y="4"/>
                  <a:pt x="862" y="1"/>
                  <a:pt x="822" y="3"/>
                </a:cubicBezTo>
                <a:lnTo>
                  <a:pt x="99" y="2"/>
                </a:lnTo>
                <a:cubicBezTo>
                  <a:pt x="61" y="0"/>
                  <a:pt x="37" y="10"/>
                  <a:pt x="21" y="26"/>
                </a:cubicBezTo>
                <a:cubicBezTo>
                  <a:pt x="5" y="42"/>
                  <a:pt x="0" y="65"/>
                  <a:pt x="1" y="100"/>
                </a:cubicBezTo>
                <a:close/>
              </a:path>
            </a:pathLst>
          </a:custGeom>
          <a:solidFill>
            <a:srgbClr val="FFFF00"/>
          </a:solidFill>
          <a:ln w="12700" cmpd="sng">
            <a:round/>
            <a:headEnd/>
            <a:tailEnd/>
          </a:ln>
          <a:effectLst/>
          <a:scene3d>
            <a:camera prst="legacyPerspectiveTopLeft"/>
            <a:lightRig rig="legacyNormal2" dir="t"/>
          </a:scene3d>
          <a:sp3d extrusionH="430200" prstMaterial="legacyPlastic">
            <a:bevelT w="13500" h="13500" prst="angle"/>
            <a:bevelB w="13500" h="13500" prst="angle"/>
            <a:extrusionClr>
              <a:srgbClr val="FFFF00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zh-CN" altLang="en-US"/>
          </a:p>
        </p:txBody>
      </p:sp>
      <p:sp>
        <p:nvSpPr>
          <p:cNvPr id="7" name="Freeform 25">
            <a:extLst>
              <a:ext uri="{FF2B5EF4-FFF2-40B4-BE49-F238E27FC236}">
                <a16:creationId xmlns:a16="http://schemas.microsoft.com/office/drawing/2014/main" id="{5A29B3A0-A2BE-4F97-93DF-CE91F87F320F}"/>
              </a:ext>
            </a:extLst>
          </p:cNvPr>
          <p:cNvSpPr>
            <a:spLocks/>
          </p:cNvSpPr>
          <p:nvPr/>
        </p:nvSpPr>
        <p:spPr bwMode="gray">
          <a:xfrm>
            <a:off x="6804793" y="1754074"/>
            <a:ext cx="1349375" cy="533400"/>
          </a:xfrm>
          <a:custGeom>
            <a:avLst/>
            <a:gdLst>
              <a:gd name="T0" fmla="*/ 1 w 925"/>
              <a:gd name="T1" fmla="*/ 100 h 364"/>
              <a:gd name="T2" fmla="*/ 1 w 925"/>
              <a:gd name="T3" fmla="*/ 364 h 364"/>
              <a:gd name="T4" fmla="*/ 923 w 925"/>
              <a:gd name="T5" fmla="*/ 364 h 364"/>
              <a:gd name="T6" fmla="*/ 924 w 925"/>
              <a:gd name="T7" fmla="*/ 98 h 364"/>
              <a:gd name="T8" fmla="*/ 903 w 925"/>
              <a:gd name="T9" fmla="*/ 22 h 364"/>
              <a:gd name="T10" fmla="*/ 822 w 925"/>
              <a:gd name="T11" fmla="*/ 3 h 364"/>
              <a:gd name="T12" fmla="*/ 99 w 925"/>
              <a:gd name="T13" fmla="*/ 2 h 364"/>
              <a:gd name="T14" fmla="*/ 21 w 925"/>
              <a:gd name="T15" fmla="*/ 26 h 364"/>
              <a:gd name="T16" fmla="*/ 1 w 925"/>
              <a:gd name="T17" fmla="*/ 100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25" h="364">
                <a:moveTo>
                  <a:pt x="1" y="100"/>
                </a:moveTo>
                <a:cubicBezTo>
                  <a:pt x="1" y="232"/>
                  <a:pt x="1" y="364"/>
                  <a:pt x="1" y="364"/>
                </a:cubicBezTo>
                <a:lnTo>
                  <a:pt x="923" y="364"/>
                </a:lnTo>
                <a:lnTo>
                  <a:pt x="924" y="98"/>
                </a:lnTo>
                <a:cubicBezTo>
                  <a:pt x="925" y="57"/>
                  <a:pt x="919" y="40"/>
                  <a:pt x="903" y="22"/>
                </a:cubicBezTo>
                <a:cubicBezTo>
                  <a:pt x="887" y="4"/>
                  <a:pt x="862" y="1"/>
                  <a:pt x="822" y="3"/>
                </a:cubicBezTo>
                <a:lnTo>
                  <a:pt x="99" y="2"/>
                </a:lnTo>
                <a:cubicBezTo>
                  <a:pt x="61" y="0"/>
                  <a:pt x="37" y="10"/>
                  <a:pt x="21" y="26"/>
                </a:cubicBezTo>
                <a:cubicBezTo>
                  <a:pt x="5" y="42"/>
                  <a:pt x="0" y="65"/>
                  <a:pt x="1" y="100"/>
                </a:cubicBezTo>
                <a:close/>
              </a:path>
            </a:pathLst>
          </a:custGeom>
          <a:solidFill>
            <a:srgbClr val="6ACE32"/>
          </a:solidFill>
          <a:ln w="12700" cmpd="sng">
            <a:round/>
            <a:headEnd/>
            <a:tailEnd/>
          </a:ln>
          <a:effectLst/>
          <a:scene3d>
            <a:camera prst="legacyPerspectiveTopLeft"/>
            <a:lightRig rig="legacyNormal2" dir="t"/>
          </a:scene3d>
          <a:sp3d extrusionH="430200" prstMaterial="legacyPlastic">
            <a:bevelT w="13500" h="13500" prst="angle"/>
            <a:bevelB w="13500" h="13500" prst="angle"/>
            <a:extrusionClr>
              <a:srgbClr val="6ACE32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zh-CN" altLang="en-US"/>
          </a:p>
        </p:txBody>
      </p:sp>
      <p:sp>
        <p:nvSpPr>
          <p:cNvPr id="8" name="Freeform 26">
            <a:extLst>
              <a:ext uri="{FF2B5EF4-FFF2-40B4-BE49-F238E27FC236}">
                <a16:creationId xmlns:a16="http://schemas.microsoft.com/office/drawing/2014/main" id="{2313D574-4B04-449A-A75B-E2D8550C0375}"/>
              </a:ext>
            </a:extLst>
          </p:cNvPr>
          <p:cNvSpPr>
            <a:spLocks/>
          </p:cNvSpPr>
          <p:nvPr/>
        </p:nvSpPr>
        <p:spPr bwMode="gray">
          <a:xfrm>
            <a:off x="2777065" y="1765189"/>
            <a:ext cx="1346200" cy="533400"/>
          </a:xfrm>
          <a:custGeom>
            <a:avLst/>
            <a:gdLst>
              <a:gd name="T0" fmla="*/ 1 w 925"/>
              <a:gd name="T1" fmla="*/ 100 h 364"/>
              <a:gd name="T2" fmla="*/ 1 w 925"/>
              <a:gd name="T3" fmla="*/ 364 h 364"/>
              <a:gd name="T4" fmla="*/ 923 w 925"/>
              <a:gd name="T5" fmla="*/ 364 h 364"/>
              <a:gd name="T6" fmla="*/ 924 w 925"/>
              <a:gd name="T7" fmla="*/ 98 h 364"/>
              <a:gd name="T8" fmla="*/ 903 w 925"/>
              <a:gd name="T9" fmla="*/ 22 h 364"/>
              <a:gd name="T10" fmla="*/ 822 w 925"/>
              <a:gd name="T11" fmla="*/ 3 h 364"/>
              <a:gd name="T12" fmla="*/ 99 w 925"/>
              <a:gd name="T13" fmla="*/ 2 h 364"/>
              <a:gd name="T14" fmla="*/ 21 w 925"/>
              <a:gd name="T15" fmla="*/ 26 h 364"/>
              <a:gd name="T16" fmla="*/ 1 w 925"/>
              <a:gd name="T17" fmla="*/ 100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25" h="364">
                <a:moveTo>
                  <a:pt x="1" y="100"/>
                </a:moveTo>
                <a:cubicBezTo>
                  <a:pt x="1" y="232"/>
                  <a:pt x="1" y="364"/>
                  <a:pt x="1" y="364"/>
                </a:cubicBezTo>
                <a:lnTo>
                  <a:pt x="923" y="364"/>
                </a:lnTo>
                <a:lnTo>
                  <a:pt x="924" y="98"/>
                </a:lnTo>
                <a:cubicBezTo>
                  <a:pt x="925" y="57"/>
                  <a:pt x="919" y="40"/>
                  <a:pt x="903" y="22"/>
                </a:cubicBezTo>
                <a:cubicBezTo>
                  <a:pt x="887" y="4"/>
                  <a:pt x="862" y="1"/>
                  <a:pt x="822" y="3"/>
                </a:cubicBezTo>
                <a:lnTo>
                  <a:pt x="99" y="2"/>
                </a:lnTo>
                <a:cubicBezTo>
                  <a:pt x="61" y="0"/>
                  <a:pt x="37" y="10"/>
                  <a:pt x="21" y="26"/>
                </a:cubicBezTo>
                <a:cubicBezTo>
                  <a:pt x="5" y="42"/>
                  <a:pt x="0" y="65"/>
                  <a:pt x="1" y="100"/>
                </a:cubicBezTo>
                <a:close/>
              </a:path>
            </a:pathLst>
          </a:custGeom>
          <a:solidFill>
            <a:srgbClr val="9999FF"/>
          </a:solidFill>
          <a:ln w="12700" cmpd="sng">
            <a:round/>
            <a:headEnd/>
            <a:tailEnd/>
          </a:ln>
          <a:effectLst/>
          <a:scene3d>
            <a:camera prst="legacyPerspectiveTopRight"/>
            <a:lightRig rig="legacyNormal2" dir="t"/>
          </a:scene3d>
          <a:sp3d extrusionH="430200" prstMaterial="legacyPlastic">
            <a:bevelT w="13500" h="13500" prst="angle"/>
            <a:bevelB w="13500" h="13500" prst="angle"/>
            <a:extrusionClr>
              <a:srgbClr val="9999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zh-CN" altLang="en-US"/>
          </a:p>
        </p:txBody>
      </p:sp>
      <p:sp>
        <p:nvSpPr>
          <p:cNvPr id="9" name="Freeform 27">
            <a:extLst>
              <a:ext uri="{FF2B5EF4-FFF2-40B4-BE49-F238E27FC236}">
                <a16:creationId xmlns:a16="http://schemas.microsoft.com/office/drawing/2014/main" id="{30576850-D380-4701-A9DF-154E8267B4D9}"/>
              </a:ext>
            </a:extLst>
          </p:cNvPr>
          <p:cNvSpPr>
            <a:spLocks/>
          </p:cNvSpPr>
          <p:nvPr/>
        </p:nvSpPr>
        <p:spPr bwMode="gray">
          <a:xfrm>
            <a:off x="4112393" y="1754074"/>
            <a:ext cx="1355725" cy="533400"/>
          </a:xfrm>
          <a:custGeom>
            <a:avLst/>
            <a:gdLst>
              <a:gd name="T0" fmla="*/ 1 w 925"/>
              <a:gd name="T1" fmla="*/ 100 h 364"/>
              <a:gd name="T2" fmla="*/ 1 w 925"/>
              <a:gd name="T3" fmla="*/ 364 h 364"/>
              <a:gd name="T4" fmla="*/ 923 w 925"/>
              <a:gd name="T5" fmla="*/ 364 h 364"/>
              <a:gd name="T6" fmla="*/ 924 w 925"/>
              <a:gd name="T7" fmla="*/ 98 h 364"/>
              <a:gd name="T8" fmla="*/ 903 w 925"/>
              <a:gd name="T9" fmla="*/ 22 h 364"/>
              <a:gd name="T10" fmla="*/ 822 w 925"/>
              <a:gd name="T11" fmla="*/ 3 h 364"/>
              <a:gd name="T12" fmla="*/ 99 w 925"/>
              <a:gd name="T13" fmla="*/ 2 h 364"/>
              <a:gd name="T14" fmla="*/ 21 w 925"/>
              <a:gd name="T15" fmla="*/ 26 h 364"/>
              <a:gd name="T16" fmla="*/ 1 w 925"/>
              <a:gd name="T17" fmla="*/ 100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25" h="364">
                <a:moveTo>
                  <a:pt x="1" y="100"/>
                </a:moveTo>
                <a:cubicBezTo>
                  <a:pt x="1" y="232"/>
                  <a:pt x="1" y="364"/>
                  <a:pt x="1" y="364"/>
                </a:cubicBezTo>
                <a:lnTo>
                  <a:pt x="923" y="364"/>
                </a:lnTo>
                <a:lnTo>
                  <a:pt x="924" y="98"/>
                </a:lnTo>
                <a:cubicBezTo>
                  <a:pt x="925" y="57"/>
                  <a:pt x="919" y="40"/>
                  <a:pt x="903" y="22"/>
                </a:cubicBezTo>
                <a:cubicBezTo>
                  <a:pt x="887" y="4"/>
                  <a:pt x="862" y="1"/>
                  <a:pt x="822" y="3"/>
                </a:cubicBezTo>
                <a:lnTo>
                  <a:pt x="99" y="2"/>
                </a:lnTo>
                <a:cubicBezTo>
                  <a:pt x="61" y="0"/>
                  <a:pt x="37" y="10"/>
                  <a:pt x="21" y="26"/>
                </a:cubicBezTo>
                <a:cubicBezTo>
                  <a:pt x="5" y="42"/>
                  <a:pt x="0" y="65"/>
                  <a:pt x="1" y="100"/>
                </a:cubicBezTo>
                <a:close/>
              </a:path>
            </a:pathLst>
          </a:custGeom>
          <a:solidFill>
            <a:srgbClr val="6ACE32"/>
          </a:solidFill>
          <a:ln w="12700" cmpd="sng">
            <a:round/>
            <a:headEnd/>
            <a:tailEnd/>
          </a:ln>
          <a:effectLst/>
          <a:scene3d>
            <a:camera prst="legacyPerspectiveTopRight"/>
            <a:lightRig rig="legacyNormal2" dir="t"/>
          </a:scene3d>
          <a:sp3d extrusionH="430200" prstMaterial="legacyPlastic">
            <a:bevelT w="13500" h="13500" prst="angle"/>
            <a:bevelB w="13500" h="13500" prst="angle"/>
            <a:extrusionClr>
              <a:srgbClr val="6ACE32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zh-CN" altLang="en-US"/>
          </a:p>
        </p:txBody>
      </p:sp>
      <p:sp>
        <p:nvSpPr>
          <p:cNvPr id="10" name="Freeform 28">
            <a:extLst>
              <a:ext uri="{FF2B5EF4-FFF2-40B4-BE49-F238E27FC236}">
                <a16:creationId xmlns:a16="http://schemas.microsoft.com/office/drawing/2014/main" id="{21830F43-C7C1-451E-8883-8FAADB4C8B90}"/>
              </a:ext>
            </a:extLst>
          </p:cNvPr>
          <p:cNvSpPr>
            <a:spLocks/>
          </p:cNvSpPr>
          <p:nvPr/>
        </p:nvSpPr>
        <p:spPr bwMode="gray">
          <a:xfrm>
            <a:off x="5458593" y="1754074"/>
            <a:ext cx="1355725" cy="533400"/>
          </a:xfrm>
          <a:custGeom>
            <a:avLst/>
            <a:gdLst>
              <a:gd name="T0" fmla="*/ 1 w 925"/>
              <a:gd name="T1" fmla="*/ 100 h 364"/>
              <a:gd name="T2" fmla="*/ 1 w 925"/>
              <a:gd name="T3" fmla="*/ 364 h 364"/>
              <a:gd name="T4" fmla="*/ 923 w 925"/>
              <a:gd name="T5" fmla="*/ 364 h 364"/>
              <a:gd name="T6" fmla="*/ 924 w 925"/>
              <a:gd name="T7" fmla="*/ 98 h 364"/>
              <a:gd name="T8" fmla="*/ 903 w 925"/>
              <a:gd name="T9" fmla="*/ 22 h 364"/>
              <a:gd name="T10" fmla="*/ 822 w 925"/>
              <a:gd name="T11" fmla="*/ 3 h 364"/>
              <a:gd name="T12" fmla="*/ 99 w 925"/>
              <a:gd name="T13" fmla="*/ 2 h 364"/>
              <a:gd name="T14" fmla="*/ 21 w 925"/>
              <a:gd name="T15" fmla="*/ 26 h 364"/>
              <a:gd name="T16" fmla="*/ 1 w 925"/>
              <a:gd name="T17" fmla="*/ 100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25" h="364">
                <a:moveTo>
                  <a:pt x="1" y="100"/>
                </a:moveTo>
                <a:cubicBezTo>
                  <a:pt x="1" y="232"/>
                  <a:pt x="1" y="364"/>
                  <a:pt x="1" y="364"/>
                </a:cubicBezTo>
                <a:lnTo>
                  <a:pt x="923" y="364"/>
                </a:lnTo>
                <a:lnTo>
                  <a:pt x="924" y="98"/>
                </a:lnTo>
                <a:cubicBezTo>
                  <a:pt x="925" y="57"/>
                  <a:pt x="919" y="40"/>
                  <a:pt x="903" y="22"/>
                </a:cubicBezTo>
                <a:cubicBezTo>
                  <a:pt x="887" y="4"/>
                  <a:pt x="862" y="1"/>
                  <a:pt x="822" y="3"/>
                </a:cubicBezTo>
                <a:lnTo>
                  <a:pt x="99" y="2"/>
                </a:lnTo>
                <a:cubicBezTo>
                  <a:pt x="61" y="0"/>
                  <a:pt x="37" y="10"/>
                  <a:pt x="21" y="26"/>
                </a:cubicBezTo>
                <a:cubicBezTo>
                  <a:pt x="5" y="42"/>
                  <a:pt x="0" y="65"/>
                  <a:pt x="1" y="100"/>
                </a:cubicBezTo>
                <a:close/>
              </a:path>
            </a:pathLst>
          </a:custGeom>
          <a:solidFill>
            <a:srgbClr val="6ACE32"/>
          </a:solidFill>
          <a:ln w="12700" cmpd="sng">
            <a:round/>
            <a:headEnd/>
            <a:tailEnd/>
          </a:ln>
          <a:effectLst/>
          <a:scene3d>
            <a:camera prst="legacyPerspectiveTop"/>
            <a:lightRig rig="legacyNormal2" dir="t"/>
          </a:scene3d>
          <a:sp3d extrusionH="430200" prstMaterial="legacyPlastic">
            <a:bevelT w="13500" h="13500" prst="angle"/>
            <a:bevelB w="13500" h="13500" prst="angle"/>
            <a:extrusionClr>
              <a:srgbClr val="6ACE32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zh-CN" altLang="en-US"/>
          </a:p>
        </p:txBody>
      </p:sp>
      <p:grpSp>
        <p:nvGrpSpPr>
          <p:cNvPr id="11" name="Group 29">
            <a:extLst>
              <a:ext uri="{FF2B5EF4-FFF2-40B4-BE49-F238E27FC236}">
                <a16:creationId xmlns:a16="http://schemas.microsoft.com/office/drawing/2014/main" id="{40FA5BAB-5FC6-4556-A1CF-DEE7A1FA56CE}"/>
              </a:ext>
            </a:extLst>
          </p:cNvPr>
          <p:cNvGrpSpPr>
            <a:grpSpLocks/>
          </p:cNvGrpSpPr>
          <p:nvPr/>
        </p:nvGrpSpPr>
        <p:grpSpPr bwMode="auto">
          <a:xfrm>
            <a:off x="2761431" y="2254137"/>
            <a:ext cx="7134225" cy="2051050"/>
            <a:chOff x="451" y="1483"/>
            <a:chExt cx="4869" cy="1400"/>
          </a:xfrm>
        </p:grpSpPr>
        <p:sp>
          <p:nvSpPr>
            <p:cNvPr id="12" name="Rectangle 30">
              <a:extLst>
                <a:ext uri="{FF2B5EF4-FFF2-40B4-BE49-F238E27FC236}">
                  <a16:creationId xmlns:a16="http://schemas.microsoft.com/office/drawing/2014/main" id="{CE822E7B-53EF-406C-B581-95E7511F7294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212" y="2533"/>
              <a:ext cx="920" cy="350"/>
            </a:xfrm>
            <a:prstGeom prst="rect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DDDDDD">
                    <a:gamma/>
                    <a:tint val="31765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spcBef>
                  <a:spcPct val="20000"/>
                </a:spcBef>
                <a:buSzPct val="85000"/>
                <a:buFont typeface="Wingdings" pitchFamily="2" charset="2"/>
                <a:buNone/>
              </a:pPr>
              <a:r>
                <a:rPr lang="en-US" altLang="zh-CN" sz="1600">
                  <a:solidFill>
                    <a:srgbClr val="080808"/>
                  </a:solidFill>
                  <a:ea typeface="宋体" charset="-122"/>
                </a:rPr>
                <a:t>Text in here</a:t>
              </a:r>
            </a:p>
          </p:txBody>
        </p:sp>
        <p:sp>
          <p:nvSpPr>
            <p:cNvPr id="13" name="Rectangle 31">
              <a:extLst>
                <a:ext uri="{FF2B5EF4-FFF2-40B4-BE49-F238E27FC236}">
                  <a16:creationId xmlns:a16="http://schemas.microsoft.com/office/drawing/2014/main" id="{E6896220-3371-46D4-AD78-6B840358B58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91" y="2533"/>
              <a:ext cx="921" cy="350"/>
            </a:xfrm>
            <a:prstGeom prst="rect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DDDDDD">
                    <a:gamma/>
                    <a:tint val="31765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spcBef>
                  <a:spcPct val="20000"/>
                </a:spcBef>
                <a:buSzPct val="85000"/>
                <a:buFont typeface="Wingdings" pitchFamily="2" charset="2"/>
                <a:buNone/>
              </a:pPr>
              <a:r>
                <a:rPr lang="en-US" altLang="zh-CN" sz="1600">
                  <a:solidFill>
                    <a:srgbClr val="080808"/>
                  </a:solidFill>
                  <a:ea typeface="宋体" charset="-122"/>
                </a:rPr>
                <a:t>Text in here</a:t>
              </a:r>
            </a:p>
          </p:txBody>
        </p:sp>
        <p:sp>
          <p:nvSpPr>
            <p:cNvPr id="14" name="Rectangle 32">
              <a:extLst>
                <a:ext uri="{FF2B5EF4-FFF2-40B4-BE49-F238E27FC236}">
                  <a16:creationId xmlns:a16="http://schemas.microsoft.com/office/drawing/2014/main" id="{7F7C0B9D-6574-4F54-AF95-E58D44F33FE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371" y="2533"/>
              <a:ext cx="920" cy="350"/>
            </a:xfrm>
            <a:prstGeom prst="rect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DDDDDD">
                    <a:gamma/>
                    <a:tint val="31765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spcBef>
                  <a:spcPct val="20000"/>
                </a:spcBef>
                <a:buSzPct val="85000"/>
                <a:buFont typeface="Wingdings" pitchFamily="2" charset="2"/>
                <a:buNone/>
              </a:pPr>
              <a:r>
                <a:rPr lang="en-US" altLang="zh-CN" sz="1600">
                  <a:solidFill>
                    <a:srgbClr val="080808"/>
                  </a:solidFill>
                  <a:ea typeface="宋体" charset="-122"/>
                </a:rPr>
                <a:t>Text in here</a:t>
              </a:r>
            </a:p>
          </p:txBody>
        </p:sp>
        <p:sp>
          <p:nvSpPr>
            <p:cNvPr id="15" name="Rectangle 33">
              <a:extLst>
                <a:ext uri="{FF2B5EF4-FFF2-40B4-BE49-F238E27FC236}">
                  <a16:creationId xmlns:a16="http://schemas.microsoft.com/office/drawing/2014/main" id="{D6896707-E2FA-441C-B989-28AD78901C1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51" y="2533"/>
              <a:ext cx="920" cy="350"/>
            </a:xfrm>
            <a:prstGeom prst="rect">
              <a:avLst/>
            </a:prstGeom>
            <a:gradFill rotWithShape="1">
              <a:gsLst>
                <a:gs pos="0">
                  <a:srgbClr val="99CCFF"/>
                </a:gs>
                <a:gs pos="100000">
                  <a:srgbClr val="99CCFF">
                    <a:gamma/>
                    <a:tint val="51765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spcBef>
                  <a:spcPct val="50000"/>
                </a:spcBef>
                <a:buSzPct val="85000"/>
                <a:buFont typeface="Wingdings" pitchFamily="2" charset="2"/>
                <a:buNone/>
              </a:pPr>
              <a:r>
                <a:rPr lang="en-US" altLang="zh-CN" b="0">
                  <a:solidFill>
                    <a:srgbClr val="080808"/>
                  </a:solidFill>
                  <a:ea typeface="宋体" charset="-122"/>
                </a:rPr>
                <a:t>Title 04</a:t>
              </a:r>
            </a:p>
          </p:txBody>
        </p:sp>
        <p:sp>
          <p:nvSpPr>
            <p:cNvPr id="16" name="Rectangle 34">
              <a:extLst>
                <a:ext uri="{FF2B5EF4-FFF2-40B4-BE49-F238E27FC236}">
                  <a16:creationId xmlns:a16="http://schemas.microsoft.com/office/drawing/2014/main" id="{0BD33284-DF16-4AB9-A01D-46C91852BE0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212" y="2183"/>
              <a:ext cx="920" cy="350"/>
            </a:xfrm>
            <a:prstGeom prst="rect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DDDDDD">
                    <a:gamma/>
                    <a:tint val="31765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spcBef>
                  <a:spcPct val="20000"/>
                </a:spcBef>
                <a:buSzPct val="85000"/>
                <a:buFont typeface="Wingdings" pitchFamily="2" charset="2"/>
                <a:buNone/>
              </a:pPr>
              <a:r>
                <a:rPr lang="en-US" altLang="zh-CN" sz="1600">
                  <a:solidFill>
                    <a:srgbClr val="080808"/>
                  </a:solidFill>
                  <a:ea typeface="宋体" charset="-122"/>
                </a:rPr>
                <a:t>Text in here</a:t>
              </a:r>
            </a:p>
          </p:txBody>
        </p:sp>
        <p:sp>
          <p:nvSpPr>
            <p:cNvPr id="17" name="Rectangle 35">
              <a:extLst>
                <a:ext uri="{FF2B5EF4-FFF2-40B4-BE49-F238E27FC236}">
                  <a16:creationId xmlns:a16="http://schemas.microsoft.com/office/drawing/2014/main" id="{B6BA69BA-8560-4F5B-BBB8-AF89A542B498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91" y="2183"/>
              <a:ext cx="921" cy="350"/>
            </a:xfrm>
            <a:prstGeom prst="rect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DDDDDD">
                    <a:gamma/>
                    <a:tint val="31765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spcBef>
                  <a:spcPct val="20000"/>
                </a:spcBef>
                <a:buSzPct val="85000"/>
                <a:buFont typeface="Wingdings" pitchFamily="2" charset="2"/>
                <a:buNone/>
              </a:pPr>
              <a:r>
                <a:rPr lang="en-US" altLang="zh-CN" sz="1600">
                  <a:solidFill>
                    <a:srgbClr val="080808"/>
                  </a:solidFill>
                  <a:ea typeface="宋体" charset="-122"/>
                </a:rPr>
                <a:t>Text in here</a:t>
              </a:r>
            </a:p>
          </p:txBody>
        </p:sp>
        <p:sp>
          <p:nvSpPr>
            <p:cNvPr id="18" name="Rectangle 36">
              <a:extLst>
                <a:ext uri="{FF2B5EF4-FFF2-40B4-BE49-F238E27FC236}">
                  <a16:creationId xmlns:a16="http://schemas.microsoft.com/office/drawing/2014/main" id="{7689B914-E189-446E-BD3C-6C707B4812F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371" y="2183"/>
              <a:ext cx="920" cy="350"/>
            </a:xfrm>
            <a:prstGeom prst="rect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DDDDDD">
                    <a:gamma/>
                    <a:tint val="31765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spcBef>
                  <a:spcPct val="20000"/>
                </a:spcBef>
                <a:buSzPct val="85000"/>
                <a:buFont typeface="Wingdings" pitchFamily="2" charset="2"/>
                <a:buNone/>
              </a:pPr>
              <a:r>
                <a:rPr lang="en-US" altLang="zh-CN" sz="1600">
                  <a:solidFill>
                    <a:srgbClr val="080808"/>
                  </a:solidFill>
                  <a:ea typeface="宋体" charset="-122"/>
                </a:rPr>
                <a:t>Text in here</a:t>
              </a:r>
            </a:p>
          </p:txBody>
        </p:sp>
        <p:sp>
          <p:nvSpPr>
            <p:cNvPr id="19" name="Rectangle 37">
              <a:extLst>
                <a:ext uri="{FF2B5EF4-FFF2-40B4-BE49-F238E27FC236}">
                  <a16:creationId xmlns:a16="http://schemas.microsoft.com/office/drawing/2014/main" id="{3C0569F2-EF84-42CA-B586-8A48211602A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51" y="2183"/>
              <a:ext cx="920" cy="350"/>
            </a:xfrm>
            <a:prstGeom prst="rect">
              <a:avLst/>
            </a:prstGeom>
            <a:gradFill rotWithShape="1">
              <a:gsLst>
                <a:gs pos="0">
                  <a:srgbClr val="99CCFF"/>
                </a:gs>
                <a:gs pos="100000">
                  <a:srgbClr val="99CCFF">
                    <a:gamma/>
                    <a:tint val="51765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spcBef>
                  <a:spcPct val="50000"/>
                </a:spcBef>
                <a:buSzPct val="85000"/>
                <a:buFont typeface="Wingdings" pitchFamily="2" charset="2"/>
                <a:buNone/>
              </a:pPr>
              <a:r>
                <a:rPr lang="en-US" altLang="zh-CN" b="0">
                  <a:solidFill>
                    <a:srgbClr val="080808"/>
                  </a:solidFill>
                  <a:ea typeface="宋体" charset="-122"/>
                </a:rPr>
                <a:t>Title 03</a:t>
              </a:r>
            </a:p>
          </p:txBody>
        </p:sp>
        <p:sp>
          <p:nvSpPr>
            <p:cNvPr id="20" name="Rectangle 38">
              <a:extLst>
                <a:ext uri="{FF2B5EF4-FFF2-40B4-BE49-F238E27FC236}">
                  <a16:creationId xmlns:a16="http://schemas.microsoft.com/office/drawing/2014/main" id="{48445214-6CE7-45BF-A1A4-C6D1F9B87B2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212" y="1833"/>
              <a:ext cx="920" cy="350"/>
            </a:xfrm>
            <a:prstGeom prst="rect">
              <a:avLst/>
            </a:prstGeom>
            <a:gradFill rotWithShape="1">
              <a:gsLst>
                <a:gs pos="0">
                  <a:srgbClr val="FEBB72"/>
                </a:gs>
                <a:gs pos="100000">
                  <a:srgbClr val="FEBB72">
                    <a:gamma/>
                    <a:tint val="31765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spcBef>
                  <a:spcPct val="20000"/>
                </a:spcBef>
                <a:buSzPct val="85000"/>
                <a:buFont typeface="Wingdings" pitchFamily="2" charset="2"/>
                <a:buNone/>
              </a:pPr>
              <a:r>
                <a:rPr lang="en-US" altLang="zh-CN" sz="1600">
                  <a:solidFill>
                    <a:srgbClr val="080808"/>
                  </a:solidFill>
                  <a:ea typeface="宋体" charset="-122"/>
                </a:rPr>
                <a:t>Text in here</a:t>
              </a:r>
            </a:p>
          </p:txBody>
        </p:sp>
        <p:sp>
          <p:nvSpPr>
            <p:cNvPr id="21" name="Rectangle 39">
              <a:extLst>
                <a:ext uri="{FF2B5EF4-FFF2-40B4-BE49-F238E27FC236}">
                  <a16:creationId xmlns:a16="http://schemas.microsoft.com/office/drawing/2014/main" id="{6BC37E7F-4128-436A-AB89-D327B667F97E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91" y="1833"/>
              <a:ext cx="921" cy="350"/>
            </a:xfrm>
            <a:prstGeom prst="rect">
              <a:avLst/>
            </a:prstGeom>
            <a:gradFill rotWithShape="1">
              <a:gsLst>
                <a:gs pos="0">
                  <a:srgbClr val="FEBB72"/>
                </a:gs>
                <a:gs pos="100000">
                  <a:srgbClr val="FEBB72">
                    <a:gamma/>
                    <a:tint val="31765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spcBef>
                  <a:spcPct val="20000"/>
                </a:spcBef>
                <a:buSzPct val="85000"/>
                <a:buFont typeface="Wingdings" pitchFamily="2" charset="2"/>
                <a:buNone/>
              </a:pPr>
              <a:r>
                <a:rPr lang="en-US" altLang="zh-CN" sz="1600">
                  <a:solidFill>
                    <a:srgbClr val="080808"/>
                  </a:solidFill>
                  <a:ea typeface="宋体" charset="-122"/>
                </a:rPr>
                <a:t>Text in here</a:t>
              </a:r>
            </a:p>
          </p:txBody>
        </p:sp>
        <p:sp>
          <p:nvSpPr>
            <p:cNvPr id="22" name="Rectangle 40">
              <a:extLst>
                <a:ext uri="{FF2B5EF4-FFF2-40B4-BE49-F238E27FC236}">
                  <a16:creationId xmlns:a16="http://schemas.microsoft.com/office/drawing/2014/main" id="{0BF17739-12A0-4ED2-BCD5-187B03ED675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371" y="1833"/>
              <a:ext cx="920" cy="350"/>
            </a:xfrm>
            <a:prstGeom prst="rect">
              <a:avLst/>
            </a:prstGeom>
            <a:gradFill rotWithShape="1">
              <a:gsLst>
                <a:gs pos="0">
                  <a:srgbClr val="FEBB72"/>
                </a:gs>
                <a:gs pos="100000">
                  <a:srgbClr val="FEBB72">
                    <a:gamma/>
                    <a:tint val="31765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spcBef>
                  <a:spcPct val="20000"/>
                </a:spcBef>
                <a:buSzPct val="85000"/>
                <a:buFont typeface="Wingdings" pitchFamily="2" charset="2"/>
                <a:buNone/>
              </a:pPr>
              <a:r>
                <a:rPr lang="en-US" altLang="zh-CN" sz="1600">
                  <a:solidFill>
                    <a:srgbClr val="080808"/>
                  </a:solidFill>
                  <a:ea typeface="宋体" charset="-122"/>
                </a:rPr>
                <a:t>Text in here</a:t>
              </a:r>
            </a:p>
          </p:txBody>
        </p:sp>
        <p:sp>
          <p:nvSpPr>
            <p:cNvPr id="23" name="Rectangle 41">
              <a:extLst>
                <a:ext uri="{FF2B5EF4-FFF2-40B4-BE49-F238E27FC236}">
                  <a16:creationId xmlns:a16="http://schemas.microsoft.com/office/drawing/2014/main" id="{5B9BCEDE-FE61-4312-A0B2-CCA1802CD82B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51" y="1833"/>
              <a:ext cx="920" cy="350"/>
            </a:xfrm>
            <a:prstGeom prst="rect">
              <a:avLst/>
            </a:prstGeom>
            <a:gradFill rotWithShape="1">
              <a:gsLst>
                <a:gs pos="0">
                  <a:srgbClr val="99CCFF"/>
                </a:gs>
                <a:gs pos="100000">
                  <a:srgbClr val="99CCFF">
                    <a:gamma/>
                    <a:tint val="51765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spcBef>
                  <a:spcPct val="50000"/>
                </a:spcBef>
                <a:buSzPct val="85000"/>
                <a:buFont typeface="Wingdings" pitchFamily="2" charset="2"/>
                <a:buNone/>
              </a:pPr>
              <a:r>
                <a:rPr lang="en-US" altLang="zh-CN" b="0">
                  <a:solidFill>
                    <a:srgbClr val="080808"/>
                  </a:solidFill>
                  <a:ea typeface="宋体" charset="-122"/>
                </a:rPr>
                <a:t>Title 02</a:t>
              </a:r>
            </a:p>
          </p:txBody>
        </p:sp>
        <p:sp>
          <p:nvSpPr>
            <p:cNvPr id="24" name="Rectangle 42">
              <a:extLst>
                <a:ext uri="{FF2B5EF4-FFF2-40B4-BE49-F238E27FC236}">
                  <a16:creationId xmlns:a16="http://schemas.microsoft.com/office/drawing/2014/main" id="{6489C395-687C-453D-ABF4-BBE70473B91E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132" y="1483"/>
              <a:ext cx="1188" cy="1400"/>
            </a:xfrm>
            <a:prstGeom prst="rect">
              <a:avLst/>
            </a:prstGeom>
            <a:gradFill rotWithShape="1">
              <a:gsLst>
                <a:gs pos="0">
                  <a:srgbClr val="FAFAC2"/>
                </a:gs>
                <a:gs pos="100000">
                  <a:srgbClr val="FAFAC2">
                    <a:gamma/>
                    <a:tint val="22353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l">
                <a:spcBef>
                  <a:spcPct val="20000"/>
                </a:spcBef>
                <a:buSzPct val="85000"/>
                <a:buFont typeface="Wingdings" pitchFamily="2" charset="2"/>
                <a:buNone/>
              </a:pPr>
              <a:r>
                <a:rPr lang="en-US" altLang="zh-CN" sz="1400">
                  <a:solidFill>
                    <a:srgbClr val="080808"/>
                  </a:solidFill>
                  <a:ea typeface="宋体" charset="-122"/>
                </a:rPr>
                <a:t>ThemeGallery is a Design Digital Content &amp; Contents mall developed by Guild Design Inc.</a:t>
              </a:r>
            </a:p>
          </p:txBody>
        </p:sp>
        <p:sp>
          <p:nvSpPr>
            <p:cNvPr id="25" name="Rectangle 43">
              <a:extLst>
                <a:ext uri="{FF2B5EF4-FFF2-40B4-BE49-F238E27FC236}">
                  <a16:creationId xmlns:a16="http://schemas.microsoft.com/office/drawing/2014/main" id="{4718B7B4-2FB1-46EB-912B-C388DD89A058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212" y="1483"/>
              <a:ext cx="920" cy="350"/>
            </a:xfrm>
            <a:prstGeom prst="rect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DDDDDD">
                    <a:gamma/>
                    <a:tint val="31765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spcBef>
                  <a:spcPct val="20000"/>
                </a:spcBef>
                <a:buSzPct val="85000"/>
                <a:buFont typeface="Wingdings" pitchFamily="2" charset="2"/>
                <a:buNone/>
              </a:pPr>
              <a:r>
                <a:rPr lang="en-US" altLang="zh-CN" sz="1600">
                  <a:solidFill>
                    <a:srgbClr val="080808"/>
                  </a:solidFill>
                  <a:ea typeface="宋体" charset="-122"/>
                </a:rPr>
                <a:t>Text in here</a:t>
              </a:r>
            </a:p>
          </p:txBody>
        </p:sp>
        <p:sp>
          <p:nvSpPr>
            <p:cNvPr id="26" name="Rectangle 44">
              <a:extLst>
                <a:ext uri="{FF2B5EF4-FFF2-40B4-BE49-F238E27FC236}">
                  <a16:creationId xmlns:a16="http://schemas.microsoft.com/office/drawing/2014/main" id="{0AF935C5-9572-4B20-8986-E8D8B0CBB67E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91" y="1483"/>
              <a:ext cx="921" cy="350"/>
            </a:xfrm>
            <a:prstGeom prst="rect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DDDDDD">
                    <a:gamma/>
                    <a:tint val="31765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spcBef>
                  <a:spcPct val="20000"/>
                </a:spcBef>
                <a:buSzPct val="85000"/>
                <a:buFont typeface="Wingdings" pitchFamily="2" charset="2"/>
                <a:buNone/>
              </a:pPr>
              <a:r>
                <a:rPr lang="en-US" altLang="zh-CN" sz="1600">
                  <a:solidFill>
                    <a:srgbClr val="080808"/>
                  </a:solidFill>
                  <a:ea typeface="宋体" charset="-122"/>
                </a:rPr>
                <a:t>Text in here</a:t>
              </a:r>
            </a:p>
          </p:txBody>
        </p:sp>
        <p:sp>
          <p:nvSpPr>
            <p:cNvPr id="27" name="Rectangle 45">
              <a:extLst>
                <a:ext uri="{FF2B5EF4-FFF2-40B4-BE49-F238E27FC236}">
                  <a16:creationId xmlns:a16="http://schemas.microsoft.com/office/drawing/2014/main" id="{E60AA09D-2690-4FB3-B7E0-256728F4643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371" y="1483"/>
              <a:ext cx="920" cy="350"/>
            </a:xfrm>
            <a:prstGeom prst="rect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DDDDDD">
                    <a:gamma/>
                    <a:tint val="31765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spcBef>
                  <a:spcPct val="20000"/>
                </a:spcBef>
                <a:buSzPct val="85000"/>
                <a:buFont typeface="Wingdings" pitchFamily="2" charset="2"/>
                <a:buNone/>
              </a:pPr>
              <a:r>
                <a:rPr lang="en-US" altLang="zh-CN" sz="1600">
                  <a:solidFill>
                    <a:srgbClr val="080808"/>
                  </a:solidFill>
                  <a:ea typeface="宋体" charset="-122"/>
                </a:rPr>
                <a:t>Text in here</a:t>
              </a:r>
            </a:p>
          </p:txBody>
        </p:sp>
        <p:sp>
          <p:nvSpPr>
            <p:cNvPr id="28" name="Rectangle 46">
              <a:extLst>
                <a:ext uri="{FF2B5EF4-FFF2-40B4-BE49-F238E27FC236}">
                  <a16:creationId xmlns:a16="http://schemas.microsoft.com/office/drawing/2014/main" id="{B508416D-FC61-45D5-BA6F-8E5055655701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51" y="1483"/>
              <a:ext cx="920" cy="350"/>
            </a:xfrm>
            <a:prstGeom prst="rect">
              <a:avLst/>
            </a:prstGeom>
            <a:gradFill rotWithShape="1">
              <a:gsLst>
                <a:gs pos="0">
                  <a:srgbClr val="99CCFF"/>
                </a:gs>
                <a:gs pos="100000">
                  <a:srgbClr val="99CCFF">
                    <a:gamma/>
                    <a:tint val="51765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spcBef>
                  <a:spcPct val="50000"/>
                </a:spcBef>
                <a:buSzPct val="85000"/>
                <a:buFont typeface="Wingdings" pitchFamily="2" charset="2"/>
                <a:buNone/>
              </a:pPr>
              <a:r>
                <a:rPr lang="en-US" altLang="zh-CN" b="0">
                  <a:solidFill>
                    <a:srgbClr val="080808"/>
                  </a:solidFill>
                  <a:ea typeface="宋体" charset="-122"/>
                </a:rPr>
                <a:t>Title 01</a:t>
              </a:r>
            </a:p>
          </p:txBody>
        </p:sp>
        <p:sp>
          <p:nvSpPr>
            <p:cNvPr id="29" name="Line 47">
              <a:extLst>
                <a:ext uri="{FF2B5EF4-FFF2-40B4-BE49-F238E27FC236}">
                  <a16:creationId xmlns:a16="http://schemas.microsoft.com/office/drawing/2014/main" id="{BD907088-4690-4C3C-854E-A814CDD51BF1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451" y="1483"/>
              <a:ext cx="4869" cy="0"/>
            </a:xfrm>
            <a:prstGeom prst="line">
              <a:avLst/>
            </a:prstGeom>
            <a:noFill/>
            <a:ln w="12700" cap="sq">
              <a:solidFill>
                <a:srgbClr val="F8F8F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" name="Line 48">
              <a:extLst>
                <a:ext uri="{FF2B5EF4-FFF2-40B4-BE49-F238E27FC236}">
                  <a16:creationId xmlns:a16="http://schemas.microsoft.com/office/drawing/2014/main" id="{757D56D8-6BA9-4663-9A59-C5583F8CC9EC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451" y="1483"/>
              <a:ext cx="0" cy="1400"/>
            </a:xfrm>
            <a:prstGeom prst="line">
              <a:avLst/>
            </a:prstGeom>
            <a:noFill/>
            <a:ln w="12700" cap="sq">
              <a:solidFill>
                <a:srgbClr val="F8F8F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" name="Line 49">
              <a:extLst>
                <a:ext uri="{FF2B5EF4-FFF2-40B4-BE49-F238E27FC236}">
                  <a16:creationId xmlns:a16="http://schemas.microsoft.com/office/drawing/2014/main" id="{43BC20FD-CEDE-4132-9885-6DF670C41163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5320" y="1483"/>
              <a:ext cx="0" cy="1400"/>
            </a:xfrm>
            <a:prstGeom prst="line">
              <a:avLst/>
            </a:prstGeom>
            <a:noFill/>
            <a:ln w="12700" cap="sq">
              <a:solidFill>
                <a:srgbClr val="F8F8F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" name="Line 50">
              <a:extLst>
                <a:ext uri="{FF2B5EF4-FFF2-40B4-BE49-F238E27FC236}">
                  <a16:creationId xmlns:a16="http://schemas.microsoft.com/office/drawing/2014/main" id="{A79DF72D-7D38-426D-8BB3-001CFBD29FDB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451" y="2883"/>
              <a:ext cx="4869" cy="0"/>
            </a:xfrm>
            <a:prstGeom prst="line">
              <a:avLst/>
            </a:prstGeom>
            <a:noFill/>
            <a:ln w="12700" cap="sq">
              <a:solidFill>
                <a:srgbClr val="F8F8F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" name="Line 51">
              <a:extLst>
                <a:ext uri="{FF2B5EF4-FFF2-40B4-BE49-F238E27FC236}">
                  <a16:creationId xmlns:a16="http://schemas.microsoft.com/office/drawing/2014/main" id="{C5B37DDC-7A0C-4C21-873D-28FAFB8DFF78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371" y="1483"/>
              <a:ext cx="0" cy="1400"/>
            </a:xfrm>
            <a:prstGeom prst="line">
              <a:avLst/>
            </a:prstGeom>
            <a:noFill/>
            <a:ln w="12700">
              <a:solidFill>
                <a:srgbClr val="F8F8F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" name="Line 52">
              <a:extLst>
                <a:ext uri="{FF2B5EF4-FFF2-40B4-BE49-F238E27FC236}">
                  <a16:creationId xmlns:a16="http://schemas.microsoft.com/office/drawing/2014/main" id="{C1E51D0D-5B1B-436D-98F6-F94653619387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2291" y="1483"/>
              <a:ext cx="0" cy="1400"/>
            </a:xfrm>
            <a:prstGeom prst="line">
              <a:avLst/>
            </a:prstGeom>
            <a:noFill/>
            <a:ln w="12700">
              <a:solidFill>
                <a:srgbClr val="F8F8F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" name="Line 53">
              <a:extLst>
                <a:ext uri="{FF2B5EF4-FFF2-40B4-BE49-F238E27FC236}">
                  <a16:creationId xmlns:a16="http://schemas.microsoft.com/office/drawing/2014/main" id="{3FE64897-2005-40B4-A596-C093CF8234D0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3212" y="1483"/>
              <a:ext cx="0" cy="1400"/>
            </a:xfrm>
            <a:prstGeom prst="line">
              <a:avLst/>
            </a:prstGeom>
            <a:noFill/>
            <a:ln w="12700">
              <a:solidFill>
                <a:srgbClr val="F8F8F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" name="Line 54">
              <a:extLst>
                <a:ext uri="{FF2B5EF4-FFF2-40B4-BE49-F238E27FC236}">
                  <a16:creationId xmlns:a16="http://schemas.microsoft.com/office/drawing/2014/main" id="{7F095AAE-0978-4544-A075-E8DDA39D7324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451" y="1833"/>
              <a:ext cx="3681" cy="0"/>
            </a:xfrm>
            <a:prstGeom prst="line">
              <a:avLst/>
            </a:prstGeom>
            <a:noFill/>
            <a:ln w="12700">
              <a:solidFill>
                <a:srgbClr val="F8F8F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" name="Line 55">
              <a:extLst>
                <a:ext uri="{FF2B5EF4-FFF2-40B4-BE49-F238E27FC236}">
                  <a16:creationId xmlns:a16="http://schemas.microsoft.com/office/drawing/2014/main" id="{8396C302-F2D6-4090-BBD6-37EF9BF98FA2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451" y="2183"/>
              <a:ext cx="3681" cy="0"/>
            </a:xfrm>
            <a:prstGeom prst="line">
              <a:avLst/>
            </a:prstGeom>
            <a:noFill/>
            <a:ln w="12700">
              <a:solidFill>
                <a:srgbClr val="F8F8F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" name="Line 56">
              <a:extLst>
                <a:ext uri="{FF2B5EF4-FFF2-40B4-BE49-F238E27FC236}">
                  <a16:creationId xmlns:a16="http://schemas.microsoft.com/office/drawing/2014/main" id="{175123DA-8259-48DD-8FCD-33D93DF29439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451" y="2533"/>
              <a:ext cx="3681" cy="0"/>
            </a:xfrm>
            <a:prstGeom prst="line">
              <a:avLst/>
            </a:prstGeom>
            <a:noFill/>
            <a:ln w="12700">
              <a:solidFill>
                <a:srgbClr val="F8F8F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" name="Line 57">
              <a:extLst>
                <a:ext uri="{FF2B5EF4-FFF2-40B4-BE49-F238E27FC236}">
                  <a16:creationId xmlns:a16="http://schemas.microsoft.com/office/drawing/2014/main" id="{176B28A6-1B3D-43DC-8979-F4C387E65A23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4132" y="1483"/>
              <a:ext cx="0" cy="1400"/>
            </a:xfrm>
            <a:prstGeom prst="line">
              <a:avLst/>
            </a:prstGeom>
            <a:noFill/>
            <a:ln w="12700">
              <a:solidFill>
                <a:srgbClr val="F8F8F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40" name="Text Box 58">
            <a:extLst>
              <a:ext uri="{FF2B5EF4-FFF2-40B4-BE49-F238E27FC236}">
                <a16:creationId xmlns:a16="http://schemas.microsoft.com/office/drawing/2014/main" id="{3962E394-AC15-4066-AE77-F265DFACD879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2716981" y="1850912"/>
            <a:ext cx="1425575" cy="366712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80808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F8F8F8"/>
                </a:solidFill>
                <a:ea typeface="宋体" charset="-122"/>
              </a:rPr>
              <a:t>Title</a:t>
            </a:r>
          </a:p>
        </p:txBody>
      </p:sp>
      <p:sp>
        <p:nvSpPr>
          <p:cNvPr id="41" name="Text Box 59">
            <a:extLst>
              <a:ext uri="{FF2B5EF4-FFF2-40B4-BE49-F238E27FC236}">
                <a16:creationId xmlns:a16="http://schemas.microsoft.com/office/drawing/2014/main" id="{717E91FD-D551-4885-A722-36AF1C729BD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069531" y="1850912"/>
            <a:ext cx="1425575" cy="366712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80808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F8F8F8"/>
                </a:solidFill>
                <a:ea typeface="宋体" charset="-122"/>
              </a:rPr>
              <a:t>Title</a:t>
            </a:r>
          </a:p>
        </p:txBody>
      </p:sp>
      <p:sp>
        <p:nvSpPr>
          <p:cNvPr id="42" name="Text Box 60">
            <a:extLst>
              <a:ext uri="{FF2B5EF4-FFF2-40B4-BE49-F238E27FC236}">
                <a16:creationId xmlns:a16="http://schemas.microsoft.com/office/drawing/2014/main" id="{24FC29F2-7DC9-4BBA-BEC9-EB99FE5CB2FE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5415731" y="1850912"/>
            <a:ext cx="1425575" cy="366712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80808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F8F8F8"/>
                </a:solidFill>
                <a:ea typeface="宋体" charset="-122"/>
              </a:rPr>
              <a:t>Title</a:t>
            </a:r>
          </a:p>
        </p:txBody>
      </p:sp>
      <p:sp>
        <p:nvSpPr>
          <p:cNvPr id="43" name="Text Box 61">
            <a:extLst>
              <a:ext uri="{FF2B5EF4-FFF2-40B4-BE49-F238E27FC236}">
                <a16:creationId xmlns:a16="http://schemas.microsoft.com/office/drawing/2014/main" id="{F24B1924-D104-4D6D-9966-5EECFCE00FC3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6768281" y="1850912"/>
            <a:ext cx="1425575" cy="366712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80808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F8F8F8"/>
                </a:solidFill>
                <a:ea typeface="宋体" charset="-122"/>
              </a:rPr>
              <a:t>Title</a:t>
            </a:r>
          </a:p>
        </p:txBody>
      </p:sp>
      <p:sp>
        <p:nvSpPr>
          <p:cNvPr id="44" name="Text Box 62">
            <a:extLst>
              <a:ext uri="{FF2B5EF4-FFF2-40B4-BE49-F238E27FC236}">
                <a16:creationId xmlns:a16="http://schemas.microsoft.com/office/drawing/2014/main" id="{D9E4BB68-7FF0-4258-AFC8-391F75D1A78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8301806" y="1850912"/>
            <a:ext cx="1425575" cy="366712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80808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F8F8F8"/>
                </a:solidFill>
                <a:ea typeface="宋体" charset="-122"/>
              </a:rPr>
              <a:t>Title</a:t>
            </a:r>
          </a:p>
        </p:txBody>
      </p:sp>
      <p:sp>
        <p:nvSpPr>
          <p:cNvPr id="45" name="Text Box 63">
            <a:extLst>
              <a:ext uri="{FF2B5EF4-FFF2-40B4-BE49-F238E27FC236}">
                <a16:creationId xmlns:a16="http://schemas.microsoft.com/office/drawing/2014/main" id="{1C9A450E-DABD-4264-B905-C1D2E5B7280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240981" y="4363924"/>
            <a:ext cx="46386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 2" pitchFamily="18" charset="2"/>
              <a:buChar char="Ø"/>
            </a:pPr>
            <a:r>
              <a:rPr lang="zh-CN" altLang="en-US" sz="2000">
                <a:solidFill>
                  <a:srgbClr val="F8F8F8"/>
                </a:solidFill>
                <a:ea typeface="宋体" charset="-122"/>
              </a:rPr>
              <a:t> </a:t>
            </a:r>
            <a:r>
              <a:rPr lang="en-US" altLang="zh-CN" sz="2000">
                <a:solidFill>
                  <a:srgbClr val="F8F8F8"/>
                </a:solidFill>
                <a:ea typeface="宋体" charset="-122"/>
              </a:rPr>
              <a:t>Description of the contents</a:t>
            </a:r>
          </a:p>
        </p:txBody>
      </p:sp>
    </p:spTree>
    <p:extLst>
      <p:ext uri="{BB962C8B-B14F-4D97-AF65-F5344CB8AC3E}">
        <p14:creationId xmlns:p14="http://schemas.microsoft.com/office/powerpoint/2010/main" val="46749548"/>
      </p:ext>
    </p:extLst>
  </p:cSld>
  <p:clrMapOvr>
    <a:masterClrMapping/>
  </p:clrMapOvr>
</p:sld>
</file>

<file path=ppt/theme/theme1.xml><?xml version="1.0" encoding="utf-8"?>
<a:theme xmlns:a="http://schemas.openxmlformats.org/drawingml/2006/main" name="画廊">
  <a:themeElements>
    <a:clrScheme name="画廊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画廊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画廊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32</TotalTime>
  <Words>69</Words>
  <Application>Microsoft Office PowerPoint</Application>
  <PresentationFormat>宽屏</PresentationFormat>
  <Paragraphs>23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等线</vt:lpstr>
      <vt:lpstr>等线 Light</vt:lpstr>
      <vt:lpstr>宋体</vt:lpstr>
      <vt:lpstr>Arial</vt:lpstr>
      <vt:lpstr>Gill Sans MT</vt:lpstr>
      <vt:lpstr>Wingdings</vt:lpstr>
      <vt:lpstr>Wingdings 2</vt:lpstr>
      <vt:lpstr>画廊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Mloong</dc:creator>
  <cp:lastModifiedBy>Mloong</cp:lastModifiedBy>
  <cp:revision>13</cp:revision>
  <dcterms:created xsi:type="dcterms:W3CDTF">2018-10-25T07:04:23Z</dcterms:created>
  <dcterms:modified xsi:type="dcterms:W3CDTF">2018-10-25T07:37:05Z</dcterms:modified>
</cp:coreProperties>
</file>