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933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63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94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7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271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626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3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43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84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0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3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06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>
            <a:extLst>
              <a:ext uri="{FF2B5EF4-FFF2-40B4-BE49-F238E27FC236}">
                <a16:creationId xmlns:a16="http://schemas.microsoft.com/office/drawing/2014/main" id="{23D4A205-4F10-428A-AC69-6A97F5E2D2AF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2170128" y="4397508"/>
            <a:ext cx="2828925" cy="446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3F3F3"/>
              </a:gs>
              <a:gs pos="100000">
                <a:srgbClr val="FF6161"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5BCF6096-F2F1-4468-8CD5-5D878076F52E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5000641" y="4397508"/>
            <a:ext cx="849312" cy="446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3F3F3"/>
              </a:gs>
              <a:gs pos="100000">
                <a:srgbClr val="A8D02A">
                  <a:alpha val="39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101C99-A50C-47F3-B66E-B77A5918325B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383324" y="1966130"/>
            <a:ext cx="4327525" cy="431800"/>
          </a:xfrm>
          <a:prstGeom prst="rect">
            <a:avLst/>
          </a:prstGeom>
          <a:solidFill>
            <a:srgbClr val="644D6F"/>
          </a:solidFill>
          <a:ln>
            <a:noFill/>
          </a:ln>
          <a:effectLst/>
          <a:scene3d>
            <a:camera prst="legacyObliqueFront"/>
            <a:lightRig rig="legacyNormal3" dir="r"/>
          </a:scene3d>
          <a:sp3d extrusionH="430200" prstMaterial="legacyPlastic">
            <a:bevelT w="13500" h="13500" prst="angle"/>
            <a:bevelB w="13500" h="13500" prst="angle"/>
            <a:extrusionClr>
              <a:srgbClr val="644D6F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4357DA-4472-4922-BD32-E86EA0B3F1BE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82664" y="2854446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E73A22-FA7D-484D-8AAB-DD540424B2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16230" y="2847141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17070B-1680-4F34-ABC7-2911B7A373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93438" y="3245517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6126E7-9E35-4757-A6AD-6AA1BAB2B1FF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30427" y="3242342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824394-8C71-43B0-A2BB-F4B4A7D78A97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30427" y="3632867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4AD427-E23D-4963-8425-596FD7055679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30427" y="4023392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2226FF-9E41-4D81-AAF6-910827F758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97066" y="4413917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9E7EA1-819F-4575-AA45-64F6E1D7D1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30427" y="4413917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2C9A9B49-C0F4-4AD2-878A-EC1CEB19B4F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164499" y="2957098"/>
            <a:ext cx="11054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50%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84769A00-4E49-4633-81AB-203B78E16CC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522989" y="3305699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 b="1">
                <a:solidFill>
                  <a:srgbClr val="FFFF00"/>
                </a:solidFill>
                <a:ea typeface="宋体" charset="-122"/>
                <a:cs typeface="Arial" charset="0"/>
              </a:rPr>
              <a:t>100%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ADD5EBF6-59B9-4F0A-ABAD-39809B71ED7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638252" y="4452017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15%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0A0A3F5E-4829-4EB7-B0E3-1872A118F57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06652" y="2883567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30%</a:t>
            </a: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F1ECC357-4AE3-4A7D-A081-52CD02C2F9A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681240" y="3286792"/>
            <a:ext cx="725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 b="1">
                <a:solidFill>
                  <a:srgbClr val="FFFF00"/>
                </a:solidFill>
                <a:ea typeface="宋体" charset="-122"/>
                <a:cs typeface="Arial" charset="0"/>
              </a:rPr>
              <a:t>100%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677A1790-A42F-4B3E-8EDB-2E70407538A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14590" y="3664617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25%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3479CE51-CC99-4D88-BD87-6D8D6D8FA0E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14590" y="4061492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85%</a:t>
            </a: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7E92C204-BF36-4B15-A898-5742009916D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14590" y="4452017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30%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FF412F0-A9DA-424E-BAA5-BA4A933BFB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73154" y="1955139"/>
            <a:ext cx="3668713" cy="366713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solidFill>
                  <a:srgbClr val="F8F8F8"/>
                </a:solidFill>
                <a:ea typeface="宋体" charset="-122"/>
                <a:cs typeface="Arial" charset="0"/>
              </a:rPr>
              <a:t>A title about content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5E363CD-FD87-4AC6-86DB-0C103B15BB63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2179653" y="2041658"/>
            <a:ext cx="3673475" cy="431800"/>
          </a:xfrm>
          <a:prstGeom prst="rect">
            <a:avLst/>
          </a:prstGeom>
          <a:solidFill>
            <a:srgbClr val="FFC319"/>
          </a:solidFill>
          <a:ln>
            <a:noFill/>
          </a:ln>
          <a:effectLst/>
          <a:scene3d>
            <a:camera prst="legacyObliqueFront"/>
            <a:lightRig rig="legacyNormal3" dir="r"/>
          </a:scene3d>
          <a:sp3d extrusionH="430200" prstMaterial="legacyPlastic">
            <a:bevelT w="13500" h="13500" prst="angle"/>
            <a:bevelB w="13500" h="13500" prst="angle"/>
            <a:extrusionClr>
              <a:srgbClr val="FFC31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3A6CC00-3B5D-443B-B07C-0094A40164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70128" y="2489333"/>
            <a:ext cx="2828925" cy="350837"/>
          </a:xfrm>
          <a:prstGeom prst="rect">
            <a:avLst/>
          </a:prstGeom>
          <a:solidFill>
            <a:srgbClr val="FF616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FF616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77C42B3-C3AE-4DD8-80A0-B93569622F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00641" y="2489333"/>
            <a:ext cx="849312" cy="350837"/>
          </a:xfrm>
          <a:prstGeom prst="rect">
            <a:avLst/>
          </a:prstGeom>
          <a:solidFill>
            <a:srgbClr val="A8D02A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1E3D01-01A2-4FE3-90CE-E4629CCF9B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70128" y="2879858"/>
            <a:ext cx="2828925" cy="350837"/>
          </a:xfrm>
          <a:prstGeom prst="rect">
            <a:avLst/>
          </a:prstGeom>
          <a:solidFill>
            <a:srgbClr val="FF616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FF616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D34C9BF-26F2-47B7-A88F-D1CE66E45B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00641" y="2879858"/>
            <a:ext cx="849312" cy="350837"/>
          </a:xfrm>
          <a:prstGeom prst="rect">
            <a:avLst/>
          </a:prstGeom>
          <a:solidFill>
            <a:srgbClr val="A8D02A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5AF2F6B-15D1-40C4-8E55-7F9BD1CC4D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70128" y="3270383"/>
            <a:ext cx="2828925" cy="350837"/>
          </a:xfrm>
          <a:prstGeom prst="rect">
            <a:avLst/>
          </a:prstGeom>
          <a:solidFill>
            <a:srgbClr val="FF616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FF616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B54A38B-3680-4DFC-A0A3-DC340C0BBE5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00641" y="3270383"/>
            <a:ext cx="849312" cy="350837"/>
          </a:xfrm>
          <a:prstGeom prst="rect">
            <a:avLst/>
          </a:prstGeom>
          <a:solidFill>
            <a:srgbClr val="A8D02A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2341FE0-4C53-4074-8465-7C9ECA60E1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70128" y="3660908"/>
            <a:ext cx="2828925" cy="350837"/>
          </a:xfrm>
          <a:prstGeom prst="rect">
            <a:avLst/>
          </a:prstGeom>
          <a:solidFill>
            <a:srgbClr val="FF616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FF616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B95E010-E94F-4319-8EC5-C3143EBBDA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00641" y="3660908"/>
            <a:ext cx="849312" cy="350837"/>
          </a:xfrm>
          <a:prstGeom prst="rect">
            <a:avLst/>
          </a:prstGeom>
          <a:solidFill>
            <a:srgbClr val="A8D02A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03AC8E-7588-412D-B7AE-DCF2976E2B0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70128" y="4051433"/>
            <a:ext cx="2828925" cy="350837"/>
          </a:xfrm>
          <a:prstGeom prst="rect">
            <a:avLst/>
          </a:prstGeom>
          <a:solidFill>
            <a:srgbClr val="FF6161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FF616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D787C2-349F-4477-817A-F33331A8D0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00641" y="4051433"/>
            <a:ext cx="849312" cy="350837"/>
          </a:xfrm>
          <a:prstGeom prst="rect">
            <a:avLst/>
          </a:prstGeom>
          <a:solidFill>
            <a:srgbClr val="A8D02A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A8D02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Text Box 51">
            <a:extLst>
              <a:ext uri="{FF2B5EF4-FFF2-40B4-BE49-F238E27FC236}">
                <a16:creationId xmlns:a16="http://schemas.microsoft.com/office/drawing/2014/main" id="{5ABB3ABE-119B-4F75-A574-C64107C39FC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78078" y="2521083"/>
            <a:ext cx="2587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53" name="Text Box 52">
            <a:extLst>
              <a:ext uri="{FF2B5EF4-FFF2-40B4-BE49-F238E27FC236}">
                <a16:creationId xmlns:a16="http://schemas.microsoft.com/office/drawing/2014/main" id="{289FE2EC-AE53-4B34-9643-E8F48D5E44A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78078" y="2927483"/>
            <a:ext cx="2587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400">
                <a:solidFill>
                  <a:srgbClr val="FFFF00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54" name="Text Box 53">
            <a:extLst>
              <a:ext uri="{FF2B5EF4-FFF2-40B4-BE49-F238E27FC236}">
                <a16:creationId xmlns:a16="http://schemas.microsoft.com/office/drawing/2014/main" id="{674F16C9-E31A-4EA2-899F-EB373479D2D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78078" y="3308483"/>
            <a:ext cx="2587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55" name="Text Box 54">
            <a:extLst>
              <a:ext uri="{FF2B5EF4-FFF2-40B4-BE49-F238E27FC236}">
                <a16:creationId xmlns:a16="http://schemas.microsoft.com/office/drawing/2014/main" id="{43F44053-DC61-4579-985F-FBE6F5365DB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78078" y="3699008"/>
            <a:ext cx="2587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56" name="Text Box 55">
            <a:extLst>
              <a:ext uri="{FF2B5EF4-FFF2-40B4-BE49-F238E27FC236}">
                <a16:creationId xmlns:a16="http://schemas.microsoft.com/office/drawing/2014/main" id="{09708237-197E-4EDE-B8A0-9EC715B058A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78078" y="4080008"/>
            <a:ext cx="2587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57" name="Text Box 56">
            <a:extLst>
              <a:ext uri="{FF2B5EF4-FFF2-40B4-BE49-F238E27FC236}">
                <a16:creationId xmlns:a16="http://schemas.microsoft.com/office/drawing/2014/main" id="{70B3923A-67DC-48CF-9395-0907DA6BD4B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162566" y="2521083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宋体" charset="-122"/>
                <a:cs typeface="Arial" charset="0"/>
              </a:rPr>
              <a:t>30%</a:t>
            </a:r>
          </a:p>
        </p:txBody>
      </p:sp>
      <p:sp>
        <p:nvSpPr>
          <p:cNvPr id="58" name="Text Box 57">
            <a:extLst>
              <a:ext uri="{FF2B5EF4-FFF2-40B4-BE49-F238E27FC236}">
                <a16:creationId xmlns:a16="http://schemas.microsoft.com/office/drawing/2014/main" id="{B36322CB-A9C9-43AF-BF9B-891D89CBA97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037153" y="2924308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 b="1">
                <a:solidFill>
                  <a:srgbClr val="FFFF99"/>
                </a:solidFill>
                <a:ea typeface="宋体" charset="-122"/>
                <a:cs typeface="Arial" charset="0"/>
              </a:rPr>
              <a:t>100%</a:t>
            </a:r>
          </a:p>
        </p:txBody>
      </p:sp>
      <p:sp>
        <p:nvSpPr>
          <p:cNvPr id="59" name="Text Box 58">
            <a:extLst>
              <a:ext uri="{FF2B5EF4-FFF2-40B4-BE49-F238E27FC236}">
                <a16:creationId xmlns:a16="http://schemas.microsoft.com/office/drawing/2014/main" id="{18F780EF-0820-438C-9558-E0B8AD6FFBB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170503" y="3302133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宋体" charset="-122"/>
                <a:cs typeface="Arial" charset="0"/>
              </a:rPr>
              <a:t>25%</a:t>
            </a:r>
          </a:p>
        </p:txBody>
      </p:sp>
      <p:sp>
        <p:nvSpPr>
          <p:cNvPr id="60" name="Text Box 59">
            <a:extLst>
              <a:ext uri="{FF2B5EF4-FFF2-40B4-BE49-F238E27FC236}">
                <a16:creationId xmlns:a16="http://schemas.microsoft.com/office/drawing/2014/main" id="{AF3149BF-A629-40C9-BA15-C827E374308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170503" y="3699008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宋体" charset="-122"/>
                <a:cs typeface="Arial" charset="0"/>
              </a:rPr>
              <a:t>85%</a:t>
            </a:r>
          </a:p>
        </p:txBody>
      </p:sp>
      <p:sp>
        <p:nvSpPr>
          <p:cNvPr id="61" name="Text Box 60">
            <a:extLst>
              <a:ext uri="{FF2B5EF4-FFF2-40B4-BE49-F238E27FC236}">
                <a16:creationId xmlns:a16="http://schemas.microsoft.com/office/drawing/2014/main" id="{249F8D1F-B887-43DF-BC84-A89D2B34BD0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170503" y="4089533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宋体" charset="-122"/>
                <a:cs typeface="Arial" charset="0"/>
              </a:rPr>
              <a:t>30%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D2E190D-53B0-4F1E-B6F3-8D1B6E52B6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25716" y="2071820"/>
            <a:ext cx="3162300" cy="366713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rgbClr val="F8F8F8"/>
                </a:solidFill>
                <a:ea typeface="宋体" charset="-122"/>
                <a:cs typeface="Arial" charset="0"/>
              </a:rPr>
              <a:t>A title about content</a:t>
            </a:r>
          </a:p>
        </p:txBody>
      </p:sp>
      <p:sp>
        <p:nvSpPr>
          <p:cNvPr id="63" name="Text Box 62">
            <a:extLst>
              <a:ext uri="{FF2B5EF4-FFF2-40B4-BE49-F238E27FC236}">
                <a16:creationId xmlns:a16="http://schemas.microsoft.com/office/drawing/2014/main" id="{06ECE8DF-F175-4C3A-BB8B-56CC16F5A08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186003" y="1271720"/>
            <a:ext cx="7500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1C1C1C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71" name="Rectangle 9">
            <a:extLst>
              <a:ext uri="{FF2B5EF4-FFF2-40B4-BE49-F238E27FC236}">
                <a16:creationId xmlns:a16="http://schemas.microsoft.com/office/drawing/2014/main" id="{7DEFB72F-F900-49ED-9A78-5CF1A13689B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0624" y="2848642"/>
            <a:ext cx="2033587" cy="350837"/>
          </a:xfrm>
          <a:prstGeom prst="rect">
            <a:avLst/>
          </a:prstGeom>
          <a:solidFill>
            <a:srgbClr val="5CB1FE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id="{6A56C5FC-3CDE-4B3A-80DC-CE3343A8766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0624" y="3239167"/>
            <a:ext cx="2033587" cy="350837"/>
          </a:xfrm>
          <a:prstGeom prst="rect">
            <a:avLst/>
          </a:prstGeom>
          <a:solidFill>
            <a:srgbClr val="5CB1FE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D44C106E-0E9C-4426-B9D3-949FBE7548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0624" y="3629692"/>
            <a:ext cx="2033587" cy="350837"/>
          </a:xfrm>
          <a:prstGeom prst="rect">
            <a:avLst/>
          </a:prstGeom>
          <a:solidFill>
            <a:srgbClr val="5CB1FE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Rectangle 16">
            <a:extLst>
              <a:ext uri="{FF2B5EF4-FFF2-40B4-BE49-F238E27FC236}">
                <a16:creationId xmlns:a16="http://schemas.microsoft.com/office/drawing/2014/main" id="{726E5B41-994F-490F-9E38-62DACC88A32B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90511" y="3622692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Rectangle 18">
            <a:extLst>
              <a:ext uri="{FF2B5EF4-FFF2-40B4-BE49-F238E27FC236}">
                <a16:creationId xmlns:a16="http://schemas.microsoft.com/office/drawing/2014/main" id="{B06E8333-16A9-42D1-8C72-B8CB72A94A5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0624" y="4020217"/>
            <a:ext cx="2033587" cy="350837"/>
          </a:xfrm>
          <a:prstGeom prst="rect">
            <a:avLst/>
          </a:prstGeom>
          <a:solidFill>
            <a:srgbClr val="5CB1FE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Rectangle 19">
            <a:extLst>
              <a:ext uri="{FF2B5EF4-FFF2-40B4-BE49-F238E27FC236}">
                <a16:creationId xmlns:a16="http://schemas.microsoft.com/office/drawing/2014/main" id="{247C0D67-0531-4E0F-99C2-9D92194E132B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97066" y="4033567"/>
            <a:ext cx="1147763" cy="350837"/>
          </a:xfrm>
          <a:prstGeom prst="rect">
            <a:avLst/>
          </a:prstGeom>
          <a:solidFill>
            <a:srgbClr val="9098B2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9098B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Rectangle 21">
            <a:extLst>
              <a:ext uri="{FF2B5EF4-FFF2-40B4-BE49-F238E27FC236}">
                <a16:creationId xmlns:a16="http://schemas.microsoft.com/office/drawing/2014/main" id="{BF9B5B99-EA7A-4B4A-9B1C-C880BCA99B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0624" y="4410742"/>
            <a:ext cx="2033587" cy="350837"/>
          </a:xfrm>
          <a:prstGeom prst="rect">
            <a:avLst/>
          </a:prstGeom>
          <a:solidFill>
            <a:srgbClr val="5CB1FE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5CB1F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Text Box 25">
            <a:extLst>
              <a:ext uri="{FF2B5EF4-FFF2-40B4-BE49-F238E27FC236}">
                <a16:creationId xmlns:a16="http://schemas.microsoft.com/office/drawing/2014/main" id="{3971CEE7-FAB4-4A6B-8249-E806551A5C9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553186" y="2870867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81" name="Text Box 26">
            <a:extLst>
              <a:ext uri="{FF2B5EF4-FFF2-40B4-BE49-F238E27FC236}">
                <a16:creationId xmlns:a16="http://schemas.microsoft.com/office/drawing/2014/main" id="{6B970D13-AE45-4589-8796-173D3FD82A8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553186" y="3277267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FFFF00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82" name="Text Box 27">
            <a:extLst>
              <a:ext uri="{FF2B5EF4-FFF2-40B4-BE49-F238E27FC236}">
                <a16:creationId xmlns:a16="http://schemas.microsoft.com/office/drawing/2014/main" id="{74716036-20D0-4279-84E4-B14ACF5F969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553186" y="3658267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83" name="Text Box 28">
            <a:extLst>
              <a:ext uri="{FF2B5EF4-FFF2-40B4-BE49-F238E27FC236}">
                <a16:creationId xmlns:a16="http://schemas.microsoft.com/office/drawing/2014/main" id="{3D7E215B-7F47-4909-A46C-C00244FC033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553186" y="4048792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84" name="Text Box 29">
            <a:extLst>
              <a:ext uri="{FF2B5EF4-FFF2-40B4-BE49-F238E27FC236}">
                <a16:creationId xmlns:a16="http://schemas.microsoft.com/office/drawing/2014/main" id="{1EF588F4-3687-4503-AD53-25969A3733A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553186" y="4429792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Click to add Text</a:t>
            </a:r>
          </a:p>
        </p:txBody>
      </p:sp>
      <p:sp>
        <p:nvSpPr>
          <p:cNvPr id="86" name="Text Box 31">
            <a:extLst>
              <a:ext uri="{FF2B5EF4-FFF2-40B4-BE49-F238E27FC236}">
                <a16:creationId xmlns:a16="http://schemas.microsoft.com/office/drawing/2014/main" id="{0670480A-6810-4436-A958-FAC8C938369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638251" y="3707319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 dirty="0">
                <a:solidFill>
                  <a:srgbClr val="F8F8F8"/>
                </a:solidFill>
                <a:ea typeface="宋体" charset="-122"/>
                <a:cs typeface="Arial" charset="0"/>
              </a:rPr>
              <a:t>10%</a:t>
            </a:r>
          </a:p>
        </p:txBody>
      </p:sp>
      <p:sp>
        <p:nvSpPr>
          <p:cNvPr id="87" name="Text Box 32">
            <a:extLst>
              <a:ext uri="{FF2B5EF4-FFF2-40B4-BE49-F238E27FC236}">
                <a16:creationId xmlns:a16="http://schemas.microsoft.com/office/drawing/2014/main" id="{7C8F16D9-D445-4FFB-BFBD-EB92A67FDF6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670911" y="4058317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60%</a:t>
            </a:r>
          </a:p>
        </p:txBody>
      </p:sp>
      <p:sp>
        <p:nvSpPr>
          <p:cNvPr id="88" name="Rectangle 63">
            <a:extLst>
              <a:ext uri="{FF2B5EF4-FFF2-40B4-BE49-F238E27FC236}">
                <a16:creationId xmlns:a16="http://schemas.microsoft.com/office/drawing/2014/main" id="{833CAC46-36FA-4AD7-B31E-FA410B63807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0624" y="2458117"/>
            <a:ext cx="2033587" cy="350837"/>
          </a:xfrm>
          <a:prstGeom prst="rect">
            <a:avLst/>
          </a:prstGeom>
          <a:solidFill>
            <a:srgbClr val="0033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Rectangle 64">
            <a:extLst>
              <a:ext uri="{FF2B5EF4-FFF2-40B4-BE49-F238E27FC236}">
                <a16:creationId xmlns:a16="http://schemas.microsoft.com/office/drawing/2014/main" id="{2BE6D4F8-5D4A-4A9D-845D-23FFBBF6DA16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04211" y="2459757"/>
            <a:ext cx="1147763" cy="350837"/>
          </a:xfrm>
          <a:prstGeom prst="rect">
            <a:avLst/>
          </a:prstGeom>
          <a:solidFill>
            <a:srgbClr val="0033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Rectangle 65">
            <a:extLst>
              <a:ext uri="{FF2B5EF4-FFF2-40B4-BE49-F238E27FC236}">
                <a16:creationId xmlns:a16="http://schemas.microsoft.com/office/drawing/2014/main" id="{E1A704A2-807D-4E19-BC26-C126CCFF4D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9544829" y="2456668"/>
            <a:ext cx="1147763" cy="350837"/>
          </a:xfrm>
          <a:prstGeom prst="rect">
            <a:avLst/>
          </a:prstGeom>
          <a:solidFill>
            <a:srgbClr val="003366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1299999" lon="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Text Box 66">
            <a:extLst>
              <a:ext uri="{FF2B5EF4-FFF2-40B4-BE49-F238E27FC236}">
                <a16:creationId xmlns:a16="http://schemas.microsoft.com/office/drawing/2014/main" id="{32341EC9-3B44-4C45-BE4B-56223927242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553185" y="2522671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Title in here </a:t>
            </a:r>
          </a:p>
        </p:txBody>
      </p:sp>
      <p:sp>
        <p:nvSpPr>
          <p:cNvPr id="92" name="Text Box 67">
            <a:extLst>
              <a:ext uri="{FF2B5EF4-FFF2-40B4-BE49-F238E27FC236}">
                <a16:creationId xmlns:a16="http://schemas.microsoft.com/office/drawing/2014/main" id="{2C11FEC3-A803-474B-9BC0-30AD5449FAF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670911" y="2489867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Title</a:t>
            </a:r>
          </a:p>
        </p:txBody>
      </p:sp>
      <p:sp>
        <p:nvSpPr>
          <p:cNvPr id="93" name="Text Box 68">
            <a:extLst>
              <a:ext uri="{FF2B5EF4-FFF2-40B4-BE49-F238E27FC236}">
                <a16:creationId xmlns:a16="http://schemas.microsoft.com/office/drawing/2014/main" id="{A4A057F7-4882-481C-996B-F921D782267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847249" y="2489867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>
                <a:solidFill>
                  <a:srgbClr val="F8F8F8"/>
                </a:solidFill>
                <a:ea typeface="宋体" charset="-122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33028394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25</TotalTime>
  <Words>98</Words>
  <Application>Microsoft Office PowerPoint</Application>
  <PresentationFormat>宽屏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华文中宋</vt:lpstr>
      <vt:lpstr>宋体</vt:lpstr>
      <vt:lpstr>Arial</vt:lpstr>
      <vt:lpstr>Gill Sans MT</vt:lpstr>
      <vt:lpstr>包裹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12</cp:revision>
  <dcterms:created xsi:type="dcterms:W3CDTF">2018-10-25T07:04:23Z</dcterms:created>
  <dcterms:modified xsi:type="dcterms:W3CDTF">2018-10-25T07:29:51Z</dcterms:modified>
</cp:coreProperties>
</file>