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313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93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5294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3587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8414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7706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2545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7272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354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540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0022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184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2221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9730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804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444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2049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CD3C25D4-EA95-4FFF-9775-5340EAE344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251572"/>
              </p:ext>
            </p:extLst>
          </p:nvPr>
        </p:nvGraphicFramePr>
        <p:xfrm>
          <a:off x="975991" y="1648072"/>
          <a:ext cx="8411217" cy="32521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1195">
                  <a:extLst>
                    <a:ext uri="{9D8B030D-6E8A-4147-A177-3AD203B41FA5}">
                      <a16:colId xmlns:a16="http://schemas.microsoft.com/office/drawing/2014/main" val="3983293729"/>
                    </a:ext>
                  </a:extLst>
                </a:gridCol>
                <a:gridCol w="880725">
                  <a:extLst>
                    <a:ext uri="{9D8B030D-6E8A-4147-A177-3AD203B41FA5}">
                      <a16:colId xmlns:a16="http://schemas.microsoft.com/office/drawing/2014/main" val="942896764"/>
                    </a:ext>
                  </a:extLst>
                </a:gridCol>
                <a:gridCol w="1225850">
                  <a:extLst>
                    <a:ext uri="{9D8B030D-6E8A-4147-A177-3AD203B41FA5}">
                      <a16:colId xmlns:a16="http://schemas.microsoft.com/office/drawing/2014/main" val="4050347228"/>
                    </a:ext>
                  </a:extLst>
                </a:gridCol>
                <a:gridCol w="1225850">
                  <a:extLst>
                    <a:ext uri="{9D8B030D-6E8A-4147-A177-3AD203B41FA5}">
                      <a16:colId xmlns:a16="http://schemas.microsoft.com/office/drawing/2014/main" val="2152779347"/>
                    </a:ext>
                  </a:extLst>
                </a:gridCol>
                <a:gridCol w="674218">
                  <a:extLst>
                    <a:ext uri="{9D8B030D-6E8A-4147-A177-3AD203B41FA5}">
                      <a16:colId xmlns:a16="http://schemas.microsoft.com/office/drawing/2014/main" val="3416918308"/>
                    </a:ext>
                  </a:extLst>
                </a:gridCol>
                <a:gridCol w="674218">
                  <a:extLst>
                    <a:ext uri="{9D8B030D-6E8A-4147-A177-3AD203B41FA5}">
                      <a16:colId xmlns:a16="http://schemas.microsoft.com/office/drawing/2014/main" val="1767153927"/>
                    </a:ext>
                  </a:extLst>
                </a:gridCol>
                <a:gridCol w="674218">
                  <a:extLst>
                    <a:ext uri="{9D8B030D-6E8A-4147-A177-3AD203B41FA5}">
                      <a16:colId xmlns:a16="http://schemas.microsoft.com/office/drawing/2014/main" val="1025179717"/>
                    </a:ext>
                  </a:extLst>
                </a:gridCol>
                <a:gridCol w="674218">
                  <a:extLst>
                    <a:ext uri="{9D8B030D-6E8A-4147-A177-3AD203B41FA5}">
                      <a16:colId xmlns:a16="http://schemas.microsoft.com/office/drawing/2014/main" val="1790599314"/>
                    </a:ext>
                  </a:extLst>
                </a:gridCol>
                <a:gridCol w="880725">
                  <a:extLst>
                    <a:ext uri="{9D8B030D-6E8A-4147-A177-3AD203B41FA5}">
                      <a16:colId xmlns:a16="http://schemas.microsoft.com/office/drawing/2014/main" val="962909552"/>
                    </a:ext>
                  </a:extLst>
                </a:gridCol>
              </a:tblGrid>
              <a:tr h="432050"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表一、资历薪资明细表</a:t>
                      </a:r>
                      <a:endParaRPr lang="zh-CN" sz="1600" kern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156448"/>
                  </a:ext>
                </a:extLst>
              </a:tr>
              <a:tr h="452652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    </a:t>
                      </a: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学历</a:t>
                      </a: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n-US" altLang="zh-CN" sz="1600" kern="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毕业年数</a:t>
                      </a:r>
                      <a:endParaRPr lang="zh-CN" sz="1600" kern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本科以上</a:t>
                      </a:r>
                      <a:endParaRPr lang="zh-CN" sz="1600" kern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本科</a:t>
                      </a:r>
                      <a:endParaRPr lang="zh-CN" sz="1600" kern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专科</a:t>
                      </a:r>
                      <a:endParaRPr lang="zh-CN" sz="1600" kern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专科以下</a:t>
                      </a:r>
                      <a:endParaRPr lang="zh-CN" sz="1600" kern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9445602"/>
                  </a:ext>
                </a:extLst>
              </a:tr>
              <a:tr h="46695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985</a:t>
                      </a: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院校</a:t>
                      </a:r>
                      <a:endParaRPr lang="zh-CN" sz="1600" kern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211</a:t>
                      </a: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院校</a:t>
                      </a:r>
                      <a:endParaRPr lang="zh-CN" sz="1600" kern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本一</a:t>
                      </a:r>
                      <a:endParaRPr lang="zh-CN" sz="1600" kern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本二</a:t>
                      </a:r>
                      <a:endParaRPr lang="zh-CN" sz="1600" kern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本三</a:t>
                      </a:r>
                      <a:endParaRPr lang="zh-CN" sz="1600" kern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434683"/>
                  </a:ext>
                </a:extLst>
              </a:tr>
              <a:tr h="44855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</a:t>
                      </a: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年及以上</a:t>
                      </a:r>
                      <a:endParaRPr lang="zh-CN" sz="1600" kern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5076092"/>
                  </a:ext>
                </a:extLst>
              </a:tr>
              <a:tr h="36299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6-9</a:t>
                      </a: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endParaRPr lang="zh-CN" sz="1600" ker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0152606"/>
                  </a:ext>
                </a:extLst>
              </a:tr>
              <a:tr h="36299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3-5</a:t>
                      </a: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endParaRPr lang="zh-CN" sz="1600" ker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01320839"/>
                  </a:ext>
                </a:extLst>
              </a:tr>
              <a:tr h="36299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1-2</a:t>
                      </a: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endParaRPr lang="zh-CN" sz="1600" ker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12846101"/>
                  </a:ext>
                </a:extLst>
              </a:tr>
              <a:tr h="36299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应届</a:t>
                      </a:r>
                      <a:endParaRPr lang="zh-CN" sz="1600" ker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sz="1600" kern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3967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172282"/>
      </p:ext>
    </p:extLst>
  </p:cSld>
  <p:clrMapOvr>
    <a:masterClrMapping/>
  </p:clrMapOvr>
</p:sld>
</file>

<file path=ppt/theme/theme1.xml><?xml version="1.0" encoding="utf-8"?>
<a:theme xmlns:a="http://schemas.openxmlformats.org/drawingml/2006/main" name="平面">
  <a:themeElements>
    <a:clrScheme name="平面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平面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平面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38</Words>
  <Application>Microsoft Office PowerPoint</Application>
  <PresentationFormat>宽屏</PresentationFormat>
  <Paragraphs>58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方正姚体</vt:lpstr>
      <vt:lpstr>华文新魏</vt:lpstr>
      <vt:lpstr>微软雅黑</vt:lpstr>
      <vt:lpstr>Arial</vt:lpstr>
      <vt:lpstr>Trebuchet MS</vt:lpstr>
      <vt:lpstr>Wingdings 3</vt:lpstr>
      <vt:lpstr>平面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5</cp:revision>
  <dcterms:created xsi:type="dcterms:W3CDTF">2018-10-25T07:04:23Z</dcterms:created>
  <dcterms:modified xsi:type="dcterms:W3CDTF">2018-10-25T07:11:08Z</dcterms:modified>
</cp:coreProperties>
</file>