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9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0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30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1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298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43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1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52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36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2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5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96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38BA82-D522-48D1-A6C3-C0228DBA3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5092" y="175634"/>
            <a:ext cx="58324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华文细黑" pitchFamily="2" charset="-122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华文细黑" pitchFamily="2" charset="-122"/>
                <a:cs typeface="+mj-cs"/>
              </a:rPr>
              <a:t>单击此处添加标题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华文细黑" pitchFamily="2" charset="-122"/>
              <a:cs typeface="+mj-cs"/>
            </a:endParaRP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DCBA4C10-721D-4435-B8F3-055692CC7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754504"/>
              </p:ext>
            </p:extLst>
          </p:nvPr>
        </p:nvGraphicFramePr>
        <p:xfrm>
          <a:off x="1908699" y="1652586"/>
          <a:ext cx="8183472" cy="4009648"/>
        </p:xfrm>
        <a:graphic>
          <a:graphicData uri="http://schemas.openxmlformats.org/drawingml/2006/table">
            <a:tbl>
              <a:tblPr/>
              <a:tblGrid>
                <a:gridCol w="260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5B8"/>
                        </a:gs>
                        <a:gs pos="100000">
                          <a:srgbClr val="0095B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200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8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5B8"/>
                        </a:gs>
                        <a:gs pos="100000">
                          <a:srgbClr val="0095B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200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9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5B8"/>
                        </a:gs>
                        <a:gs pos="100000">
                          <a:srgbClr val="0095B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20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10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5B8"/>
                        </a:gs>
                        <a:gs pos="100000">
                          <a:srgbClr val="0095B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20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11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5B8"/>
                        </a:gs>
                        <a:gs pos="100000">
                          <a:srgbClr val="0095B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项目一</a:t>
                      </a: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项目二</a:t>
                      </a: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项目三</a:t>
                      </a: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项目四</a:t>
                      </a: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项目五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项目六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项目七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华文细黑" pitchFamily="2" charset="-122"/>
                        </a:rPr>
                        <a:t>标示符号</a:t>
                      </a: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anchor="ctr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黑体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华文细黑" pitchFamily="2" charset="-122"/>
                      </a:endParaRPr>
                    </a:p>
                  </a:txBody>
                  <a:tcPr marL="46800" marR="46800" marT="46800" marB="46800" horzOverflow="overflow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69" descr="Icon_08">
            <a:extLst>
              <a:ext uri="{FF2B5EF4-FFF2-40B4-BE49-F238E27FC236}">
                <a16:creationId xmlns:a16="http://schemas.microsoft.com/office/drawing/2014/main" id="{FE3D942D-917C-45BE-82FB-BF445EFF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533" y="4332739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0" descr="png-0804">
            <a:extLst>
              <a:ext uri="{FF2B5EF4-FFF2-40B4-BE49-F238E27FC236}">
                <a16:creationId xmlns:a16="http://schemas.microsoft.com/office/drawing/2014/main" id="{9F1E0E39-7A9E-46A8-9240-07FD76A2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146" y="3920895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1" descr="png-0803">
            <a:extLst>
              <a:ext uri="{FF2B5EF4-FFF2-40B4-BE49-F238E27FC236}">
                <a16:creationId xmlns:a16="http://schemas.microsoft.com/office/drawing/2014/main" id="{875ECFC6-826F-45C9-880C-4442EB6EC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08" y="4329564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2" descr="png-0804">
            <a:extLst>
              <a:ext uri="{FF2B5EF4-FFF2-40B4-BE49-F238E27FC236}">
                <a16:creationId xmlns:a16="http://schemas.microsoft.com/office/drawing/2014/main" id="{22B5C2E7-A26B-4FF3-B49B-5A81F4CBD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6" y="4329564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3" descr="png-0803">
            <a:extLst>
              <a:ext uri="{FF2B5EF4-FFF2-40B4-BE49-F238E27FC236}">
                <a16:creationId xmlns:a16="http://schemas.microsoft.com/office/drawing/2014/main" id="{1A008A80-C883-4FBE-B2F2-3D9270A97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008" y="256040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4" descr="png-0803">
            <a:extLst>
              <a:ext uri="{FF2B5EF4-FFF2-40B4-BE49-F238E27FC236}">
                <a16:creationId xmlns:a16="http://schemas.microsoft.com/office/drawing/2014/main" id="{C985EF58-7391-473B-B199-568C0B149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08" y="206872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5" descr="png-0803">
            <a:extLst>
              <a:ext uri="{FF2B5EF4-FFF2-40B4-BE49-F238E27FC236}">
                <a16:creationId xmlns:a16="http://schemas.microsoft.com/office/drawing/2014/main" id="{1C62A4E2-97CF-46AB-B243-0E8F712BB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08" y="254770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6" descr="png-0803">
            <a:extLst>
              <a:ext uri="{FF2B5EF4-FFF2-40B4-BE49-F238E27FC236}">
                <a16:creationId xmlns:a16="http://schemas.microsoft.com/office/drawing/2014/main" id="{7D944485-5088-48EE-AEEE-65346EA8B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08" y="301760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7" descr="png-0803">
            <a:extLst>
              <a:ext uri="{FF2B5EF4-FFF2-40B4-BE49-F238E27FC236}">
                <a16:creationId xmlns:a16="http://schemas.microsoft.com/office/drawing/2014/main" id="{A7B5B0CC-3E46-4654-A7D2-166CA2A07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8" y="299220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8" descr="png-0803">
            <a:extLst>
              <a:ext uri="{FF2B5EF4-FFF2-40B4-BE49-F238E27FC236}">
                <a16:creationId xmlns:a16="http://schemas.microsoft.com/office/drawing/2014/main" id="{9203374F-B7DA-4E5A-9324-6B3E5A544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108" y="391930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9" descr="png-2070">
            <a:extLst>
              <a:ext uri="{FF2B5EF4-FFF2-40B4-BE49-F238E27FC236}">
                <a16:creationId xmlns:a16="http://schemas.microsoft.com/office/drawing/2014/main" id="{B7065BA0-5C1A-4417-BEAA-963422160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958" y="4347027"/>
            <a:ext cx="3794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80">
            <a:extLst>
              <a:ext uri="{FF2B5EF4-FFF2-40B4-BE49-F238E27FC236}">
                <a16:creationId xmlns:a16="http://schemas.microsoft.com/office/drawing/2014/main" id="{88C021E4-AFA7-4EE9-9FD6-06F127188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796" y="5019899"/>
            <a:ext cx="8207375" cy="6111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77777">
                  <a:alpha val="28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5652110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36</TotalTime>
  <Words>27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华文细黑</vt:lpstr>
      <vt:lpstr>华文中宋</vt:lpstr>
      <vt:lpstr>Arial</vt:lpstr>
      <vt:lpstr>Gill Sans MT</vt:lpstr>
      <vt:lpstr>Wingdings</vt:lpstr>
      <vt:lpstr>包裹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14</cp:revision>
  <dcterms:created xsi:type="dcterms:W3CDTF">2018-10-25T07:04:23Z</dcterms:created>
  <dcterms:modified xsi:type="dcterms:W3CDTF">2018-10-25T07:40:31Z</dcterms:modified>
</cp:coreProperties>
</file>