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51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1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922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420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04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440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955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891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802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070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224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76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4" descr="图片3.png">
            <a:extLst>
              <a:ext uri="{FF2B5EF4-FFF2-40B4-BE49-F238E27FC236}">
                <a16:creationId xmlns:a16="http://schemas.microsoft.com/office/drawing/2014/main" id="{C186F34A-48D9-4317-B81B-E345974DA0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34" y="1370148"/>
            <a:ext cx="4792909" cy="325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5" descr="图片4.png">
            <a:extLst>
              <a:ext uri="{FF2B5EF4-FFF2-40B4-BE49-F238E27FC236}">
                <a16:creationId xmlns:a16="http://schemas.microsoft.com/office/drawing/2014/main" id="{64E29805-D4B3-487B-9BEB-5A9097EDEA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70148"/>
            <a:ext cx="4340147" cy="324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1B887F68-1804-4FE3-95D4-064F175FB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106" y="4836317"/>
            <a:ext cx="44891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微软雅黑" pitchFamily="34" charset="-122"/>
              </a:rPr>
              <a:t>产品Ａ的销售额大幅领先产品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微软雅黑" pitchFamily="34" charset="-122"/>
              </a:rPr>
              <a:t>B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微软雅黑" pitchFamily="34" charset="-122"/>
              </a:rPr>
              <a:t>和Ｃ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F957517-E3D6-4B67-BEBB-743601567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2630" y="4836317"/>
            <a:ext cx="50289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微软雅黑" pitchFamily="34" charset="-122"/>
              </a:rPr>
              <a:t>产品Ａ销售额所占比例是公司所有产品中最大的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B737C4A-7F1A-4017-B31F-354ED761FF02}"/>
              </a:ext>
            </a:extLst>
          </p:cNvPr>
          <p:cNvSpPr txBox="1"/>
          <p:nvPr/>
        </p:nvSpPr>
        <p:spPr>
          <a:xfrm>
            <a:off x="150920" y="186431"/>
            <a:ext cx="4792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单击此处添加标题</a:t>
            </a:r>
          </a:p>
        </p:txBody>
      </p:sp>
    </p:spTree>
    <p:extLst>
      <p:ext uri="{BB962C8B-B14F-4D97-AF65-F5344CB8AC3E}">
        <p14:creationId xmlns:p14="http://schemas.microsoft.com/office/powerpoint/2010/main" val="144570876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</TotalTime>
  <Words>27</Words>
  <Application>Microsoft Office PowerPoint</Application>
  <PresentationFormat>宽屏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Calibri</vt:lpstr>
      <vt:lpstr>Calibri Light</vt:lpstr>
      <vt:lpstr>Tahoma</vt:lpstr>
      <vt:lpstr>回顾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11</cp:revision>
  <dcterms:created xsi:type="dcterms:W3CDTF">2018-10-25T07:04:23Z</dcterms:created>
  <dcterms:modified xsi:type="dcterms:W3CDTF">2018-10-25T07:22:47Z</dcterms:modified>
</cp:coreProperties>
</file>