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62B2A3-7A43-43C4-A762-60AC21398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3940F58-F769-4D3E-BDCA-1E45EE3F95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959566-0DC6-4A22-854F-9F97AFD0B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329ECF-F304-4E60-B77F-696232872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03FBC0-BB24-409B-8DCE-376697418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870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8CBCCC-BAD9-49DB-B45B-1119EE68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49CA0FD-E6DB-45A3-A2AE-2965B53B8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84A032-080F-4F8E-8206-5C7CF423F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BA2B2A-7172-40A4-95FC-D7E5E84A6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306DEC-9DCD-4DFC-9BC6-E8F22F66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4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2EF00B9-E52B-4512-9CB7-3AEC90142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D110FFB-0440-4756-BCC0-8318DB1FA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CB6A2-FF81-42CB-A6D1-466F629F2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069F19-4860-4558-A093-8F472BD56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F0E474-CB36-41C4-99FC-14AA1520F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3456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22C690-28E4-47CD-9ECC-818602C3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AD094C-AAEC-4944-B339-6066E4D8F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0E9FC8-DF96-4A2F-9770-1A165567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515A8B-FA2D-47B8-9EB0-C257E653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2FEB99-056F-4CC6-83F5-B80FB2011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324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06C598-36C4-4D69-BECE-4091EE0D2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DB20E10-04BA-47E3-B860-5782CBD24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A0F53B-9093-4DFB-8A65-01A7F2472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7F1445-3BEA-4978-9BDD-B1FA6E8AC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23D347-9D71-4EAE-B3F8-BB0348B0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797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6CBCF2-00AA-4097-A8EB-D9C6B215C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A913DC-2C3C-4D20-A3BC-F063390B0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DCD0530-6B15-4286-8F6A-BDC1E4AEE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671A17-0776-4572-816E-FD914ACF6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AAFF27-51EB-4236-B33B-06695A361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F9BE95-CF5A-4E21-9D59-1CD4ABC7A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503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BE4D8B-B191-4EB5-A653-D6DD1A03C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0540DE-F03D-46C4-B6EB-CE5C9A9B7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1E729BB-9945-490B-86E4-A3D3E6124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B9C803D-8797-4169-97FC-4FB2AB7C7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4AFED73-A667-452A-887B-AF74A0AED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97FC7D1-8819-472C-B4C2-3CDC9628A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9B0E630-9153-4166-9713-990B38FCA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52E2523-958E-40E0-9839-8A37E2962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43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61D156-A1D9-4C49-AFC6-B18A26507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8400E1C-EED3-4221-9ACE-B67DD255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9374CAF-EABD-4C3A-8A48-1F6F76FC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E0285DC-DA59-4C6D-BA8F-755689C49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058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13319E2-7E74-45E1-AC5E-719828A1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30C23DF-D2F8-4A5D-BED1-05B552365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61CFD1B-2E82-41F0-97B1-43B9A671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332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BA6084-B42A-4904-ADBB-A48C3145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69802F-A9E6-4FD1-A5EF-E14079A98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936E910-A6E1-44B6-BF08-466BDA851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8315351-DA22-4ADE-89D1-69A56775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FC77DF-0C63-4DD5-A237-D67976BFD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2BDC1B5-0B0B-4227-9134-449A83E2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8334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83A5DB-4B10-444C-BE5A-36D90ADB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FC46166-BC5D-4663-943D-5D6CA3352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819DDD5-5DBB-409C-837C-F0F2E1297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E5DBBC5-6571-47C0-9C14-CDBB730D9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53348A3-2666-4CB5-8457-D16D81580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EFB24C7-4E77-462E-8612-81967272A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516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0CA827E-54DF-4A49-828A-00D9350A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D5D9E6-CE60-47A5-82BE-868F6EE64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8E8B50-D591-4DB7-B426-8B4583837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15C8A5-AD51-43DA-A561-19CF67F9D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99B157-632A-47C7-8B9B-24F95E8DB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708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04">
            <a:extLst>
              <a:ext uri="{FF2B5EF4-FFF2-40B4-BE49-F238E27FC236}">
                <a16:creationId xmlns:a16="http://schemas.microsoft.com/office/drawing/2014/main" id="{7B3F53DC-178F-4C0F-83BC-C174683B3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931" y="5733256"/>
            <a:ext cx="8218487" cy="392112"/>
          </a:xfrm>
          <a:custGeom>
            <a:avLst/>
            <a:gdLst>
              <a:gd name="G0" fmla="+- 2776 0 0"/>
              <a:gd name="G1" fmla="+- 21600 0 2776"/>
              <a:gd name="G2" fmla="*/ 2776 1 2"/>
              <a:gd name="G3" fmla="+- 21600 0 G2"/>
              <a:gd name="G4" fmla="+/ 2776 21600 2"/>
              <a:gd name="G5" fmla="+/ G1 0 2"/>
              <a:gd name="G6" fmla="*/ 21600 21600 2776"/>
              <a:gd name="G7" fmla="*/ G6 1 2"/>
              <a:gd name="G8" fmla="+- 21600 0 G7"/>
              <a:gd name="G9" fmla="*/ 21600 1 2"/>
              <a:gd name="G10" fmla="+- 2776 0 G9"/>
              <a:gd name="G11" fmla="?: G10 G8 0"/>
              <a:gd name="G12" fmla="?: G10 G7 21600"/>
              <a:gd name="T0" fmla="*/ 20212 w 21600"/>
              <a:gd name="T1" fmla="*/ 10800 h 21600"/>
              <a:gd name="T2" fmla="*/ 10800 w 21600"/>
              <a:gd name="T3" fmla="*/ 21600 h 21600"/>
              <a:gd name="T4" fmla="*/ 1388 w 21600"/>
              <a:gd name="T5" fmla="*/ 10800 h 21600"/>
              <a:gd name="T6" fmla="*/ 10800 w 21600"/>
              <a:gd name="T7" fmla="*/ 0 h 21600"/>
              <a:gd name="T8" fmla="*/ 3188 w 21600"/>
              <a:gd name="T9" fmla="*/ 3188 h 21600"/>
              <a:gd name="T10" fmla="*/ 18412 w 21600"/>
              <a:gd name="T11" fmla="*/ 184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776" y="21600"/>
                </a:lnTo>
                <a:lnTo>
                  <a:pt x="18824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rgbClr val="000000">
                  <a:alpha val="50000"/>
                </a:srgbClr>
              </a:gs>
              <a:gs pos="100000">
                <a:srgbClr val="0630B6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Text" lastClr="000000"/>
              </a:solidFill>
              <a:latin typeface="Arial" charset="0"/>
              <a:ea typeface="宋体" charset="-122"/>
            </a:endParaRPr>
          </a:p>
        </p:txBody>
      </p:sp>
      <p:graphicFrame>
        <p:nvGraphicFramePr>
          <p:cNvPr id="6" name="Group 805">
            <a:extLst>
              <a:ext uri="{FF2B5EF4-FFF2-40B4-BE49-F238E27FC236}">
                <a16:creationId xmlns:a16="http://schemas.microsoft.com/office/drawing/2014/main" id="{D99D153D-B3B1-4759-9C10-9B195A4AD4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150399"/>
              </p:ext>
            </p:extLst>
          </p:nvPr>
        </p:nvGraphicFramePr>
        <p:xfrm>
          <a:off x="1820043" y="1132681"/>
          <a:ext cx="8216900" cy="4592638"/>
        </p:xfrm>
        <a:graphic>
          <a:graphicData uri="http://schemas.openxmlformats.org/drawingml/2006/table">
            <a:tbl>
              <a:tblPr/>
              <a:tblGrid>
                <a:gridCol w="65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57200">
                <a:tc rowSpan="2"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5000"/>
                        </a:gs>
                        <a:gs pos="100000">
                          <a:srgbClr val="FFA000"/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5000"/>
                        </a:gs>
                        <a:gs pos="100000">
                          <a:srgbClr val="FFA0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5000"/>
                        </a:gs>
                        <a:gs pos="100000">
                          <a:srgbClr val="FFA000"/>
                        </a:gs>
                      </a:gsLst>
                      <a:lin ang="5400000" scaled="1"/>
                    </a:gradFill>
                  </a:tcPr>
                </a:tc>
                <a:tc gridSpan="4"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5000"/>
                        </a:gs>
                        <a:gs pos="100000">
                          <a:srgbClr val="FFA000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5000"/>
                        </a:gs>
                        <a:gs pos="100000">
                          <a:srgbClr val="FFA000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5000"/>
                        </a:gs>
                        <a:gs pos="100000">
                          <a:srgbClr val="FFA000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0D7"/>
                        </a:gs>
                        <a:gs pos="100000">
                          <a:srgbClr val="00A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0D7"/>
                        </a:gs>
                        <a:gs pos="100000">
                          <a:srgbClr val="00A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0D7"/>
                        </a:gs>
                        <a:gs pos="100000">
                          <a:srgbClr val="00A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0D7"/>
                        </a:gs>
                        <a:gs pos="100000">
                          <a:srgbClr val="00A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0D7"/>
                        </a:gs>
                        <a:gs pos="100000">
                          <a:srgbClr val="00A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0D7"/>
                        </a:gs>
                        <a:gs pos="100000">
                          <a:srgbClr val="00A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0D7"/>
                        </a:gs>
                        <a:gs pos="100000">
                          <a:srgbClr val="00A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0D7"/>
                        </a:gs>
                        <a:gs pos="100000">
                          <a:srgbClr val="00A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0D7"/>
                        </a:gs>
                        <a:gs pos="100000">
                          <a:srgbClr val="00A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0D7"/>
                        </a:gs>
                        <a:gs pos="100000">
                          <a:srgbClr val="00A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0D7"/>
                        </a:gs>
                        <a:gs pos="100000">
                          <a:srgbClr val="00A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0D7"/>
                        </a:gs>
                        <a:gs pos="100000">
                          <a:srgbClr val="00A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0D7"/>
                        </a:gs>
                        <a:gs pos="100000">
                          <a:srgbClr val="00A0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rowSpan="2"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7800"/>
                        </a:gs>
                        <a:gs pos="100000">
                          <a:srgbClr val="00C8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200"/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200"/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 rowSpan="4"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7800"/>
                        </a:gs>
                        <a:gs pos="100000">
                          <a:srgbClr val="00C8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200"/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200"/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200"/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200"/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838"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7800"/>
                        </a:gs>
                        <a:gs pos="100000">
                          <a:srgbClr val="00C8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200"/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7800"/>
                        </a:gs>
                        <a:gs pos="100000">
                          <a:srgbClr val="00C8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200"/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18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363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545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727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5909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090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272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454" algn="l" defTabSz="91436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AutoShape 968">
            <a:extLst>
              <a:ext uri="{FF2B5EF4-FFF2-40B4-BE49-F238E27FC236}">
                <a16:creationId xmlns:a16="http://schemas.microsoft.com/office/drawing/2014/main" id="{693D3C55-9433-4D2C-ADA7-C50E7B0D8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956" y="1194593"/>
            <a:ext cx="8107362" cy="173038"/>
          </a:xfrm>
          <a:prstGeom prst="roundRect">
            <a:avLst>
              <a:gd name="adj" fmla="val 13861"/>
            </a:avLst>
          </a:prstGeom>
          <a:gradFill rotWithShape="1">
            <a:gsLst>
              <a:gs pos="0">
                <a:srgbClr val="FFFFFF">
                  <a:alpha val="62000"/>
                </a:srgbClr>
              </a:gs>
              <a:gs pos="100000">
                <a:srgbClr val="767676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0" bIns="118800"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20000"/>
              </a:spcBef>
              <a:buFont typeface="Wingdings" pitchFamily="2" charset="2"/>
              <a:buNone/>
            </a:pPr>
            <a:endParaRPr lang="zh-CN" altLang="zh-CN">
              <a:solidFill>
                <a:srgbClr val="FFFF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WordArt 971">
            <a:extLst>
              <a:ext uri="{FF2B5EF4-FFF2-40B4-BE49-F238E27FC236}">
                <a16:creationId xmlns:a16="http://schemas.microsoft.com/office/drawing/2014/main" id="{23924955-DA24-4F14-885E-A23650B89C2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350518" y="1277143"/>
            <a:ext cx="431800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微软雅黑"/>
                <a:ea typeface="微软雅黑"/>
              </a:rPr>
              <a:t>2010</a:t>
            </a:r>
            <a:endParaRPr lang="zh-CN" altLang="en-US" sz="1400" b="1" kern="10" spc="-70">
              <a:solidFill>
                <a:srgbClr val="FFFFFF"/>
              </a:solidFill>
              <a:effectLst>
                <a:outerShdw dist="17961" dir="2700000" algn="ctr" rotWithShape="0">
                  <a:srgbClr val="000000">
                    <a:alpha val="50000"/>
                  </a:srgbClr>
                </a:outerShdw>
              </a:effectLst>
              <a:latin typeface="微软雅黑"/>
              <a:ea typeface="微软雅黑"/>
            </a:endParaRPr>
          </a:p>
        </p:txBody>
      </p:sp>
      <p:sp>
        <p:nvSpPr>
          <p:cNvPr id="9" name="WordArt 972">
            <a:extLst>
              <a:ext uri="{FF2B5EF4-FFF2-40B4-BE49-F238E27FC236}">
                <a16:creationId xmlns:a16="http://schemas.microsoft.com/office/drawing/2014/main" id="{8DFE1D11-D767-4CEE-B2D9-133CAD6AE37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503043" y="1277143"/>
            <a:ext cx="431800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微软雅黑"/>
                <a:ea typeface="微软雅黑"/>
              </a:rPr>
              <a:t>2011</a:t>
            </a:r>
            <a:endParaRPr lang="zh-CN" altLang="en-US" sz="1400" b="1" kern="10" spc="-70">
              <a:solidFill>
                <a:srgbClr val="FFFFFF"/>
              </a:solidFill>
              <a:effectLst>
                <a:outerShdw dist="17961" dir="2700000" algn="ctr" rotWithShape="0">
                  <a:srgbClr val="000000">
                    <a:alpha val="50000"/>
                  </a:srgbClr>
                </a:outerShdw>
              </a:effectLst>
              <a:latin typeface="微软雅黑"/>
              <a:ea typeface="微软雅黑"/>
            </a:endParaRPr>
          </a:p>
        </p:txBody>
      </p:sp>
      <p:sp>
        <p:nvSpPr>
          <p:cNvPr id="10" name="WordArt 973">
            <a:extLst>
              <a:ext uri="{FF2B5EF4-FFF2-40B4-BE49-F238E27FC236}">
                <a16:creationId xmlns:a16="http://schemas.microsoft.com/office/drawing/2014/main" id="{BB898D06-FC86-4CD3-8B13-422093302AC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230243" y="1277143"/>
            <a:ext cx="431800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微软雅黑"/>
                <a:ea typeface="微软雅黑"/>
              </a:rPr>
              <a:t>2012</a:t>
            </a:r>
            <a:endParaRPr lang="zh-CN" altLang="en-US" sz="1400" b="1" kern="10" spc="-70">
              <a:solidFill>
                <a:srgbClr val="FFFFFF"/>
              </a:solidFill>
              <a:effectLst>
                <a:outerShdw dist="17961" dir="2700000" algn="ctr" rotWithShape="0">
                  <a:srgbClr val="000000">
                    <a:alpha val="50000"/>
                  </a:srgbClr>
                </a:outerShdw>
              </a:effectLst>
              <a:latin typeface="微软雅黑"/>
              <a:ea typeface="微软雅黑"/>
            </a:endParaRPr>
          </a:p>
        </p:txBody>
      </p:sp>
      <p:sp>
        <p:nvSpPr>
          <p:cNvPr id="11" name="WordArt 974">
            <a:extLst>
              <a:ext uri="{FF2B5EF4-FFF2-40B4-BE49-F238E27FC236}">
                <a16:creationId xmlns:a16="http://schemas.microsoft.com/office/drawing/2014/main" id="{121C35F9-899A-4914-ACE6-79C8794B26C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887593" y="1277143"/>
            <a:ext cx="431800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微软雅黑"/>
                <a:ea typeface="微软雅黑"/>
              </a:rPr>
              <a:t>2013</a:t>
            </a:r>
            <a:endParaRPr lang="zh-CN" altLang="en-US" sz="1400" b="1" kern="10" spc="-70">
              <a:solidFill>
                <a:srgbClr val="FFFFFF"/>
              </a:solidFill>
              <a:effectLst>
                <a:outerShdw dist="17961" dir="2700000" algn="ctr" rotWithShape="0">
                  <a:srgbClr val="000000">
                    <a:alpha val="50000"/>
                  </a:srgbClr>
                </a:outerShdw>
              </a:effectLst>
              <a:latin typeface="微软雅黑"/>
              <a:ea typeface="微软雅黑"/>
            </a:endParaRPr>
          </a:p>
        </p:txBody>
      </p:sp>
      <p:sp>
        <p:nvSpPr>
          <p:cNvPr id="12" name="WordArt 987">
            <a:extLst>
              <a:ext uri="{FF2B5EF4-FFF2-40B4-BE49-F238E27FC236}">
                <a16:creationId xmlns:a16="http://schemas.microsoft.com/office/drawing/2014/main" id="{61EFFBF1-F2D3-433D-9552-8CF0723727D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436243" y="1708943"/>
            <a:ext cx="215900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latin typeface="微软雅黑"/>
                <a:ea typeface="微软雅黑"/>
              </a:rPr>
              <a:t>12</a:t>
            </a:r>
            <a:endParaRPr lang="zh-CN" altLang="en-US" sz="1400" b="1" kern="10" spc="-7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  <p:sp>
        <p:nvSpPr>
          <p:cNvPr id="13" name="WordArt 988">
            <a:extLst>
              <a:ext uri="{FF2B5EF4-FFF2-40B4-BE49-F238E27FC236}">
                <a16:creationId xmlns:a16="http://schemas.microsoft.com/office/drawing/2014/main" id="{F888F523-D4DC-4930-9432-202051488FE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998218" y="1708943"/>
            <a:ext cx="144463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latin typeface="微软雅黑"/>
                <a:ea typeface="微软雅黑"/>
              </a:rPr>
              <a:t>3</a:t>
            </a:r>
            <a:endParaRPr lang="zh-CN" altLang="en-US" sz="1400" b="1" kern="10" spc="-7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  <p:sp>
        <p:nvSpPr>
          <p:cNvPr id="14" name="WordArt 989">
            <a:extLst>
              <a:ext uri="{FF2B5EF4-FFF2-40B4-BE49-F238E27FC236}">
                <a16:creationId xmlns:a16="http://schemas.microsoft.com/office/drawing/2014/main" id="{BEBD6D0E-A126-4FE4-B137-E843F89DB7B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430018" y="1708943"/>
            <a:ext cx="144463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latin typeface="微软雅黑"/>
                <a:ea typeface="微软雅黑"/>
              </a:rPr>
              <a:t>6</a:t>
            </a:r>
            <a:endParaRPr lang="zh-CN" altLang="en-US" sz="1400" b="1" kern="10" spc="-7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  <p:sp>
        <p:nvSpPr>
          <p:cNvPr id="15" name="WordArt 990">
            <a:extLst>
              <a:ext uri="{FF2B5EF4-FFF2-40B4-BE49-F238E27FC236}">
                <a16:creationId xmlns:a16="http://schemas.microsoft.com/office/drawing/2014/main" id="{9E99A56E-CE42-4465-8632-6173620CC6C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863406" y="1708943"/>
            <a:ext cx="144462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latin typeface="微软雅黑"/>
                <a:ea typeface="微软雅黑"/>
              </a:rPr>
              <a:t>9</a:t>
            </a:r>
            <a:endParaRPr lang="zh-CN" altLang="en-US" sz="1400" b="1" kern="10" spc="-7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  <p:sp>
        <p:nvSpPr>
          <p:cNvPr id="16" name="WordArt 991">
            <a:extLst>
              <a:ext uri="{FF2B5EF4-FFF2-40B4-BE49-F238E27FC236}">
                <a16:creationId xmlns:a16="http://schemas.microsoft.com/office/drawing/2014/main" id="{713F83FB-4843-49C9-9C42-89131214F43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266631" y="1708943"/>
            <a:ext cx="215900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latin typeface="微软雅黑"/>
                <a:ea typeface="微软雅黑"/>
              </a:rPr>
              <a:t>12</a:t>
            </a:r>
            <a:endParaRPr lang="zh-CN" altLang="en-US" sz="1400" b="1" kern="10" spc="-7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  <p:sp>
        <p:nvSpPr>
          <p:cNvPr id="17" name="WordArt 992">
            <a:extLst>
              <a:ext uri="{FF2B5EF4-FFF2-40B4-BE49-F238E27FC236}">
                <a16:creationId xmlns:a16="http://schemas.microsoft.com/office/drawing/2014/main" id="{159E6852-7D9E-4585-B090-CA430CE1498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727006" y="1708943"/>
            <a:ext cx="144462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latin typeface="微软雅黑"/>
                <a:ea typeface="微软雅黑"/>
              </a:rPr>
              <a:t>3</a:t>
            </a:r>
            <a:endParaRPr lang="zh-CN" altLang="en-US" sz="1400" b="1" kern="10" spc="-7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  <p:sp>
        <p:nvSpPr>
          <p:cNvPr id="18" name="WordArt 993">
            <a:extLst>
              <a:ext uri="{FF2B5EF4-FFF2-40B4-BE49-F238E27FC236}">
                <a16:creationId xmlns:a16="http://schemas.microsoft.com/office/drawing/2014/main" id="{CBA1BB8E-1389-4E47-AF55-3C45B5CA3AF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158806" y="1708943"/>
            <a:ext cx="144462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latin typeface="微软雅黑"/>
                <a:ea typeface="微软雅黑"/>
              </a:rPr>
              <a:t>6</a:t>
            </a:r>
            <a:endParaRPr lang="zh-CN" altLang="en-US" sz="1400" b="1" kern="10" spc="-7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  <p:sp>
        <p:nvSpPr>
          <p:cNvPr id="19" name="WordArt 994">
            <a:extLst>
              <a:ext uri="{FF2B5EF4-FFF2-40B4-BE49-F238E27FC236}">
                <a16:creationId xmlns:a16="http://schemas.microsoft.com/office/drawing/2014/main" id="{A963FBEE-1417-4C1E-9673-363A1DE1B0F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92193" y="1708943"/>
            <a:ext cx="144463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latin typeface="微软雅黑"/>
                <a:ea typeface="微软雅黑"/>
              </a:rPr>
              <a:t>9</a:t>
            </a:r>
            <a:endParaRPr lang="zh-CN" altLang="en-US" sz="1400" b="1" kern="10" spc="-7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  <p:sp>
        <p:nvSpPr>
          <p:cNvPr id="20" name="WordArt 995">
            <a:extLst>
              <a:ext uri="{FF2B5EF4-FFF2-40B4-BE49-F238E27FC236}">
                <a16:creationId xmlns:a16="http://schemas.microsoft.com/office/drawing/2014/main" id="{848A21B0-610D-4947-883E-09FD0DF83BD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995418" y="1708943"/>
            <a:ext cx="215900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latin typeface="微软雅黑"/>
                <a:ea typeface="微软雅黑"/>
              </a:rPr>
              <a:t>12</a:t>
            </a:r>
            <a:endParaRPr lang="zh-CN" altLang="en-US" sz="1400" b="1" kern="10" spc="-7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  <p:sp>
        <p:nvSpPr>
          <p:cNvPr id="21" name="WordArt 996">
            <a:extLst>
              <a:ext uri="{FF2B5EF4-FFF2-40B4-BE49-F238E27FC236}">
                <a16:creationId xmlns:a16="http://schemas.microsoft.com/office/drawing/2014/main" id="{344ACA42-B78E-4D7F-8BEE-C6023537833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454206" y="1708943"/>
            <a:ext cx="144462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latin typeface="微软雅黑"/>
                <a:ea typeface="微软雅黑"/>
              </a:rPr>
              <a:t>3</a:t>
            </a:r>
            <a:endParaRPr lang="zh-CN" altLang="en-US" sz="1400" b="1" kern="10" spc="-7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  <p:sp>
        <p:nvSpPr>
          <p:cNvPr id="22" name="WordArt 997">
            <a:extLst>
              <a:ext uri="{FF2B5EF4-FFF2-40B4-BE49-F238E27FC236}">
                <a16:creationId xmlns:a16="http://schemas.microsoft.com/office/drawing/2014/main" id="{1B7EA00A-E93C-4131-A549-8B5B9101F18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886006" y="1708943"/>
            <a:ext cx="144462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latin typeface="微软雅黑"/>
                <a:ea typeface="微软雅黑"/>
              </a:rPr>
              <a:t>6</a:t>
            </a:r>
            <a:endParaRPr lang="zh-CN" altLang="en-US" sz="1400" b="1" kern="10" spc="-7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  <p:sp>
        <p:nvSpPr>
          <p:cNvPr id="23" name="WordArt 998">
            <a:extLst>
              <a:ext uri="{FF2B5EF4-FFF2-40B4-BE49-F238E27FC236}">
                <a16:creationId xmlns:a16="http://schemas.microsoft.com/office/drawing/2014/main" id="{D6CD329D-86A2-4DF5-A159-9808088BEA4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319393" y="1708943"/>
            <a:ext cx="144463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latin typeface="微软雅黑"/>
                <a:ea typeface="微软雅黑"/>
              </a:rPr>
              <a:t>9</a:t>
            </a:r>
            <a:endParaRPr lang="zh-CN" altLang="en-US" sz="1400" b="1" kern="10" spc="-7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  <p:sp>
        <p:nvSpPr>
          <p:cNvPr id="24" name="WordArt 999">
            <a:extLst>
              <a:ext uri="{FF2B5EF4-FFF2-40B4-BE49-F238E27FC236}">
                <a16:creationId xmlns:a16="http://schemas.microsoft.com/office/drawing/2014/main" id="{4B1C3CC2-5BA8-4AA4-AF63-E41F5ABC4BC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722618" y="1708943"/>
            <a:ext cx="215900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latin typeface="微软雅黑"/>
                <a:ea typeface="微软雅黑"/>
              </a:rPr>
              <a:t>12</a:t>
            </a:r>
            <a:endParaRPr lang="zh-CN" altLang="en-US" sz="1400" b="1" kern="10" spc="-7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  <p:grpSp>
        <p:nvGrpSpPr>
          <p:cNvPr id="25" name="Group 1000">
            <a:extLst>
              <a:ext uri="{FF2B5EF4-FFF2-40B4-BE49-F238E27FC236}">
                <a16:creationId xmlns:a16="http://schemas.microsoft.com/office/drawing/2014/main" id="{51704499-C692-4626-ACE4-169DB80D094B}"/>
              </a:ext>
            </a:extLst>
          </p:cNvPr>
          <p:cNvGrpSpPr>
            <a:grpSpLocks/>
          </p:cNvGrpSpPr>
          <p:nvPr/>
        </p:nvGrpSpPr>
        <p:grpSpPr bwMode="auto">
          <a:xfrm>
            <a:off x="4293368" y="2112168"/>
            <a:ext cx="5745163" cy="3505200"/>
            <a:chOff x="1846" y="1495"/>
            <a:chExt cx="3619" cy="2208"/>
          </a:xfrm>
        </p:grpSpPr>
        <p:sp>
          <p:nvSpPr>
            <p:cNvPr id="26" name="Rectangle 1001" descr="그림2">
              <a:extLst>
                <a:ext uri="{FF2B5EF4-FFF2-40B4-BE49-F238E27FC236}">
                  <a16:creationId xmlns:a16="http://schemas.microsoft.com/office/drawing/2014/main" id="{02CE58E7-910C-4477-848F-78D4D26DC6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114" y="1338"/>
              <a:ext cx="90" cy="626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ffectLst>
              <a:outerShdw dist="35921" dir="2700000" algn="ctr" rotWithShape="0">
                <a:srgbClr val="000000">
                  <a:alpha val="2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7" name="Rectangle 1002" descr="그림3">
              <a:extLst>
                <a:ext uri="{FF2B5EF4-FFF2-40B4-BE49-F238E27FC236}">
                  <a16:creationId xmlns:a16="http://schemas.microsoft.com/office/drawing/2014/main" id="{31EAC0F0-51AF-4378-A0E4-5F537CEEE1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114" y="1227"/>
              <a:ext cx="90" cy="626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ffectLst>
              <a:outerShdw dist="35921" dir="2700000" algn="ctr" rotWithShape="0">
                <a:srgbClr val="000000">
                  <a:alpha val="2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8" name="Rectangle 1003" descr="그림2">
              <a:extLst>
                <a:ext uri="{FF2B5EF4-FFF2-40B4-BE49-F238E27FC236}">
                  <a16:creationId xmlns:a16="http://schemas.microsoft.com/office/drawing/2014/main" id="{103AECA0-CB43-4A77-9347-CEDC55CDC5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631" y="1731"/>
              <a:ext cx="90" cy="408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>
              <a:outerShdw dist="35921" dir="2700000" algn="ctr" rotWithShape="0">
                <a:srgbClr val="000000">
                  <a:alpha val="2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9" name="Rectangle 1004" descr="그림3">
              <a:extLst>
                <a:ext uri="{FF2B5EF4-FFF2-40B4-BE49-F238E27FC236}">
                  <a16:creationId xmlns:a16="http://schemas.microsoft.com/office/drawing/2014/main" id="{7CE3E149-91E3-410D-AC4D-5FF0908FC4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699" y="1552"/>
              <a:ext cx="90" cy="544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ffectLst>
              <a:outerShdw dist="35921" dir="2700000" algn="ctr" rotWithShape="0">
                <a:srgbClr val="000000">
                  <a:alpha val="2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0" name="Rectangle 1005" descr="그림2">
              <a:extLst>
                <a:ext uri="{FF2B5EF4-FFF2-40B4-BE49-F238E27FC236}">
                  <a16:creationId xmlns:a16="http://schemas.microsoft.com/office/drawing/2014/main" id="{32897A5A-0459-4DDB-A88E-C12B1E26D1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3039" y="2021"/>
              <a:ext cx="90" cy="408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>
              <a:outerShdw dist="35921" dir="2700000" algn="ctr" rotWithShape="0">
                <a:srgbClr val="000000">
                  <a:alpha val="2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1" name="Rectangle 1006" descr="그림3">
              <a:extLst>
                <a:ext uri="{FF2B5EF4-FFF2-40B4-BE49-F238E27FC236}">
                  <a16:creationId xmlns:a16="http://schemas.microsoft.com/office/drawing/2014/main" id="{6C240EAC-D6AA-40BF-8838-A645D2DAA4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3129" y="2001"/>
              <a:ext cx="90" cy="227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>
              <a:outerShdw dist="35921" dir="2700000" algn="ctr" rotWithShape="0">
                <a:srgbClr val="000000">
                  <a:alpha val="2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2" name="Rectangle 1007" descr="그림2">
              <a:extLst>
                <a:ext uri="{FF2B5EF4-FFF2-40B4-BE49-F238E27FC236}">
                  <a16:creationId xmlns:a16="http://schemas.microsoft.com/office/drawing/2014/main" id="{2CFF13D7-F72A-477E-8A8C-A43B0ED43C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3584" y="2305"/>
              <a:ext cx="90" cy="408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>
              <a:outerShdw dist="35921" dir="2700000" algn="ctr" rotWithShape="0">
                <a:srgbClr val="000000">
                  <a:alpha val="2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3" name="Rectangle 1008" descr="그림3">
              <a:extLst>
                <a:ext uri="{FF2B5EF4-FFF2-40B4-BE49-F238E27FC236}">
                  <a16:creationId xmlns:a16="http://schemas.microsoft.com/office/drawing/2014/main" id="{919E4D5A-ABEF-4419-99FD-B0EDD33EA8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3539" y="2148"/>
              <a:ext cx="90" cy="499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ffectLst>
              <a:outerShdw dist="35921" dir="2700000" algn="ctr" rotWithShape="0">
                <a:srgbClr val="000000">
                  <a:alpha val="2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4" name="Rectangle 1009" descr="그림2">
              <a:extLst>
                <a:ext uri="{FF2B5EF4-FFF2-40B4-BE49-F238E27FC236}">
                  <a16:creationId xmlns:a16="http://schemas.microsoft.com/office/drawing/2014/main" id="{4CB602AE-16E0-4B0C-83C8-2FD9101C2A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3946" y="2684"/>
              <a:ext cx="90" cy="227"/>
            </a:xfrm>
            <a:prstGeom prst="rect">
              <a:avLst/>
            </a:prstGeom>
            <a:blipFill dpi="0" rotWithShape="1">
              <a:blip r:embed="rId7"/>
              <a:srcRect/>
              <a:stretch>
                <a:fillRect/>
              </a:stretch>
            </a:blipFill>
            <a:ln>
              <a:noFill/>
            </a:ln>
            <a:effectLst>
              <a:outerShdw dist="35921" dir="2700000" algn="ctr" rotWithShape="0">
                <a:srgbClr val="000000">
                  <a:alpha val="2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5" name="Rectangle 1010" descr="그림3">
              <a:extLst>
                <a:ext uri="{FF2B5EF4-FFF2-40B4-BE49-F238E27FC236}">
                  <a16:creationId xmlns:a16="http://schemas.microsoft.com/office/drawing/2014/main" id="{6A229D77-8D2B-4B26-A75F-E42594FCD5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3924" y="2550"/>
              <a:ext cx="90" cy="272"/>
            </a:xfrm>
            <a:prstGeom prst="rect">
              <a:avLst/>
            </a:prstGeom>
            <a:blipFill dpi="0" rotWithShape="1">
              <a:blip r:embed="rId8"/>
              <a:srcRect/>
              <a:stretch>
                <a:fillRect/>
              </a:stretch>
            </a:blipFill>
            <a:ln>
              <a:noFill/>
            </a:ln>
            <a:effectLst>
              <a:outerShdw dist="35921" dir="2700000" algn="ctr" rotWithShape="0">
                <a:srgbClr val="000000">
                  <a:alpha val="2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6" name="Rectangle 1011" descr="그림2">
              <a:extLst>
                <a:ext uri="{FF2B5EF4-FFF2-40B4-BE49-F238E27FC236}">
                  <a16:creationId xmlns:a16="http://schemas.microsoft.com/office/drawing/2014/main" id="{D8F63623-2244-4408-97B1-8B8E51B090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4223" y="2951"/>
              <a:ext cx="90" cy="272"/>
            </a:xfrm>
            <a:prstGeom prst="rect">
              <a:avLst/>
            </a:prstGeom>
            <a:blipFill dpi="0" rotWithShape="1">
              <a:blip r:embed="rId9"/>
              <a:srcRect/>
              <a:stretch>
                <a:fillRect/>
              </a:stretch>
            </a:blipFill>
            <a:ln>
              <a:noFill/>
            </a:ln>
            <a:effectLst>
              <a:outerShdw dist="35921" dir="2700000" algn="ctr" rotWithShape="0">
                <a:srgbClr val="000000">
                  <a:alpha val="2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7" name="Rectangle 1012" descr="그림3">
              <a:extLst>
                <a:ext uri="{FF2B5EF4-FFF2-40B4-BE49-F238E27FC236}">
                  <a16:creationId xmlns:a16="http://schemas.microsoft.com/office/drawing/2014/main" id="{983AC5B2-AA0D-4823-9773-DD2EECE2C6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4223" y="2840"/>
              <a:ext cx="90" cy="272"/>
            </a:xfrm>
            <a:prstGeom prst="rect">
              <a:avLst/>
            </a:prstGeom>
            <a:blipFill dpi="0" rotWithShape="1">
              <a:blip r:embed="rId8"/>
              <a:srcRect/>
              <a:stretch>
                <a:fillRect/>
              </a:stretch>
            </a:blipFill>
            <a:ln>
              <a:noFill/>
            </a:ln>
            <a:effectLst>
              <a:outerShdw dist="35921" dir="2700000" algn="ctr" rotWithShape="0">
                <a:srgbClr val="000000">
                  <a:alpha val="2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8" name="Rectangle 1013" descr="그림2">
              <a:extLst>
                <a:ext uri="{FF2B5EF4-FFF2-40B4-BE49-F238E27FC236}">
                  <a16:creationId xmlns:a16="http://schemas.microsoft.com/office/drawing/2014/main" id="{7C62807C-E20E-4992-93DB-6AD015A377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4773" y="2951"/>
              <a:ext cx="90" cy="272"/>
            </a:xfrm>
            <a:prstGeom prst="rect">
              <a:avLst/>
            </a:prstGeom>
            <a:blipFill dpi="0" rotWithShape="1">
              <a:blip r:embed="rId9"/>
              <a:srcRect/>
              <a:stretch>
                <a:fillRect/>
              </a:stretch>
            </a:blipFill>
            <a:ln>
              <a:noFill/>
            </a:ln>
            <a:effectLst>
              <a:outerShdw dist="35921" dir="2700000" algn="ctr" rotWithShape="0">
                <a:srgbClr val="000000">
                  <a:alpha val="2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9" name="Rectangle 1014" descr="그림3">
              <a:extLst>
                <a:ext uri="{FF2B5EF4-FFF2-40B4-BE49-F238E27FC236}">
                  <a16:creationId xmlns:a16="http://schemas.microsoft.com/office/drawing/2014/main" id="{1469CB02-74FF-47E6-8A1E-AFE3814B4F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4773" y="2840"/>
              <a:ext cx="90" cy="272"/>
            </a:xfrm>
            <a:prstGeom prst="rect">
              <a:avLst/>
            </a:prstGeom>
            <a:blipFill dpi="0" rotWithShape="1">
              <a:blip r:embed="rId8"/>
              <a:srcRect/>
              <a:stretch>
                <a:fillRect/>
              </a:stretch>
            </a:blipFill>
            <a:ln>
              <a:noFill/>
            </a:ln>
            <a:effectLst>
              <a:outerShdw dist="35921" dir="2700000" algn="ctr" rotWithShape="0">
                <a:srgbClr val="000000">
                  <a:alpha val="2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0" name="Rectangle 1015" descr="그림2">
              <a:extLst>
                <a:ext uri="{FF2B5EF4-FFF2-40B4-BE49-F238E27FC236}">
                  <a16:creationId xmlns:a16="http://schemas.microsoft.com/office/drawing/2014/main" id="{977DCAAF-AF2B-4D5B-A005-B386659142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5012" y="2967"/>
              <a:ext cx="90" cy="816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ffectLst>
              <a:outerShdw dist="35921" dir="2700000" algn="ctr" rotWithShape="0">
                <a:srgbClr val="000000">
                  <a:alpha val="2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1" name="Rectangle 1016" descr="그림3">
              <a:extLst>
                <a:ext uri="{FF2B5EF4-FFF2-40B4-BE49-F238E27FC236}">
                  <a16:creationId xmlns:a16="http://schemas.microsoft.com/office/drawing/2014/main" id="{B58E2269-96C1-4DCE-B5CF-8964AAD1E6A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5012" y="2856"/>
              <a:ext cx="90" cy="816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ffectLst>
              <a:outerShdw dist="35921" dir="2700000" algn="ctr" rotWithShape="0">
                <a:srgbClr val="000000">
                  <a:alpha val="2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2" name="Rectangle 1017" descr="그림2">
              <a:extLst>
                <a:ext uri="{FF2B5EF4-FFF2-40B4-BE49-F238E27FC236}">
                  <a16:creationId xmlns:a16="http://schemas.microsoft.com/office/drawing/2014/main" id="{2D00AFE3-8E41-4B67-820A-23641CE939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5012" y="3250"/>
              <a:ext cx="90" cy="816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ffectLst>
              <a:outerShdw dist="35921" dir="2700000" algn="ctr" rotWithShape="0">
                <a:srgbClr val="000000">
                  <a:alpha val="2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3" name="Rectangle 1018" descr="그림3">
              <a:extLst>
                <a:ext uri="{FF2B5EF4-FFF2-40B4-BE49-F238E27FC236}">
                  <a16:creationId xmlns:a16="http://schemas.microsoft.com/office/drawing/2014/main" id="{800731F7-2FF2-4661-9AC6-9488B3E81F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5012" y="3139"/>
              <a:ext cx="90" cy="816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ffectLst>
              <a:outerShdw dist="35921" dir="2700000" algn="ctr" rotWithShape="0">
                <a:srgbClr val="000000">
                  <a:alpha val="2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44" name="Group 1019">
            <a:extLst>
              <a:ext uri="{FF2B5EF4-FFF2-40B4-BE49-F238E27FC236}">
                <a16:creationId xmlns:a16="http://schemas.microsoft.com/office/drawing/2014/main" id="{31FA33D2-726E-4520-AE7E-7ECCC5AA0F15}"/>
              </a:ext>
            </a:extLst>
          </p:cNvPr>
          <p:cNvGrpSpPr>
            <a:grpSpLocks/>
          </p:cNvGrpSpPr>
          <p:nvPr/>
        </p:nvGrpSpPr>
        <p:grpSpPr bwMode="auto">
          <a:xfrm>
            <a:off x="3002920" y="1439068"/>
            <a:ext cx="1008063" cy="368522"/>
            <a:chOff x="2653" y="618"/>
            <a:chExt cx="728" cy="271"/>
          </a:xfrm>
        </p:grpSpPr>
        <p:sp>
          <p:nvSpPr>
            <p:cNvPr id="45" name="WordArt 1020">
              <a:extLst>
                <a:ext uri="{FF2B5EF4-FFF2-40B4-BE49-F238E27FC236}">
                  <a16:creationId xmlns:a16="http://schemas.microsoft.com/office/drawing/2014/main" id="{AAEF9ACB-C2B0-4800-8CC0-B64D31291E5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53" y="618"/>
              <a:ext cx="544" cy="16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1400" b="1" kern="10" spc="-70" dirty="0">
                  <a:solidFill>
                    <a:srgbClr val="FFFFFF"/>
                  </a:solidFill>
                  <a:latin typeface="微软雅黑"/>
                  <a:ea typeface="微软雅黑"/>
                </a:rPr>
                <a:t>TEXT</a:t>
              </a:r>
              <a:endParaRPr lang="zh-CN" altLang="en-US" sz="1400" b="1" kern="10" spc="-70" dirty="0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6" name="WordArt 1021">
              <a:extLst>
                <a:ext uri="{FF2B5EF4-FFF2-40B4-BE49-F238E27FC236}">
                  <a16:creationId xmlns:a16="http://schemas.microsoft.com/office/drawing/2014/main" id="{3BDEACE3-0611-4466-89C7-203EA45CEF7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53" y="805"/>
              <a:ext cx="728" cy="8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800" b="1" kern="10" spc="-40" dirty="0">
                  <a:solidFill>
                    <a:srgbClr val="FFFFFF"/>
                  </a:solidFill>
                  <a:latin typeface="微软雅黑"/>
                  <a:ea typeface="微软雅黑"/>
                </a:rPr>
                <a:t>ADD CONTENTS</a:t>
              </a:r>
              <a:endParaRPr lang="zh-CN" altLang="en-US" sz="800" b="1" kern="10" spc="-40" dirty="0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</p:grpSp>
      <p:sp>
        <p:nvSpPr>
          <p:cNvPr id="47" name="WordArt 1023">
            <a:extLst>
              <a:ext uri="{FF2B5EF4-FFF2-40B4-BE49-F238E27FC236}">
                <a16:creationId xmlns:a16="http://schemas.microsoft.com/office/drawing/2014/main" id="{47A6CB3B-D66D-4FB8-A1B3-021DC90675A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39218" y="2202656"/>
            <a:ext cx="1079500" cy="1603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latin typeface="微软雅黑"/>
                <a:ea typeface="微软雅黑"/>
              </a:rPr>
              <a:t>CONTENTS</a:t>
            </a:r>
            <a:endParaRPr lang="zh-CN" altLang="en-US" sz="1400" b="1" kern="10" spc="-7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  <p:sp>
        <p:nvSpPr>
          <p:cNvPr id="48" name="WordArt 1026">
            <a:extLst>
              <a:ext uri="{FF2B5EF4-FFF2-40B4-BE49-F238E27FC236}">
                <a16:creationId xmlns:a16="http://schemas.microsoft.com/office/drawing/2014/main" id="{35BD9BB2-02B9-41C1-B29A-4883A45AC44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39218" y="2653506"/>
            <a:ext cx="1079500" cy="1603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latin typeface="微软雅黑"/>
                <a:ea typeface="微软雅黑"/>
              </a:rPr>
              <a:t>CONTENTS</a:t>
            </a:r>
            <a:endParaRPr lang="zh-CN" altLang="en-US" sz="1400" b="1" kern="10" spc="-7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  <p:sp>
        <p:nvSpPr>
          <p:cNvPr id="49" name="WordArt 1027">
            <a:extLst>
              <a:ext uri="{FF2B5EF4-FFF2-40B4-BE49-F238E27FC236}">
                <a16:creationId xmlns:a16="http://schemas.microsoft.com/office/drawing/2014/main" id="{7E71315A-42BE-4DCD-8F05-7023D6DDDA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39218" y="3110706"/>
            <a:ext cx="1079500" cy="1603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latin typeface="微软雅黑"/>
                <a:ea typeface="微软雅黑"/>
              </a:rPr>
              <a:t>CONTENTS</a:t>
            </a:r>
            <a:endParaRPr lang="zh-CN" altLang="en-US" sz="1400" b="1" kern="10" spc="-7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  <p:sp>
        <p:nvSpPr>
          <p:cNvPr id="50" name="WordArt 1028">
            <a:extLst>
              <a:ext uri="{FF2B5EF4-FFF2-40B4-BE49-F238E27FC236}">
                <a16:creationId xmlns:a16="http://schemas.microsoft.com/office/drawing/2014/main" id="{4151D5CB-C98B-4D62-9590-91AE3269B99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39218" y="3561556"/>
            <a:ext cx="1079500" cy="1603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latin typeface="微软雅黑"/>
                <a:ea typeface="微软雅黑"/>
              </a:rPr>
              <a:t>CONTENTS</a:t>
            </a:r>
            <a:endParaRPr lang="zh-CN" altLang="en-US" sz="1400" b="1" kern="10" spc="-7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  <p:sp>
        <p:nvSpPr>
          <p:cNvPr id="51" name="WordArt 1029">
            <a:extLst>
              <a:ext uri="{FF2B5EF4-FFF2-40B4-BE49-F238E27FC236}">
                <a16:creationId xmlns:a16="http://schemas.microsoft.com/office/drawing/2014/main" id="{90F8E107-ED66-41B8-A652-3C9FF333E2F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39218" y="4021931"/>
            <a:ext cx="1079500" cy="1603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latin typeface="微软雅黑"/>
                <a:ea typeface="微软雅黑"/>
              </a:rPr>
              <a:t>CONTENTS</a:t>
            </a:r>
            <a:endParaRPr lang="zh-CN" altLang="en-US" sz="1400" b="1" kern="10" spc="-7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  <p:sp>
        <p:nvSpPr>
          <p:cNvPr id="52" name="WordArt 1030">
            <a:extLst>
              <a:ext uri="{FF2B5EF4-FFF2-40B4-BE49-F238E27FC236}">
                <a16:creationId xmlns:a16="http://schemas.microsoft.com/office/drawing/2014/main" id="{63854D65-7E7B-4ABC-A5E0-649C1D78614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39218" y="4487068"/>
            <a:ext cx="1079500" cy="160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latin typeface="微软雅黑"/>
                <a:ea typeface="微软雅黑"/>
              </a:rPr>
              <a:t>CONTENTS</a:t>
            </a:r>
            <a:endParaRPr lang="zh-CN" altLang="en-US" sz="1400" b="1" kern="10" spc="-7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  <p:sp>
        <p:nvSpPr>
          <p:cNvPr id="53" name="WordArt 1031">
            <a:extLst>
              <a:ext uri="{FF2B5EF4-FFF2-40B4-BE49-F238E27FC236}">
                <a16:creationId xmlns:a16="http://schemas.microsoft.com/office/drawing/2014/main" id="{E0D4E90D-C604-4F8F-8E77-E0DD7739159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39218" y="4929981"/>
            <a:ext cx="1079500" cy="1603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latin typeface="微软雅黑"/>
                <a:ea typeface="微软雅黑"/>
              </a:rPr>
              <a:t>CONTENTS</a:t>
            </a:r>
            <a:endParaRPr lang="zh-CN" altLang="en-US" sz="1400" b="1" kern="10" spc="-7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  <p:sp>
        <p:nvSpPr>
          <p:cNvPr id="54" name="WordArt 1032">
            <a:extLst>
              <a:ext uri="{FF2B5EF4-FFF2-40B4-BE49-F238E27FC236}">
                <a16:creationId xmlns:a16="http://schemas.microsoft.com/office/drawing/2014/main" id="{B191B86E-072B-4227-9731-11451CADCB6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39218" y="5409406"/>
            <a:ext cx="1079500" cy="1603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latin typeface="微软雅黑"/>
                <a:ea typeface="微软雅黑"/>
              </a:rPr>
              <a:t>CONTENTS</a:t>
            </a:r>
            <a:endParaRPr lang="zh-CN" altLang="en-US" sz="1400" b="1" kern="10" spc="-7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  <p:sp>
        <p:nvSpPr>
          <p:cNvPr id="55" name="WordArt 1034">
            <a:extLst>
              <a:ext uri="{FF2B5EF4-FFF2-40B4-BE49-F238E27FC236}">
                <a16:creationId xmlns:a16="http://schemas.microsoft.com/office/drawing/2014/main" id="{AA4636A9-E0B8-4F59-9C03-9703A612D95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2593" y="2428081"/>
            <a:ext cx="503238" cy="1476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latin typeface="微软雅黑"/>
                <a:ea typeface="微软雅黑"/>
              </a:rPr>
              <a:t>TEXT</a:t>
            </a:r>
            <a:endParaRPr lang="zh-CN" altLang="en-US" sz="1400" b="1" kern="10" spc="-7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  <p:sp>
        <p:nvSpPr>
          <p:cNvPr id="56" name="WordArt 1036">
            <a:extLst>
              <a:ext uri="{FF2B5EF4-FFF2-40B4-BE49-F238E27FC236}">
                <a16:creationId xmlns:a16="http://schemas.microsoft.com/office/drawing/2014/main" id="{4AE4A105-C88B-4DB0-BD86-769F8B41528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2593" y="3796506"/>
            <a:ext cx="503238" cy="1476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latin typeface="微软雅黑"/>
                <a:ea typeface="微软雅黑"/>
              </a:rPr>
              <a:t>TEXT</a:t>
            </a:r>
            <a:endParaRPr lang="zh-CN" altLang="en-US" sz="1400" b="1" kern="10" spc="-7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  <p:sp>
        <p:nvSpPr>
          <p:cNvPr id="57" name="WordArt 1037">
            <a:extLst>
              <a:ext uri="{FF2B5EF4-FFF2-40B4-BE49-F238E27FC236}">
                <a16:creationId xmlns:a16="http://schemas.microsoft.com/office/drawing/2014/main" id="{1B37D1EB-0DD5-4DA7-A8D2-0CEE0C7FBE3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2593" y="4949031"/>
            <a:ext cx="503238" cy="1476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latin typeface="微软雅黑"/>
                <a:ea typeface="微软雅黑"/>
              </a:rPr>
              <a:t>TEXT</a:t>
            </a:r>
            <a:endParaRPr lang="zh-CN" altLang="en-US" sz="1400" b="1" kern="10" spc="-7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  <p:sp>
        <p:nvSpPr>
          <p:cNvPr id="58" name="WordArt 1038">
            <a:extLst>
              <a:ext uri="{FF2B5EF4-FFF2-40B4-BE49-F238E27FC236}">
                <a16:creationId xmlns:a16="http://schemas.microsoft.com/office/drawing/2014/main" id="{D85AFC07-9192-455D-A59F-BDAB55E88CF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2593" y="5420518"/>
            <a:ext cx="5032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b="1" kern="10" spc="-70">
                <a:solidFill>
                  <a:srgbClr val="FFFFFF"/>
                </a:solidFill>
                <a:latin typeface="微软雅黑"/>
                <a:ea typeface="微软雅黑"/>
              </a:rPr>
              <a:t>TEXT</a:t>
            </a:r>
            <a:endParaRPr lang="zh-CN" altLang="en-US" sz="1400" b="1" kern="10" spc="-70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393990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32</Words>
  <Application>Microsoft Office PowerPoint</Application>
  <PresentationFormat>宽屏</PresentationFormat>
  <Paragraphs>31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굴림</vt:lpstr>
      <vt:lpstr>等线</vt:lpstr>
      <vt:lpstr>等线 Light</vt:lpstr>
      <vt:lpstr>宋体</vt:lpstr>
      <vt:lpstr>微软雅黑</vt:lpstr>
      <vt:lpstr>Arial</vt:lpstr>
      <vt:lpstr>Wingdings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16</cp:revision>
  <dcterms:created xsi:type="dcterms:W3CDTF">2018-10-25T07:04:23Z</dcterms:created>
  <dcterms:modified xsi:type="dcterms:W3CDTF">2018-10-25T07:46:10Z</dcterms:modified>
</cp:coreProperties>
</file>