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4A142-4715-4446-A0C7-7756047EB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E207091-9713-4810-87A9-C1BE2A492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981802-10EB-4F73-9831-83B24FA17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8E62C2-6FD1-45D3-B77F-900DF9250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8D45FB-FB4B-47DA-BFF3-9AA728EF2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925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4CF2B5-43FF-4EC2-BF71-140EF500F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6FF2FB1-4AA0-40D2-A214-56566EF3C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372584-C6C8-498E-A8A5-51F75D643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E70F59-3196-447A-8D7E-72EA3023B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6AAC26-F49A-4B7F-AC04-F2003D6A2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47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E7AF67F-B1D8-4892-9412-CCF6BB2F46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2D45671-6582-48EA-B031-3005904A9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5906FD-3086-4568-BBBD-F28D827BE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82ED0A-2808-4132-BBF4-CD51FB36F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74D33D-31CF-404A-BB89-89A7C0F87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427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5A742B-831D-4CB0-9A52-F17B5E797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15CCF3-9E05-497E-869A-BC44E2BAB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0B1FC1-6ED1-4BEB-AB24-5540734E3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BB984D-5FF5-45EE-BFED-97313148C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046B9F7-99E9-474B-880D-023341B45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933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FD4C3E-0C24-4E59-9F40-D0D909610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68F19D3-53C6-437A-8314-74EA44F22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C9A7D8-96CE-4BAA-BFBE-03125768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9AF7F9-F725-4B4E-91AD-D81997602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3D425D-4ED8-406A-9928-AEF157C96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51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E9E098-BB66-43C5-911D-5FD5B271F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6FCAE4-172C-44E9-9952-99694EA18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0A7802C-B10E-41B4-A317-A163BAD25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18D9FD-C980-4262-B22D-D1CD8C4EB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FC9FD6B-1B2D-4C8F-9242-0E10C9242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4C7526-9172-4943-B49C-9B4F20F39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238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6365C8-9351-4150-AC50-46D3FB36F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8623DE-2E4B-4DF8-99FA-9557FFC09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3BCDCC5-6A51-4A1A-86A3-E159D89D3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48B4BCF-A8E5-4B1C-BEA8-1B92D86A3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E3DA706-AF42-4B2F-82D6-639B50D88E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00749E3-4067-4BF7-865B-6CE64A1DE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3F61AC0-996F-498A-AFF2-2BE6B773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C25FC77-02CD-4A3A-9C9F-3BDBE868D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678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A864B5-2CD9-47E0-89CA-9F82DD905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CF60A47-6FDE-48D9-A845-0488CEB28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9447131-9F0D-4B77-9F7A-0A578A94D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9F6CC2B-37C4-4D9D-8441-859285F7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977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6E6FC3E-3478-414D-9946-D7C285D1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01B9CF6-8C10-42A8-BE9F-EE103F2B5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65F2DD5-9DAD-4309-A471-68DE3A39C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817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5B1B40-EBD4-4154-9A78-0D0D96A5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3D7098-A984-465C-9A2C-3B55B3BF2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E3A33C7-A5FC-4116-8BDD-3269624D2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02D5049-6C71-4A1A-AE15-D6F06F8E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9FBD6B6-B2E3-4A63-ADC2-CD15B4AD0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B12E170-C0F2-4AEA-901E-7245BDA8C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156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297C5E-DB48-423A-9883-D7C8E0F17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5507CF8-1CAE-4E52-B3DE-CAC64297B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7DE9299-A1EA-40BE-AE4F-D003BF9B9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30A4BDE-0358-4B00-BA46-1C73DEA3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D3F4537-3502-4404-8FFC-44E01263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EE5BA91-1672-4824-9D47-63E6EF09B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954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F6B53B5-4B24-4B43-8696-19C3C9C5B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2A537FF-7CAB-484A-AC78-D08B0000D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EC8137-F75F-4CC4-AA35-874CFE7AC6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DEF3D2-F576-456F-942E-8786EE93A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FC7E85-CCA9-42C7-86F2-D89D98458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554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8F7A5CA3-2D6E-4754-918D-550F4946C20E}"/>
              </a:ext>
            </a:extLst>
          </p:cNvPr>
          <p:cNvGrpSpPr/>
          <p:nvPr/>
        </p:nvGrpSpPr>
        <p:grpSpPr>
          <a:xfrm>
            <a:off x="635523" y="204186"/>
            <a:ext cx="10523707" cy="6400800"/>
            <a:chOff x="251520" y="921496"/>
            <a:chExt cx="8639604" cy="5715000"/>
          </a:xfrm>
        </p:grpSpPr>
        <p:sp>
          <p:nvSpPr>
            <p:cNvPr id="5" name="Rectangle 1">
              <a:extLst>
                <a:ext uri="{FF2B5EF4-FFF2-40B4-BE49-F238E27FC236}">
                  <a16:creationId xmlns:a16="http://schemas.microsoft.com/office/drawing/2014/main" id="{A923C7B4-7253-40E9-B37E-CFD1E07CC66F}"/>
                </a:ext>
              </a:extLst>
            </p:cNvPr>
            <p:cNvSpPr/>
            <p:nvPr/>
          </p:nvSpPr>
          <p:spPr>
            <a:xfrm>
              <a:off x="251520" y="1683496"/>
              <a:ext cx="1371600" cy="29718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2">
              <a:extLst>
                <a:ext uri="{FF2B5EF4-FFF2-40B4-BE49-F238E27FC236}">
                  <a16:creationId xmlns:a16="http://schemas.microsoft.com/office/drawing/2014/main" id="{B6BFFB8A-C780-4CF4-805D-D010687BC4B4}"/>
                </a:ext>
              </a:extLst>
            </p:cNvPr>
            <p:cNvSpPr/>
            <p:nvPr/>
          </p:nvSpPr>
          <p:spPr>
            <a:xfrm>
              <a:off x="1623120" y="1683496"/>
              <a:ext cx="2513124" cy="29718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3">
              <a:extLst>
                <a:ext uri="{FF2B5EF4-FFF2-40B4-BE49-F238E27FC236}">
                  <a16:creationId xmlns:a16="http://schemas.microsoft.com/office/drawing/2014/main" id="{7255153A-9F21-4981-AE80-8A5E7A0FA7FF}"/>
                </a:ext>
              </a:extLst>
            </p:cNvPr>
            <p:cNvSpPr/>
            <p:nvPr/>
          </p:nvSpPr>
          <p:spPr>
            <a:xfrm>
              <a:off x="4136244" y="1683496"/>
              <a:ext cx="1463040" cy="29718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4">
              <a:extLst>
                <a:ext uri="{FF2B5EF4-FFF2-40B4-BE49-F238E27FC236}">
                  <a16:creationId xmlns:a16="http://schemas.microsoft.com/office/drawing/2014/main" id="{F7C5DD43-CC32-4276-951A-066EE54A6F9D}"/>
                </a:ext>
              </a:extLst>
            </p:cNvPr>
            <p:cNvSpPr/>
            <p:nvPr/>
          </p:nvSpPr>
          <p:spPr>
            <a:xfrm>
              <a:off x="5599284" y="1683496"/>
              <a:ext cx="1463040" cy="29718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2040C3EE-A103-4F87-9691-8899F9D2BDC1}"/>
                </a:ext>
              </a:extLst>
            </p:cNvPr>
            <p:cNvSpPr/>
            <p:nvPr/>
          </p:nvSpPr>
          <p:spPr>
            <a:xfrm>
              <a:off x="251520" y="921496"/>
              <a:ext cx="1371600" cy="76200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>
                    <a:outerShdw blurRad="63500" sx="102000" sy="102000" algn="ctr" rotWithShape="0">
                      <a:prstClr val="white">
                        <a:alpha val="40000"/>
                      </a:prstClr>
                    </a:outerShdw>
                  </a:effectLst>
                  <a:uLnTx/>
                  <a:uFillTx/>
                  <a:latin typeface="Calibri"/>
                  <a:ea typeface="+mn-ea"/>
                  <a:cs typeface="+mn-cs"/>
                </a:rPr>
                <a:t>Stories</a:t>
              </a:r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2334E33C-6ABB-4947-A558-383CE33E0203}"/>
                </a:ext>
              </a:extLst>
            </p:cNvPr>
            <p:cNvSpPr/>
            <p:nvPr/>
          </p:nvSpPr>
          <p:spPr>
            <a:xfrm>
              <a:off x="1623120" y="921496"/>
              <a:ext cx="2513124" cy="76200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>
                    <a:outerShdw blurRad="63500" sx="102000" sy="102000" algn="ctr" rotWithShape="0">
                      <a:prstClr val="white">
                        <a:alpha val="40000"/>
                      </a:prstClr>
                    </a:outerShdw>
                  </a:effectLst>
                  <a:uLnTx/>
                  <a:uFillTx/>
                  <a:latin typeface="Calibri"/>
                  <a:ea typeface="+mn-ea"/>
                  <a:cs typeface="+mn-cs"/>
                </a:rPr>
                <a:t>To Do</a:t>
              </a:r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32C94514-D541-406C-A7EA-2468DC946E3B}"/>
                </a:ext>
              </a:extLst>
            </p:cNvPr>
            <p:cNvSpPr/>
            <p:nvPr/>
          </p:nvSpPr>
          <p:spPr>
            <a:xfrm>
              <a:off x="4136244" y="921496"/>
              <a:ext cx="1463040" cy="76200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>
                    <a:outerShdw blurRad="63500" sx="102000" sy="102000" algn="ctr" rotWithShape="0">
                      <a:prstClr val="white">
                        <a:alpha val="40000"/>
                      </a:prstClr>
                    </a:outerShdw>
                  </a:effectLst>
                  <a:uLnTx/>
                  <a:uFillTx/>
                  <a:latin typeface="Calibri"/>
                  <a:ea typeface="+mn-ea"/>
                  <a:cs typeface="+mn-cs"/>
                </a:rPr>
                <a:t>In Progress</a:t>
              </a:r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85024A87-B4D5-4000-92C5-2BFE10FBA317}"/>
                </a:ext>
              </a:extLst>
            </p:cNvPr>
            <p:cNvSpPr/>
            <p:nvPr/>
          </p:nvSpPr>
          <p:spPr>
            <a:xfrm>
              <a:off x="5599284" y="921496"/>
              <a:ext cx="1463040" cy="76200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>
                    <a:outerShdw blurRad="63500" sx="102000" sy="102000" algn="ctr" rotWithShape="0">
                      <a:prstClr val="white">
                        <a:alpha val="40000"/>
                      </a:prstClr>
                    </a:outerShdw>
                  </a:effectLst>
                  <a:uLnTx/>
                  <a:uFillTx/>
                  <a:latin typeface="Calibri"/>
                  <a:ea typeface="+mn-ea"/>
                  <a:cs typeface="+mn-cs"/>
                </a:rPr>
                <a:t>Testing</a:t>
              </a:r>
            </a:p>
          </p:txBody>
        </p:sp>
        <p:sp>
          <p:nvSpPr>
            <p:cNvPr id="13" name="Rectangle 130">
              <a:extLst>
                <a:ext uri="{FF2B5EF4-FFF2-40B4-BE49-F238E27FC236}">
                  <a16:creationId xmlns:a16="http://schemas.microsoft.com/office/drawing/2014/main" id="{66E9FFFF-D003-4666-AC94-6B645FE6F307}"/>
                </a:ext>
              </a:extLst>
            </p:cNvPr>
            <p:cNvSpPr/>
            <p:nvPr/>
          </p:nvSpPr>
          <p:spPr>
            <a:xfrm>
              <a:off x="7062324" y="1683496"/>
              <a:ext cx="1828800" cy="29718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tangle 131">
              <a:extLst>
                <a:ext uri="{FF2B5EF4-FFF2-40B4-BE49-F238E27FC236}">
                  <a16:creationId xmlns:a16="http://schemas.microsoft.com/office/drawing/2014/main" id="{1996A404-06AD-4533-BB89-81EDDD1B0272}"/>
                </a:ext>
              </a:extLst>
            </p:cNvPr>
            <p:cNvSpPr/>
            <p:nvPr/>
          </p:nvSpPr>
          <p:spPr>
            <a:xfrm>
              <a:off x="7062324" y="921496"/>
              <a:ext cx="1828800" cy="76200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>
                    <a:outerShdw blurRad="63500" sx="102000" sy="102000" algn="ctr" rotWithShape="0">
                      <a:prstClr val="white">
                        <a:alpha val="40000"/>
                      </a:prstClr>
                    </a:outerShdw>
                  </a:effectLst>
                  <a:uLnTx/>
                  <a:uFillTx/>
                  <a:latin typeface="Calibri"/>
                  <a:ea typeface="+mn-ea"/>
                  <a:cs typeface="+mn-cs"/>
                </a:rPr>
                <a:t>Done</a:t>
              </a:r>
            </a:p>
          </p:txBody>
        </p:sp>
        <p:sp>
          <p:nvSpPr>
            <p:cNvPr id="15" name="Rectangle 132">
              <a:extLst>
                <a:ext uri="{FF2B5EF4-FFF2-40B4-BE49-F238E27FC236}">
                  <a16:creationId xmlns:a16="http://schemas.microsoft.com/office/drawing/2014/main" id="{29C67798-5CFA-4D6E-87F0-63D75D27E111}"/>
                </a:ext>
              </a:extLst>
            </p:cNvPr>
            <p:cNvSpPr/>
            <p:nvPr/>
          </p:nvSpPr>
          <p:spPr>
            <a:xfrm>
              <a:off x="251520" y="4655296"/>
              <a:ext cx="1371600" cy="19812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ectangle 133">
              <a:extLst>
                <a:ext uri="{FF2B5EF4-FFF2-40B4-BE49-F238E27FC236}">
                  <a16:creationId xmlns:a16="http://schemas.microsoft.com/office/drawing/2014/main" id="{1ECB6AD6-447B-46D1-B8B1-B0A80E5E7BA9}"/>
                </a:ext>
              </a:extLst>
            </p:cNvPr>
            <p:cNvSpPr/>
            <p:nvPr/>
          </p:nvSpPr>
          <p:spPr>
            <a:xfrm>
              <a:off x="1623120" y="4655296"/>
              <a:ext cx="2513124" cy="19812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Rectangle 134">
              <a:extLst>
                <a:ext uri="{FF2B5EF4-FFF2-40B4-BE49-F238E27FC236}">
                  <a16:creationId xmlns:a16="http://schemas.microsoft.com/office/drawing/2014/main" id="{381071B8-521B-4BB7-A7DE-588DB650B56B}"/>
                </a:ext>
              </a:extLst>
            </p:cNvPr>
            <p:cNvSpPr/>
            <p:nvPr/>
          </p:nvSpPr>
          <p:spPr>
            <a:xfrm>
              <a:off x="4136244" y="4655296"/>
              <a:ext cx="1463040" cy="19812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Rectangle 135">
              <a:extLst>
                <a:ext uri="{FF2B5EF4-FFF2-40B4-BE49-F238E27FC236}">
                  <a16:creationId xmlns:a16="http://schemas.microsoft.com/office/drawing/2014/main" id="{2DB10F06-B042-44DB-8E9E-4E115DCA1C63}"/>
                </a:ext>
              </a:extLst>
            </p:cNvPr>
            <p:cNvSpPr/>
            <p:nvPr/>
          </p:nvSpPr>
          <p:spPr>
            <a:xfrm>
              <a:off x="5599284" y="4655296"/>
              <a:ext cx="1463040" cy="19812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Rectangle 136">
              <a:extLst>
                <a:ext uri="{FF2B5EF4-FFF2-40B4-BE49-F238E27FC236}">
                  <a16:creationId xmlns:a16="http://schemas.microsoft.com/office/drawing/2014/main" id="{3B0507EC-0A19-479C-B102-3D99D49BE75C}"/>
                </a:ext>
              </a:extLst>
            </p:cNvPr>
            <p:cNvSpPr/>
            <p:nvPr/>
          </p:nvSpPr>
          <p:spPr>
            <a:xfrm>
              <a:off x="7062324" y="4655296"/>
              <a:ext cx="1828800" cy="19812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Rectangle 1">
              <a:extLst>
                <a:ext uri="{FF2B5EF4-FFF2-40B4-BE49-F238E27FC236}">
                  <a16:creationId xmlns:a16="http://schemas.microsoft.com/office/drawing/2014/main" id="{CA941A77-6021-4D96-B486-EF93FB738CB5}"/>
                </a:ext>
              </a:extLst>
            </p:cNvPr>
            <p:cNvSpPr/>
            <p:nvPr/>
          </p:nvSpPr>
          <p:spPr>
            <a:xfrm>
              <a:off x="346770" y="1759696"/>
              <a:ext cx="1181100" cy="1160813"/>
            </a:xfrm>
            <a:custGeom>
              <a:avLst/>
              <a:gdLst/>
              <a:ahLst/>
              <a:cxnLst/>
              <a:rect l="l" t="t" r="r" b="b"/>
              <a:pathLst>
                <a:path w="4235395" h="4162644">
                  <a:moveTo>
                    <a:pt x="4235395" y="0"/>
                  </a:moveTo>
                  <a:lnTo>
                    <a:pt x="4235395" y="4019636"/>
                  </a:lnTo>
                  <a:lnTo>
                    <a:pt x="140197" y="4162644"/>
                  </a:lnTo>
                  <a:lnTo>
                    <a:pt x="0" y="147903"/>
                  </a:lnTo>
                  <a:close/>
                </a:path>
              </a:pathLst>
            </a:custGeom>
            <a:solidFill>
              <a:srgbClr val="FF9393"/>
            </a:solidFill>
            <a:ln w="25400" cap="flat" cmpd="sng" algn="ctr">
              <a:noFill/>
              <a:prstDash val="solid"/>
            </a:ln>
            <a:effectLst>
              <a:outerShdw blurRad="762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TextBox 17">
              <a:extLst>
                <a:ext uri="{FF2B5EF4-FFF2-40B4-BE49-F238E27FC236}">
                  <a16:creationId xmlns:a16="http://schemas.microsoft.com/office/drawing/2014/main" id="{A88E6505-C462-44BE-A375-6FC0FBBD643A}"/>
                </a:ext>
              </a:extLst>
            </p:cNvPr>
            <p:cNvSpPr txBox="1"/>
            <p:nvPr/>
          </p:nvSpPr>
          <p:spPr>
            <a:xfrm>
              <a:off x="434803" y="2029445"/>
              <a:ext cx="1019709" cy="74078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This is a sample </a:t>
              </a: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text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. Replace it with your own text.</a:t>
              </a:r>
            </a:p>
          </p:txBody>
        </p:sp>
        <p:grpSp>
          <p:nvGrpSpPr>
            <p:cNvPr id="22" name="Group 166">
              <a:extLst>
                <a:ext uri="{FF2B5EF4-FFF2-40B4-BE49-F238E27FC236}">
                  <a16:creationId xmlns:a16="http://schemas.microsoft.com/office/drawing/2014/main" id="{AF048B6C-A6D1-4FF9-8B4E-5B56694BE170}"/>
                </a:ext>
              </a:extLst>
            </p:cNvPr>
            <p:cNvGrpSpPr/>
            <p:nvPr/>
          </p:nvGrpSpPr>
          <p:grpSpPr>
            <a:xfrm>
              <a:off x="876852" y="1807018"/>
              <a:ext cx="182880" cy="182880"/>
              <a:chOff x="4917745" y="2286000"/>
              <a:chExt cx="2558303" cy="2438399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73" name="Oval 167">
                <a:extLst>
                  <a:ext uri="{FF2B5EF4-FFF2-40B4-BE49-F238E27FC236}">
                    <a16:creationId xmlns:a16="http://schemas.microsoft.com/office/drawing/2014/main" id="{96C98FAD-875B-4D6C-B1F3-C5470CA76F5C}"/>
                  </a:ext>
                </a:extLst>
              </p:cNvPr>
              <p:cNvSpPr/>
              <p:nvPr/>
            </p:nvSpPr>
            <p:spPr>
              <a:xfrm>
                <a:off x="4917745" y="2429067"/>
                <a:ext cx="2295331" cy="2295332"/>
              </a:xfrm>
              <a:prstGeom prst="ellipse">
                <a:avLst/>
              </a:prstGeom>
              <a:solidFill>
                <a:srgbClr val="118002"/>
              </a:solidFill>
              <a:ln w="9525" cap="flat" cmpd="sng" algn="ctr">
                <a:noFill/>
                <a:prstDash val="soli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4" name="Oval 168">
                <a:extLst>
                  <a:ext uri="{FF2B5EF4-FFF2-40B4-BE49-F238E27FC236}">
                    <a16:creationId xmlns:a16="http://schemas.microsoft.com/office/drawing/2014/main" id="{1226A7E8-294B-4E39-8D5B-15508EB0E8AF}"/>
                  </a:ext>
                </a:extLst>
              </p:cNvPr>
              <p:cNvSpPr/>
              <p:nvPr/>
            </p:nvSpPr>
            <p:spPr>
              <a:xfrm>
                <a:off x="5945828" y="2286000"/>
                <a:ext cx="1530220" cy="1530222"/>
              </a:xfrm>
              <a:prstGeom prst="ellipse">
                <a:avLst/>
              </a:prstGeom>
              <a:solidFill>
                <a:srgbClr val="118002"/>
              </a:solidFill>
              <a:ln w="9525" cap="flat" cmpd="sng" algn="ctr">
                <a:noFill/>
                <a:prstDash val="soli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5" name="Oval 10">
                <a:extLst>
                  <a:ext uri="{FF2B5EF4-FFF2-40B4-BE49-F238E27FC236}">
                    <a16:creationId xmlns:a16="http://schemas.microsoft.com/office/drawing/2014/main" id="{D0CC6251-280A-4F4B-8406-316E3C62E25D}"/>
                  </a:ext>
                </a:extLst>
              </p:cNvPr>
              <p:cNvSpPr/>
              <p:nvPr/>
            </p:nvSpPr>
            <p:spPr>
              <a:xfrm>
                <a:off x="6054828" y="2667000"/>
                <a:ext cx="1107972" cy="1023687"/>
              </a:xfrm>
              <a:custGeom>
                <a:avLst/>
                <a:gdLst>
                  <a:gd name="connsiteX0" fmla="*/ 189017 w 1045863"/>
                  <a:gd name="connsiteY0" fmla="*/ 0 h 1103312"/>
                  <a:gd name="connsiteX1" fmla="*/ 97056 w 1045863"/>
                  <a:gd name="connsiteY1" fmla="*/ 259496 h 1103312"/>
                  <a:gd name="connsiteX2" fmla="*/ 828576 w 1045863"/>
                  <a:gd name="connsiteY2" fmla="*/ 991016 h 1103312"/>
                  <a:gd name="connsiteX3" fmla="*/ 1045863 w 1045863"/>
                  <a:gd name="connsiteY3" fmla="*/ 954468 h 1103312"/>
                  <a:gd name="connsiteX4" fmla="*/ 640080 w 1045863"/>
                  <a:gd name="connsiteY4" fmla="*/ 1103312 h 1103312"/>
                  <a:gd name="connsiteX5" fmla="*/ 0 w 1045863"/>
                  <a:gd name="connsiteY5" fmla="*/ 463232 h 1103312"/>
                  <a:gd name="connsiteX6" fmla="*/ 189017 w 1045863"/>
                  <a:gd name="connsiteY6" fmla="*/ 0 h 1103312"/>
                  <a:gd name="connsiteX0" fmla="*/ 189017 w 1045863"/>
                  <a:gd name="connsiteY0" fmla="*/ 0 h 1103312"/>
                  <a:gd name="connsiteX1" fmla="*/ 482067 w 1045863"/>
                  <a:gd name="connsiteY1" fmla="*/ 800917 h 1103312"/>
                  <a:gd name="connsiteX2" fmla="*/ 828576 w 1045863"/>
                  <a:gd name="connsiteY2" fmla="*/ 991016 h 1103312"/>
                  <a:gd name="connsiteX3" fmla="*/ 1045863 w 1045863"/>
                  <a:gd name="connsiteY3" fmla="*/ 954468 h 1103312"/>
                  <a:gd name="connsiteX4" fmla="*/ 640080 w 1045863"/>
                  <a:gd name="connsiteY4" fmla="*/ 1103312 h 1103312"/>
                  <a:gd name="connsiteX5" fmla="*/ 0 w 1045863"/>
                  <a:gd name="connsiteY5" fmla="*/ 463232 h 1103312"/>
                  <a:gd name="connsiteX6" fmla="*/ 189017 w 1045863"/>
                  <a:gd name="connsiteY6" fmla="*/ 0 h 1103312"/>
                  <a:gd name="connsiteX0" fmla="*/ 189017 w 1045863"/>
                  <a:gd name="connsiteY0" fmla="*/ 0 h 1103312"/>
                  <a:gd name="connsiteX1" fmla="*/ 482067 w 1045863"/>
                  <a:gd name="connsiteY1" fmla="*/ 800917 h 1103312"/>
                  <a:gd name="connsiteX2" fmla="*/ 1045863 w 1045863"/>
                  <a:gd name="connsiteY2" fmla="*/ 954468 h 1103312"/>
                  <a:gd name="connsiteX3" fmla="*/ 640080 w 1045863"/>
                  <a:gd name="connsiteY3" fmla="*/ 1103312 h 1103312"/>
                  <a:gd name="connsiteX4" fmla="*/ 0 w 1045863"/>
                  <a:gd name="connsiteY4" fmla="*/ 463232 h 1103312"/>
                  <a:gd name="connsiteX5" fmla="*/ 189017 w 1045863"/>
                  <a:gd name="connsiteY5" fmla="*/ 0 h 1103312"/>
                  <a:gd name="connsiteX0" fmla="*/ 189017 w 1178210"/>
                  <a:gd name="connsiteY0" fmla="*/ 0 h 1103312"/>
                  <a:gd name="connsiteX1" fmla="*/ 482067 w 1178210"/>
                  <a:gd name="connsiteY1" fmla="*/ 800917 h 1103312"/>
                  <a:gd name="connsiteX2" fmla="*/ 1178210 w 1178210"/>
                  <a:gd name="connsiteY2" fmla="*/ 810089 h 1103312"/>
                  <a:gd name="connsiteX3" fmla="*/ 640080 w 1178210"/>
                  <a:gd name="connsiteY3" fmla="*/ 1103312 h 1103312"/>
                  <a:gd name="connsiteX4" fmla="*/ 0 w 1178210"/>
                  <a:gd name="connsiteY4" fmla="*/ 463232 h 1103312"/>
                  <a:gd name="connsiteX5" fmla="*/ 189017 w 1178210"/>
                  <a:gd name="connsiteY5" fmla="*/ 0 h 1103312"/>
                  <a:gd name="connsiteX0" fmla="*/ 189017 w 1178210"/>
                  <a:gd name="connsiteY0" fmla="*/ 0 h 1103312"/>
                  <a:gd name="connsiteX1" fmla="*/ 494099 w 1178210"/>
                  <a:gd name="connsiteY1" fmla="*/ 596381 h 1103312"/>
                  <a:gd name="connsiteX2" fmla="*/ 1178210 w 1178210"/>
                  <a:gd name="connsiteY2" fmla="*/ 810089 h 1103312"/>
                  <a:gd name="connsiteX3" fmla="*/ 640080 w 1178210"/>
                  <a:gd name="connsiteY3" fmla="*/ 1103312 h 1103312"/>
                  <a:gd name="connsiteX4" fmla="*/ 0 w 1178210"/>
                  <a:gd name="connsiteY4" fmla="*/ 463232 h 1103312"/>
                  <a:gd name="connsiteX5" fmla="*/ 189017 w 1178210"/>
                  <a:gd name="connsiteY5" fmla="*/ 0 h 1103312"/>
                  <a:gd name="connsiteX0" fmla="*/ 2404 w 991597"/>
                  <a:gd name="connsiteY0" fmla="*/ 8836 h 1112148"/>
                  <a:gd name="connsiteX1" fmla="*/ 307486 w 991597"/>
                  <a:gd name="connsiteY1" fmla="*/ 605217 h 1112148"/>
                  <a:gd name="connsiteX2" fmla="*/ 991597 w 991597"/>
                  <a:gd name="connsiteY2" fmla="*/ 818925 h 1112148"/>
                  <a:gd name="connsiteX3" fmla="*/ 453467 w 991597"/>
                  <a:gd name="connsiteY3" fmla="*/ 1112148 h 1112148"/>
                  <a:gd name="connsiteX4" fmla="*/ 2404 w 991597"/>
                  <a:gd name="connsiteY4" fmla="*/ 8836 h 1112148"/>
                  <a:gd name="connsiteX0" fmla="*/ 2404 w 991597"/>
                  <a:gd name="connsiteY0" fmla="*/ 8836 h 887846"/>
                  <a:gd name="connsiteX1" fmla="*/ 307486 w 991597"/>
                  <a:gd name="connsiteY1" fmla="*/ 605217 h 887846"/>
                  <a:gd name="connsiteX2" fmla="*/ 991597 w 991597"/>
                  <a:gd name="connsiteY2" fmla="*/ 818925 h 887846"/>
                  <a:gd name="connsiteX3" fmla="*/ 104551 w 991597"/>
                  <a:gd name="connsiteY3" fmla="*/ 883548 h 887846"/>
                  <a:gd name="connsiteX4" fmla="*/ 2404 w 991597"/>
                  <a:gd name="connsiteY4" fmla="*/ 8836 h 887846"/>
                  <a:gd name="connsiteX0" fmla="*/ 118779 w 1107972"/>
                  <a:gd name="connsiteY0" fmla="*/ 8836 h 1021343"/>
                  <a:gd name="connsiteX1" fmla="*/ 423861 w 1107972"/>
                  <a:gd name="connsiteY1" fmla="*/ 605217 h 1021343"/>
                  <a:gd name="connsiteX2" fmla="*/ 1107972 w 1107972"/>
                  <a:gd name="connsiteY2" fmla="*/ 818925 h 1021343"/>
                  <a:gd name="connsiteX3" fmla="*/ 220926 w 1107972"/>
                  <a:gd name="connsiteY3" fmla="*/ 883548 h 1021343"/>
                  <a:gd name="connsiteX4" fmla="*/ 118779 w 1107972"/>
                  <a:gd name="connsiteY4" fmla="*/ 8836 h 1021343"/>
                  <a:gd name="connsiteX0" fmla="*/ 118779 w 1107972"/>
                  <a:gd name="connsiteY0" fmla="*/ 11180 h 1023687"/>
                  <a:gd name="connsiteX1" fmla="*/ 423861 w 1107972"/>
                  <a:gd name="connsiteY1" fmla="*/ 607561 h 1023687"/>
                  <a:gd name="connsiteX2" fmla="*/ 1107972 w 1107972"/>
                  <a:gd name="connsiteY2" fmla="*/ 821269 h 1023687"/>
                  <a:gd name="connsiteX3" fmla="*/ 220926 w 1107972"/>
                  <a:gd name="connsiteY3" fmla="*/ 885892 h 1023687"/>
                  <a:gd name="connsiteX4" fmla="*/ 118779 w 1107972"/>
                  <a:gd name="connsiteY4" fmla="*/ 11180 h 1023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7972" h="1023687">
                    <a:moveTo>
                      <a:pt x="118779" y="11180"/>
                    </a:moveTo>
                    <a:cubicBezTo>
                      <a:pt x="94449" y="-73308"/>
                      <a:pt x="114617" y="340199"/>
                      <a:pt x="423861" y="607561"/>
                    </a:cubicBezTo>
                    <a:cubicBezTo>
                      <a:pt x="733105" y="874923"/>
                      <a:pt x="1081637" y="770870"/>
                      <a:pt x="1107972" y="821269"/>
                    </a:cubicBezTo>
                    <a:cubicBezTo>
                      <a:pt x="999127" y="915094"/>
                      <a:pt x="664577" y="1186681"/>
                      <a:pt x="220926" y="885892"/>
                    </a:cubicBezTo>
                    <a:cubicBezTo>
                      <a:pt x="-222725" y="585103"/>
                      <a:pt x="143109" y="95668"/>
                      <a:pt x="118779" y="1118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3" name="Group 87">
              <a:extLst>
                <a:ext uri="{FF2B5EF4-FFF2-40B4-BE49-F238E27FC236}">
                  <a16:creationId xmlns:a16="http://schemas.microsoft.com/office/drawing/2014/main" id="{954587BB-EBD1-4540-B70B-FB7B611716C2}"/>
                </a:ext>
              </a:extLst>
            </p:cNvPr>
            <p:cNvGrpSpPr/>
            <p:nvPr/>
          </p:nvGrpSpPr>
          <p:grpSpPr>
            <a:xfrm>
              <a:off x="346770" y="4807696"/>
              <a:ext cx="1181100" cy="1160813"/>
              <a:chOff x="369570" y="4724400"/>
              <a:chExt cx="1181100" cy="1160813"/>
            </a:xfrm>
          </p:grpSpPr>
          <p:sp>
            <p:nvSpPr>
              <p:cNvPr id="167" name="Rectangle 1">
                <a:extLst>
                  <a:ext uri="{FF2B5EF4-FFF2-40B4-BE49-F238E27FC236}">
                    <a16:creationId xmlns:a16="http://schemas.microsoft.com/office/drawing/2014/main" id="{9D341FB0-A956-4C47-AFF9-303DC980DF33}"/>
                  </a:ext>
                </a:extLst>
              </p:cNvPr>
              <p:cNvSpPr/>
              <p:nvPr/>
            </p:nvSpPr>
            <p:spPr>
              <a:xfrm>
                <a:off x="369570" y="4724400"/>
                <a:ext cx="1181100" cy="1160813"/>
              </a:xfrm>
              <a:custGeom>
                <a:avLst/>
                <a:gdLst/>
                <a:ahLst/>
                <a:cxnLst/>
                <a:rect l="l" t="t" r="r" b="b"/>
                <a:pathLst>
                  <a:path w="4235395" h="4162644">
                    <a:moveTo>
                      <a:pt x="4235395" y="0"/>
                    </a:moveTo>
                    <a:lnTo>
                      <a:pt x="4235395" y="4019636"/>
                    </a:lnTo>
                    <a:lnTo>
                      <a:pt x="140197" y="4162644"/>
                    </a:lnTo>
                    <a:lnTo>
                      <a:pt x="0" y="147903"/>
                    </a:lnTo>
                    <a:close/>
                  </a:path>
                </a:pathLst>
              </a:custGeom>
              <a:solidFill>
                <a:srgbClr val="9ED462"/>
              </a:solidFill>
              <a:ln w="25400" cap="flat" cmpd="sng" algn="ctr">
                <a:noFill/>
                <a:prstDash val="solid"/>
              </a:ln>
              <a:effectLst>
                <a:outerShdw blurRad="762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8" name="TextBox 24">
                <a:extLst>
                  <a:ext uri="{FF2B5EF4-FFF2-40B4-BE49-F238E27FC236}">
                    <a16:creationId xmlns:a16="http://schemas.microsoft.com/office/drawing/2014/main" id="{7B6C95E0-F3C5-4DD4-9D2D-C24849E2F0D5}"/>
                  </a:ext>
                </a:extLst>
              </p:cNvPr>
              <p:cNvSpPr txBox="1"/>
              <p:nvPr/>
            </p:nvSpPr>
            <p:spPr>
              <a:xfrm>
                <a:off x="457603" y="4994149"/>
                <a:ext cx="1019710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This is a sample text. Replace it with your own text.</a:t>
                </a:r>
              </a:p>
            </p:txBody>
          </p:sp>
          <p:grpSp>
            <p:nvGrpSpPr>
              <p:cNvPr id="169" name="Group 178">
                <a:extLst>
                  <a:ext uri="{FF2B5EF4-FFF2-40B4-BE49-F238E27FC236}">
                    <a16:creationId xmlns:a16="http://schemas.microsoft.com/office/drawing/2014/main" id="{3219F3F9-92A1-4F63-A8FD-DEB3CD7F492F}"/>
                  </a:ext>
                </a:extLst>
              </p:cNvPr>
              <p:cNvGrpSpPr/>
              <p:nvPr/>
            </p:nvGrpSpPr>
            <p:grpSpPr>
              <a:xfrm>
                <a:off x="906755" y="4757994"/>
                <a:ext cx="182880" cy="182880"/>
                <a:chOff x="4917745" y="2286000"/>
                <a:chExt cx="2558303" cy="2438399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70" name="Oval 179">
                  <a:extLst>
                    <a:ext uri="{FF2B5EF4-FFF2-40B4-BE49-F238E27FC236}">
                      <a16:creationId xmlns:a16="http://schemas.microsoft.com/office/drawing/2014/main" id="{EB3819D3-45B0-4783-A827-7206F41DD979}"/>
                    </a:ext>
                  </a:extLst>
                </p:cNvPr>
                <p:cNvSpPr/>
                <p:nvPr/>
              </p:nvSpPr>
              <p:spPr>
                <a:xfrm>
                  <a:off x="4917745" y="2429067"/>
                  <a:ext cx="2295331" cy="22953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1" name="Oval 180">
                  <a:extLst>
                    <a:ext uri="{FF2B5EF4-FFF2-40B4-BE49-F238E27FC236}">
                      <a16:creationId xmlns:a16="http://schemas.microsoft.com/office/drawing/2014/main" id="{281A6D9D-A314-4DBB-96C9-E6C48FF9E7ED}"/>
                    </a:ext>
                  </a:extLst>
                </p:cNvPr>
                <p:cNvSpPr/>
                <p:nvPr/>
              </p:nvSpPr>
              <p:spPr>
                <a:xfrm>
                  <a:off x="5945828" y="2286000"/>
                  <a:ext cx="1530220" cy="153022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2" name="Oval 10">
                  <a:extLst>
                    <a:ext uri="{FF2B5EF4-FFF2-40B4-BE49-F238E27FC236}">
                      <a16:creationId xmlns:a16="http://schemas.microsoft.com/office/drawing/2014/main" id="{03E3216F-7D16-4BC6-A6A9-A647EC022B37}"/>
                    </a:ext>
                  </a:extLst>
                </p:cNvPr>
                <p:cNvSpPr/>
                <p:nvPr/>
              </p:nvSpPr>
              <p:spPr>
                <a:xfrm>
                  <a:off x="6054828" y="2667000"/>
                  <a:ext cx="1107972" cy="1023687"/>
                </a:xfrm>
                <a:custGeom>
                  <a:avLst/>
                  <a:gdLst>
                    <a:gd name="connsiteX0" fmla="*/ 189017 w 1045863"/>
                    <a:gd name="connsiteY0" fmla="*/ 0 h 1103312"/>
                    <a:gd name="connsiteX1" fmla="*/ 97056 w 1045863"/>
                    <a:gd name="connsiteY1" fmla="*/ 259496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1045863 w 1045863"/>
                    <a:gd name="connsiteY2" fmla="*/ 954468 h 1103312"/>
                    <a:gd name="connsiteX3" fmla="*/ 640080 w 1045863"/>
                    <a:gd name="connsiteY3" fmla="*/ 1103312 h 1103312"/>
                    <a:gd name="connsiteX4" fmla="*/ 0 w 1045863"/>
                    <a:gd name="connsiteY4" fmla="*/ 463232 h 1103312"/>
                    <a:gd name="connsiteX5" fmla="*/ 189017 w 1045863"/>
                    <a:gd name="connsiteY5" fmla="*/ 0 h 1103312"/>
                    <a:gd name="connsiteX0" fmla="*/ 189017 w 1178210"/>
                    <a:gd name="connsiteY0" fmla="*/ 0 h 1103312"/>
                    <a:gd name="connsiteX1" fmla="*/ 482067 w 1178210"/>
                    <a:gd name="connsiteY1" fmla="*/ 800917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189017 w 1178210"/>
                    <a:gd name="connsiteY0" fmla="*/ 0 h 1103312"/>
                    <a:gd name="connsiteX1" fmla="*/ 494099 w 1178210"/>
                    <a:gd name="connsiteY1" fmla="*/ 596381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2404 w 991597"/>
                    <a:gd name="connsiteY0" fmla="*/ 8836 h 1112148"/>
                    <a:gd name="connsiteX1" fmla="*/ 307486 w 991597"/>
                    <a:gd name="connsiteY1" fmla="*/ 605217 h 1112148"/>
                    <a:gd name="connsiteX2" fmla="*/ 991597 w 991597"/>
                    <a:gd name="connsiteY2" fmla="*/ 818925 h 1112148"/>
                    <a:gd name="connsiteX3" fmla="*/ 453467 w 991597"/>
                    <a:gd name="connsiteY3" fmla="*/ 1112148 h 1112148"/>
                    <a:gd name="connsiteX4" fmla="*/ 2404 w 991597"/>
                    <a:gd name="connsiteY4" fmla="*/ 8836 h 1112148"/>
                    <a:gd name="connsiteX0" fmla="*/ 2404 w 991597"/>
                    <a:gd name="connsiteY0" fmla="*/ 8836 h 887846"/>
                    <a:gd name="connsiteX1" fmla="*/ 307486 w 991597"/>
                    <a:gd name="connsiteY1" fmla="*/ 605217 h 887846"/>
                    <a:gd name="connsiteX2" fmla="*/ 991597 w 991597"/>
                    <a:gd name="connsiteY2" fmla="*/ 818925 h 887846"/>
                    <a:gd name="connsiteX3" fmla="*/ 104551 w 991597"/>
                    <a:gd name="connsiteY3" fmla="*/ 883548 h 887846"/>
                    <a:gd name="connsiteX4" fmla="*/ 2404 w 991597"/>
                    <a:gd name="connsiteY4" fmla="*/ 8836 h 887846"/>
                    <a:gd name="connsiteX0" fmla="*/ 118779 w 1107972"/>
                    <a:gd name="connsiteY0" fmla="*/ 8836 h 1021343"/>
                    <a:gd name="connsiteX1" fmla="*/ 423861 w 1107972"/>
                    <a:gd name="connsiteY1" fmla="*/ 605217 h 1021343"/>
                    <a:gd name="connsiteX2" fmla="*/ 1107972 w 1107972"/>
                    <a:gd name="connsiteY2" fmla="*/ 818925 h 1021343"/>
                    <a:gd name="connsiteX3" fmla="*/ 220926 w 1107972"/>
                    <a:gd name="connsiteY3" fmla="*/ 883548 h 1021343"/>
                    <a:gd name="connsiteX4" fmla="*/ 118779 w 1107972"/>
                    <a:gd name="connsiteY4" fmla="*/ 8836 h 1021343"/>
                    <a:gd name="connsiteX0" fmla="*/ 118779 w 1107972"/>
                    <a:gd name="connsiteY0" fmla="*/ 11180 h 1023687"/>
                    <a:gd name="connsiteX1" fmla="*/ 423861 w 1107972"/>
                    <a:gd name="connsiteY1" fmla="*/ 607561 h 1023687"/>
                    <a:gd name="connsiteX2" fmla="*/ 1107972 w 1107972"/>
                    <a:gd name="connsiteY2" fmla="*/ 821269 h 1023687"/>
                    <a:gd name="connsiteX3" fmla="*/ 220926 w 1107972"/>
                    <a:gd name="connsiteY3" fmla="*/ 885892 h 1023687"/>
                    <a:gd name="connsiteX4" fmla="*/ 118779 w 1107972"/>
                    <a:gd name="connsiteY4" fmla="*/ 11180 h 10236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07972" h="1023687">
                      <a:moveTo>
                        <a:pt x="118779" y="11180"/>
                      </a:moveTo>
                      <a:cubicBezTo>
                        <a:pt x="94449" y="-73308"/>
                        <a:pt x="114617" y="340199"/>
                        <a:pt x="423861" y="607561"/>
                      </a:cubicBezTo>
                      <a:cubicBezTo>
                        <a:pt x="733105" y="874923"/>
                        <a:pt x="1081637" y="770870"/>
                        <a:pt x="1107972" y="821269"/>
                      </a:cubicBezTo>
                      <a:cubicBezTo>
                        <a:pt x="999127" y="915094"/>
                        <a:pt x="664577" y="1186681"/>
                        <a:pt x="220926" y="885892"/>
                      </a:cubicBezTo>
                      <a:cubicBezTo>
                        <a:pt x="-222725" y="585103"/>
                        <a:pt x="143109" y="95668"/>
                        <a:pt x="118779" y="1118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24" name="Group 12">
              <a:extLst>
                <a:ext uri="{FF2B5EF4-FFF2-40B4-BE49-F238E27FC236}">
                  <a16:creationId xmlns:a16="http://schemas.microsoft.com/office/drawing/2014/main" id="{34CA9C5A-A123-403B-B8F6-B7837FE18D8C}"/>
                </a:ext>
              </a:extLst>
            </p:cNvPr>
            <p:cNvGrpSpPr/>
            <p:nvPr/>
          </p:nvGrpSpPr>
          <p:grpSpPr>
            <a:xfrm>
              <a:off x="1729800" y="1757786"/>
              <a:ext cx="1132923" cy="1103731"/>
              <a:chOff x="1737852" y="1674490"/>
              <a:chExt cx="1132923" cy="1103731"/>
            </a:xfrm>
          </p:grpSpPr>
          <p:sp>
            <p:nvSpPr>
              <p:cNvPr id="161" name="Flowchart: Process 42">
                <a:extLst>
                  <a:ext uri="{FF2B5EF4-FFF2-40B4-BE49-F238E27FC236}">
                    <a16:creationId xmlns:a16="http://schemas.microsoft.com/office/drawing/2014/main" id="{F63F1F06-64AB-4C15-9DA7-2C23EAF90B9F}"/>
                  </a:ext>
                </a:extLst>
              </p:cNvPr>
              <p:cNvSpPr/>
              <p:nvPr/>
            </p:nvSpPr>
            <p:spPr>
              <a:xfrm>
                <a:off x="1737852" y="1674490"/>
                <a:ext cx="1132923" cy="1103731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0" y="0"/>
                    </a:moveTo>
                    <a:cubicBezTo>
                      <a:pt x="3333" y="0"/>
                      <a:pt x="5314" y="761"/>
                      <a:pt x="10000" y="0"/>
                    </a:cubicBezTo>
                    <a:cubicBezTo>
                      <a:pt x="9762" y="4982"/>
                      <a:pt x="9801" y="6033"/>
                      <a:pt x="10000" y="10000"/>
                    </a:cubicBezTo>
                    <a:cubicBezTo>
                      <a:pt x="5672" y="9112"/>
                      <a:pt x="3333" y="10000"/>
                      <a:pt x="0" y="10000"/>
                    </a:cubicBezTo>
                    <a:cubicBezTo>
                      <a:pt x="239" y="5525"/>
                      <a:pt x="0" y="3333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EEB000"/>
                  </a:gs>
                  <a:gs pos="0">
                    <a:srgbClr val="FFE115"/>
                  </a:gs>
                  <a:gs pos="58000">
                    <a:srgbClr val="FFE321"/>
                  </a:gs>
                </a:gsLst>
                <a:lin ang="189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762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62" name="Group 184">
                <a:extLst>
                  <a:ext uri="{FF2B5EF4-FFF2-40B4-BE49-F238E27FC236}">
                    <a16:creationId xmlns:a16="http://schemas.microsoft.com/office/drawing/2014/main" id="{7545D6C8-2492-4778-92FB-F8F2495902C0}"/>
                  </a:ext>
                </a:extLst>
              </p:cNvPr>
              <p:cNvGrpSpPr/>
              <p:nvPr/>
            </p:nvGrpSpPr>
            <p:grpSpPr>
              <a:xfrm>
                <a:off x="2216333" y="1742957"/>
                <a:ext cx="182880" cy="182880"/>
                <a:chOff x="4917745" y="2286000"/>
                <a:chExt cx="2558303" cy="2438399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64" name="Oval 186">
                  <a:extLst>
                    <a:ext uri="{FF2B5EF4-FFF2-40B4-BE49-F238E27FC236}">
                      <a16:creationId xmlns:a16="http://schemas.microsoft.com/office/drawing/2014/main" id="{BEBC616A-B4C9-4860-9D4C-C96BB958AE0B}"/>
                    </a:ext>
                  </a:extLst>
                </p:cNvPr>
                <p:cNvSpPr/>
                <p:nvPr/>
              </p:nvSpPr>
              <p:spPr>
                <a:xfrm>
                  <a:off x="4917745" y="2429067"/>
                  <a:ext cx="2295331" cy="22953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Oval 187">
                  <a:extLst>
                    <a:ext uri="{FF2B5EF4-FFF2-40B4-BE49-F238E27FC236}">
                      <a16:creationId xmlns:a16="http://schemas.microsoft.com/office/drawing/2014/main" id="{E19FFCAB-0035-4B75-8F76-E5F4992FFC4B}"/>
                    </a:ext>
                  </a:extLst>
                </p:cNvPr>
                <p:cNvSpPr/>
                <p:nvPr/>
              </p:nvSpPr>
              <p:spPr>
                <a:xfrm>
                  <a:off x="5945828" y="2286000"/>
                  <a:ext cx="1530220" cy="153022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Oval 10">
                  <a:extLst>
                    <a:ext uri="{FF2B5EF4-FFF2-40B4-BE49-F238E27FC236}">
                      <a16:creationId xmlns:a16="http://schemas.microsoft.com/office/drawing/2014/main" id="{DE1A76D0-2C3F-4E93-A07C-8FA9B90F61CE}"/>
                    </a:ext>
                  </a:extLst>
                </p:cNvPr>
                <p:cNvSpPr/>
                <p:nvPr/>
              </p:nvSpPr>
              <p:spPr>
                <a:xfrm>
                  <a:off x="6054828" y="2667000"/>
                  <a:ext cx="1107972" cy="1023687"/>
                </a:xfrm>
                <a:custGeom>
                  <a:avLst/>
                  <a:gdLst>
                    <a:gd name="connsiteX0" fmla="*/ 189017 w 1045863"/>
                    <a:gd name="connsiteY0" fmla="*/ 0 h 1103312"/>
                    <a:gd name="connsiteX1" fmla="*/ 97056 w 1045863"/>
                    <a:gd name="connsiteY1" fmla="*/ 259496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1045863 w 1045863"/>
                    <a:gd name="connsiteY2" fmla="*/ 954468 h 1103312"/>
                    <a:gd name="connsiteX3" fmla="*/ 640080 w 1045863"/>
                    <a:gd name="connsiteY3" fmla="*/ 1103312 h 1103312"/>
                    <a:gd name="connsiteX4" fmla="*/ 0 w 1045863"/>
                    <a:gd name="connsiteY4" fmla="*/ 463232 h 1103312"/>
                    <a:gd name="connsiteX5" fmla="*/ 189017 w 1045863"/>
                    <a:gd name="connsiteY5" fmla="*/ 0 h 1103312"/>
                    <a:gd name="connsiteX0" fmla="*/ 189017 w 1178210"/>
                    <a:gd name="connsiteY0" fmla="*/ 0 h 1103312"/>
                    <a:gd name="connsiteX1" fmla="*/ 482067 w 1178210"/>
                    <a:gd name="connsiteY1" fmla="*/ 800917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189017 w 1178210"/>
                    <a:gd name="connsiteY0" fmla="*/ 0 h 1103312"/>
                    <a:gd name="connsiteX1" fmla="*/ 494099 w 1178210"/>
                    <a:gd name="connsiteY1" fmla="*/ 596381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2404 w 991597"/>
                    <a:gd name="connsiteY0" fmla="*/ 8836 h 1112148"/>
                    <a:gd name="connsiteX1" fmla="*/ 307486 w 991597"/>
                    <a:gd name="connsiteY1" fmla="*/ 605217 h 1112148"/>
                    <a:gd name="connsiteX2" fmla="*/ 991597 w 991597"/>
                    <a:gd name="connsiteY2" fmla="*/ 818925 h 1112148"/>
                    <a:gd name="connsiteX3" fmla="*/ 453467 w 991597"/>
                    <a:gd name="connsiteY3" fmla="*/ 1112148 h 1112148"/>
                    <a:gd name="connsiteX4" fmla="*/ 2404 w 991597"/>
                    <a:gd name="connsiteY4" fmla="*/ 8836 h 1112148"/>
                    <a:gd name="connsiteX0" fmla="*/ 2404 w 991597"/>
                    <a:gd name="connsiteY0" fmla="*/ 8836 h 887846"/>
                    <a:gd name="connsiteX1" fmla="*/ 307486 w 991597"/>
                    <a:gd name="connsiteY1" fmla="*/ 605217 h 887846"/>
                    <a:gd name="connsiteX2" fmla="*/ 991597 w 991597"/>
                    <a:gd name="connsiteY2" fmla="*/ 818925 h 887846"/>
                    <a:gd name="connsiteX3" fmla="*/ 104551 w 991597"/>
                    <a:gd name="connsiteY3" fmla="*/ 883548 h 887846"/>
                    <a:gd name="connsiteX4" fmla="*/ 2404 w 991597"/>
                    <a:gd name="connsiteY4" fmla="*/ 8836 h 887846"/>
                    <a:gd name="connsiteX0" fmla="*/ 118779 w 1107972"/>
                    <a:gd name="connsiteY0" fmla="*/ 8836 h 1021343"/>
                    <a:gd name="connsiteX1" fmla="*/ 423861 w 1107972"/>
                    <a:gd name="connsiteY1" fmla="*/ 605217 h 1021343"/>
                    <a:gd name="connsiteX2" fmla="*/ 1107972 w 1107972"/>
                    <a:gd name="connsiteY2" fmla="*/ 818925 h 1021343"/>
                    <a:gd name="connsiteX3" fmla="*/ 220926 w 1107972"/>
                    <a:gd name="connsiteY3" fmla="*/ 883548 h 1021343"/>
                    <a:gd name="connsiteX4" fmla="*/ 118779 w 1107972"/>
                    <a:gd name="connsiteY4" fmla="*/ 8836 h 1021343"/>
                    <a:gd name="connsiteX0" fmla="*/ 118779 w 1107972"/>
                    <a:gd name="connsiteY0" fmla="*/ 11180 h 1023687"/>
                    <a:gd name="connsiteX1" fmla="*/ 423861 w 1107972"/>
                    <a:gd name="connsiteY1" fmla="*/ 607561 h 1023687"/>
                    <a:gd name="connsiteX2" fmla="*/ 1107972 w 1107972"/>
                    <a:gd name="connsiteY2" fmla="*/ 821269 h 1023687"/>
                    <a:gd name="connsiteX3" fmla="*/ 220926 w 1107972"/>
                    <a:gd name="connsiteY3" fmla="*/ 885892 h 1023687"/>
                    <a:gd name="connsiteX4" fmla="*/ 118779 w 1107972"/>
                    <a:gd name="connsiteY4" fmla="*/ 11180 h 10236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07972" h="1023687">
                      <a:moveTo>
                        <a:pt x="118779" y="11180"/>
                      </a:moveTo>
                      <a:cubicBezTo>
                        <a:pt x="94449" y="-73308"/>
                        <a:pt x="114617" y="340199"/>
                        <a:pt x="423861" y="607561"/>
                      </a:cubicBezTo>
                      <a:cubicBezTo>
                        <a:pt x="733105" y="874923"/>
                        <a:pt x="1081637" y="770870"/>
                        <a:pt x="1107972" y="821269"/>
                      </a:cubicBezTo>
                      <a:cubicBezTo>
                        <a:pt x="999127" y="915094"/>
                        <a:pt x="664577" y="1186681"/>
                        <a:pt x="220926" y="885892"/>
                      </a:cubicBezTo>
                      <a:cubicBezTo>
                        <a:pt x="-222725" y="585103"/>
                        <a:pt x="143109" y="95668"/>
                        <a:pt x="118779" y="1118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63" name="TextBox 32">
                <a:extLst>
                  <a:ext uri="{FF2B5EF4-FFF2-40B4-BE49-F238E27FC236}">
                    <a16:creationId xmlns:a16="http://schemas.microsoft.com/office/drawing/2014/main" id="{B3DAAB18-61C1-4FBA-B981-F47884309613}"/>
                  </a:ext>
                </a:extLst>
              </p:cNvPr>
              <p:cNvSpPr txBox="1"/>
              <p:nvPr/>
            </p:nvSpPr>
            <p:spPr>
              <a:xfrm>
                <a:off x="1804361" y="1925837"/>
                <a:ext cx="1005840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This is a sample text. Replace it with your own text.</a:t>
                </a:r>
              </a:p>
            </p:txBody>
          </p:sp>
        </p:grpSp>
        <p:grpSp>
          <p:nvGrpSpPr>
            <p:cNvPr id="25" name="Group 189">
              <a:extLst>
                <a:ext uri="{FF2B5EF4-FFF2-40B4-BE49-F238E27FC236}">
                  <a16:creationId xmlns:a16="http://schemas.microsoft.com/office/drawing/2014/main" id="{D10B0B56-BFD0-42D9-AA8C-A0D57A9BEE83}"/>
                </a:ext>
              </a:extLst>
            </p:cNvPr>
            <p:cNvGrpSpPr/>
            <p:nvPr/>
          </p:nvGrpSpPr>
          <p:grpSpPr>
            <a:xfrm>
              <a:off x="2931300" y="1757786"/>
              <a:ext cx="1132923" cy="1103731"/>
              <a:chOff x="1737852" y="1674490"/>
              <a:chExt cx="1132923" cy="1103731"/>
            </a:xfrm>
          </p:grpSpPr>
          <p:sp>
            <p:nvSpPr>
              <p:cNvPr id="155" name="Flowchart: Process 42">
                <a:extLst>
                  <a:ext uri="{FF2B5EF4-FFF2-40B4-BE49-F238E27FC236}">
                    <a16:creationId xmlns:a16="http://schemas.microsoft.com/office/drawing/2014/main" id="{04FBB023-1CDA-4063-A4F6-E0AC9F106DDC}"/>
                  </a:ext>
                </a:extLst>
              </p:cNvPr>
              <p:cNvSpPr/>
              <p:nvPr/>
            </p:nvSpPr>
            <p:spPr>
              <a:xfrm>
                <a:off x="1737852" y="1674490"/>
                <a:ext cx="1132923" cy="1103731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0" y="0"/>
                    </a:moveTo>
                    <a:cubicBezTo>
                      <a:pt x="3333" y="0"/>
                      <a:pt x="5314" y="761"/>
                      <a:pt x="10000" y="0"/>
                    </a:cubicBezTo>
                    <a:cubicBezTo>
                      <a:pt x="9762" y="4982"/>
                      <a:pt x="9801" y="6033"/>
                      <a:pt x="10000" y="10000"/>
                    </a:cubicBezTo>
                    <a:cubicBezTo>
                      <a:pt x="5672" y="9112"/>
                      <a:pt x="3333" y="10000"/>
                      <a:pt x="0" y="10000"/>
                    </a:cubicBezTo>
                    <a:cubicBezTo>
                      <a:pt x="239" y="5525"/>
                      <a:pt x="0" y="3333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EEB000"/>
                  </a:gs>
                  <a:gs pos="0">
                    <a:srgbClr val="FFE115"/>
                  </a:gs>
                  <a:gs pos="58000">
                    <a:srgbClr val="FFE321"/>
                  </a:gs>
                </a:gsLst>
                <a:lin ang="189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762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56" name="Group 191">
                <a:extLst>
                  <a:ext uri="{FF2B5EF4-FFF2-40B4-BE49-F238E27FC236}">
                    <a16:creationId xmlns:a16="http://schemas.microsoft.com/office/drawing/2014/main" id="{3599CDE9-7A70-48C8-B9F3-C698568C4FD8}"/>
                  </a:ext>
                </a:extLst>
              </p:cNvPr>
              <p:cNvGrpSpPr/>
              <p:nvPr/>
            </p:nvGrpSpPr>
            <p:grpSpPr>
              <a:xfrm>
                <a:off x="2216333" y="1742957"/>
                <a:ext cx="182880" cy="182880"/>
                <a:chOff x="4917745" y="2286000"/>
                <a:chExt cx="2558303" cy="2438399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58" name="Oval 193">
                  <a:extLst>
                    <a:ext uri="{FF2B5EF4-FFF2-40B4-BE49-F238E27FC236}">
                      <a16:creationId xmlns:a16="http://schemas.microsoft.com/office/drawing/2014/main" id="{50F93197-F21C-4DAE-A3BD-4E3FC2B74974}"/>
                    </a:ext>
                  </a:extLst>
                </p:cNvPr>
                <p:cNvSpPr/>
                <p:nvPr/>
              </p:nvSpPr>
              <p:spPr>
                <a:xfrm>
                  <a:off x="4917745" y="2429067"/>
                  <a:ext cx="2295331" cy="22953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Oval 194">
                  <a:extLst>
                    <a:ext uri="{FF2B5EF4-FFF2-40B4-BE49-F238E27FC236}">
                      <a16:creationId xmlns:a16="http://schemas.microsoft.com/office/drawing/2014/main" id="{5FE7F49D-AAEC-4BC4-84B4-DF06AED5E4FF}"/>
                    </a:ext>
                  </a:extLst>
                </p:cNvPr>
                <p:cNvSpPr/>
                <p:nvPr/>
              </p:nvSpPr>
              <p:spPr>
                <a:xfrm>
                  <a:off x="5945828" y="2286000"/>
                  <a:ext cx="1530220" cy="153022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Oval 10">
                  <a:extLst>
                    <a:ext uri="{FF2B5EF4-FFF2-40B4-BE49-F238E27FC236}">
                      <a16:creationId xmlns:a16="http://schemas.microsoft.com/office/drawing/2014/main" id="{F95A6F81-3647-4611-8691-01CB1B79BF82}"/>
                    </a:ext>
                  </a:extLst>
                </p:cNvPr>
                <p:cNvSpPr/>
                <p:nvPr/>
              </p:nvSpPr>
              <p:spPr>
                <a:xfrm>
                  <a:off x="6054828" y="2667000"/>
                  <a:ext cx="1107972" cy="1023687"/>
                </a:xfrm>
                <a:custGeom>
                  <a:avLst/>
                  <a:gdLst>
                    <a:gd name="connsiteX0" fmla="*/ 189017 w 1045863"/>
                    <a:gd name="connsiteY0" fmla="*/ 0 h 1103312"/>
                    <a:gd name="connsiteX1" fmla="*/ 97056 w 1045863"/>
                    <a:gd name="connsiteY1" fmla="*/ 259496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1045863 w 1045863"/>
                    <a:gd name="connsiteY2" fmla="*/ 954468 h 1103312"/>
                    <a:gd name="connsiteX3" fmla="*/ 640080 w 1045863"/>
                    <a:gd name="connsiteY3" fmla="*/ 1103312 h 1103312"/>
                    <a:gd name="connsiteX4" fmla="*/ 0 w 1045863"/>
                    <a:gd name="connsiteY4" fmla="*/ 463232 h 1103312"/>
                    <a:gd name="connsiteX5" fmla="*/ 189017 w 1045863"/>
                    <a:gd name="connsiteY5" fmla="*/ 0 h 1103312"/>
                    <a:gd name="connsiteX0" fmla="*/ 189017 w 1178210"/>
                    <a:gd name="connsiteY0" fmla="*/ 0 h 1103312"/>
                    <a:gd name="connsiteX1" fmla="*/ 482067 w 1178210"/>
                    <a:gd name="connsiteY1" fmla="*/ 800917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189017 w 1178210"/>
                    <a:gd name="connsiteY0" fmla="*/ 0 h 1103312"/>
                    <a:gd name="connsiteX1" fmla="*/ 494099 w 1178210"/>
                    <a:gd name="connsiteY1" fmla="*/ 596381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2404 w 991597"/>
                    <a:gd name="connsiteY0" fmla="*/ 8836 h 1112148"/>
                    <a:gd name="connsiteX1" fmla="*/ 307486 w 991597"/>
                    <a:gd name="connsiteY1" fmla="*/ 605217 h 1112148"/>
                    <a:gd name="connsiteX2" fmla="*/ 991597 w 991597"/>
                    <a:gd name="connsiteY2" fmla="*/ 818925 h 1112148"/>
                    <a:gd name="connsiteX3" fmla="*/ 453467 w 991597"/>
                    <a:gd name="connsiteY3" fmla="*/ 1112148 h 1112148"/>
                    <a:gd name="connsiteX4" fmla="*/ 2404 w 991597"/>
                    <a:gd name="connsiteY4" fmla="*/ 8836 h 1112148"/>
                    <a:gd name="connsiteX0" fmla="*/ 2404 w 991597"/>
                    <a:gd name="connsiteY0" fmla="*/ 8836 h 887846"/>
                    <a:gd name="connsiteX1" fmla="*/ 307486 w 991597"/>
                    <a:gd name="connsiteY1" fmla="*/ 605217 h 887846"/>
                    <a:gd name="connsiteX2" fmla="*/ 991597 w 991597"/>
                    <a:gd name="connsiteY2" fmla="*/ 818925 h 887846"/>
                    <a:gd name="connsiteX3" fmla="*/ 104551 w 991597"/>
                    <a:gd name="connsiteY3" fmla="*/ 883548 h 887846"/>
                    <a:gd name="connsiteX4" fmla="*/ 2404 w 991597"/>
                    <a:gd name="connsiteY4" fmla="*/ 8836 h 887846"/>
                    <a:gd name="connsiteX0" fmla="*/ 118779 w 1107972"/>
                    <a:gd name="connsiteY0" fmla="*/ 8836 h 1021343"/>
                    <a:gd name="connsiteX1" fmla="*/ 423861 w 1107972"/>
                    <a:gd name="connsiteY1" fmla="*/ 605217 h 1021343"/>
                    <a:gd name="connsiteX2" fmla="*/ 1107972 w 1107972"/>
                    <a:gd name="connsiteY2" fmla="*/ 818925 h 1021343"/>
                    <a:gd name="connsiteX3" fmla="*/ 220926 w 1107972"/>
                    <a:gd name="connsiteY3" fmla="*/ 883548 h 1021343"/>
                    <a:gd name="connsiteX4" fmla="*/ 118779 w 1107972"/>
                    <a:gd name="connsiteY4" fmla="*/ 8836 h 1021343"/>
                    <a:gd name="connsiteX0" fmla="*/ 118779 w 1107972"/>
                    <a:gd name="connsiteY0" fmla="*/ 11180 h 1023687"/>
                    <a:gd name="connsiteX1" fmla="*/ 423861 w 1107972"/>
                    <a:gd name="connsiteY1" fmla="*/ 607561 h 1023687"/>
                    <a:gd name="connsiteX2" fmla="*/ 1107972 w 1107972"/>
                    <a:gd name="connsiteY2" fmla="*/ 821269 h 1023687"/>
                    <a:gd name="connsiteX3" fmla="*/ 220926 w 1107972"/>
                    <a:gd name="connsiteY3" fmla="*/ 885892 h 1023687"/>
                    <a:gd name="connsiteX4" fmla="*/ 118779 w 1107972"/>
                    <a:gd name="connsiteY4" fmla="*/ 11180 h 10236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07972" h="1023687">
                      <a:moveTo>
                        <a:pt x="118779" y="11180"/>
                      </a:moveTo>
                      <a:cubicBezTo>
                        <a:pt x="94449" y="-73308"/>
                        <a:pt x="114617" y="340199"/>
                        <a:pt x="423861" y="607561"/>
                      </a:cubicBezTo>
                      <a:cubicBezTo>
                        <a:pt x="733105" y="874923"/>
                        <a:pt x="1081637" y="770870"/>
                        <a:pt x="1107972" y="821269"/>
                      </a:cubicBezTo>
                      <a:cubicBezTo>
                        <a:pt x="999127" y="915094"/>
                        <a:pt x="664577" y="1186681"/>
                        <a:pt x="220926" y="885892"/>
                      </a:cubicBezTo>
                      <a:cubicBezTo>
                        <a:pt x="-222725" y="585103"/>
                        <a:pt x="143109" y="95668"/>
                        <a:pt x="118779" y="1118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57" name="TextBox 39">
                <a:extLst>
                  <a:ext uri="{FF2B5EF4-FFF2-40B4-BE49-F238E27FC236}">
                    <a16:creationId xmlns:a16="http://schemas.microsoft.com/office/drawing/2014/main" id="{9E42FEE8-7C9F-42E7-8CBA-CB76007E06AB}"/>
                  </a:ext>
                </a:extLst>
              </p:cNvPr>
              <p:cNvSpPr txBox="1"/>
              <p:nvPr/>
            </p:nvSpPr>
            <p:spPr>
              <a:xfrm>
                <a:off x="1804361" y="1925837"/>
                <a:ext cx="1005840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This is a sample text. Replace it with your own text.</a:t>
                </a:r>
              </a:p>
            </p:txBody>
          </p:sp>
        </p:grpSp>
        <p:grpSp>
          <p:nvGrpSpPr>
            <p:cNvPr id="26" name="Group 196">
              <a:extLst>
                <a:ext uri="{FF2B5EF4-FFF2-40B4-BE49-F238E27FC236}">
                  <a16:creationId xmlns:a16="http://schemas.microsoft.com/office/drawing/2014/main" id="{A56200C0-1040-4834-9B05-18947D7C9CAC}"/>
                </a:ext>
              </a:extLst>
            </p:cNvPr>
            <p:cNvGrpSpPr/>
            <p:nvPr/>
          </p:nvGrpSpPr>
          <p:grpSpPr>
            <a:xfrm>
              <a:off x="1729800" y="3094365"/>
              <a:ext cx="1132923" cy="1103731"/>
              <a:chOff x="1737852" y="1674490"/>
              <a:chExt cx="1132923" cy="1103731"/>
            </a:xfrm>
          </p:grpSpPr>
          <p:sp>
            <p:nvSpPr>
              <p:cNvPr id="149" name="Flowchart: Process 42">
                <a:extLst>
                  <a:ext uri="{FF2B5EF4-FFF2-40B4-BE49-F238E27FC236}">
                    <a16:creationId xmlns:a16="http://schemas.microsoft.com/office/drawing/2014/main" id="{04EE6A73-7407-4729-9C87-9369F04C60DA}"/>
                  </a:ext>
                </a:extLst>
              </p:cNvPr>
              <p:cNvSpPr/>
              <p:nvPr/>
            </p:nvSpPr>
            <p:spPr>
              <a:xfrm>
                <a:off x="1737852" y="1674490"/>
                <a:ext cx="1132923" cy="1103731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0" y="0"/>
                    </a:moveTo>
                    <a:cubicBezTo>
                      <a:pt x="3333" y="0"/>
                      <a:pt x="5314" y="761"/>
                      <a:pt x="10000" y="0"/>
                    </a:cubicBezTo>
                    <a:cubicBezTo>
                      <a:pt x="9762" y="4982"/>
                      <a:pt x="9801" y="6033"/>
                      <a:pt x="10000" y="10000"/>
                    </a:cubicBezTo>
                    <a:cubicBezTo>
                      <a:pt x="5672" y="9112"/>
                      <a:pt x="3333" y="10000"/>
                      <a:pt x="0" y="10000"/>
                    </a:cubicBezTo>
                    <a:cubicBezTo>
                      <a:pt x="239" y="5525"/>
                      <a:pt x="0" y="3333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EEB000"/>
                  </a:gs>
                  <a:gs pos="0">
                    <a:srgbClr val="FFE115"/>
                  </a:gs>
                  <a:gs pos="58000">
                    <a:srgbClr val="FFE321"/>
                  </a:gs>
                </a:gsLst>
                <a:lin ang="189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762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50" name="Group 198">
                <a:extLst>
                  <a:ext uri="{FF2B5EF4-FFF2-40B4-BE49-F238E27FC236}">
                    <a16:creationId xmlns:a16="http://schemas.microsoft.com/office/drawing/2014/main" id="{CC58E1BF-4362-4400-9F14-E9D9F452C893}"/>
                  </a:ext>
                </a:extLst>
              </p:cNvPr>
              <p:cNvGrpSpPr/>
              <p:nvPr/>
            </p:nvGrpSpPr>
            <p:grpSpPr>
              <a:xfrm>
                <a:off x="2216333" y="1742957"/>
                <a:ext cx="182880" cy="182880"/>
                <a:chOff x="4917745" y="2286000"/>
                <a:chExt cx="2558303" cy="2438399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52" name="Oval 200">
                  <a:extLst>
                    <a:ext uri="{FF2B5EF4-FFF2-40B4-BE49-F238E27FC236}">
                      <a16:creationId xmlns:a16="http://schemas.microsoft.com/office/drawing/2014/main" id="{13406130-AEDA-4161-9056-A5C7842EA955}"/>
                    </a:ext>
                  </a:extLst>
                </p:cNvPr>
                <p:cNvSpPr/>
                <p:nvPr/>
              </p:nvSpPr>
              <p:spPr>
                <a:xfrm>
                  <a:off x="4917745" y="2429067"/>
                  <a:ext cx="2295331" cy="22953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Oval 201">
                  <a:extLst>
                    <a:ext uri="{FF2B5EF4-FFF2-40B4-BE49-F238E27FC236}">
                      <a16:creationId xmlns:a16="http://schemas.microsoft.com/office/drawing/2014/main" id="{540679A2-228C-49AD-90D6-A318B7941684}"/>
                    </a:ext>
                  </a:extLst>
                </p:cNvPr>
                <p:cNvSpPr/>
                <p:nvPr/>
              </p:nvSpPr>
              <p:spPr>
                <a:xfrm>
                  <a:off x="5945828" y="2286000"/>
                  <a:ext cx="1530220" cy="153022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Oval 10">
                  <a:extLst>
                    <a:ext uri="{FF2B5EF4-FFF2-40B4-BE49-F238E27FC236}">
                      <a16:creationId xmlns:a16="http://schemas.microsoft.com/office/drawing/2014/main" id="{5A7B64E6-AC6A-46F9-9840-462870F1559D}"/>
                    </a:ext>
                  </a:extLst>
                </p:cNvPr>
                <p:cNvSpPr/>
                <p:nvPr/>
              </p:nvSpPr>
              <p:spPr>
                <a:xfrm>
                  <a:off x="6054828" y="2667000"/>
                  <a:ext cx="1107972" cy="1023687"/>
                </a:xfrm>
                <a:custGeom>
                  <a:avLst/>
                  <a:gdLst>
                    <a:gd name="connsiteX0" fmla="*/ 189017 w 1045863"/>
                    <a:gd name="connsiteY0" fmla="*/ 0 h 1103312"/>
                    <a:gd name="connsiteX1" fmla="*/ 97056 w 1045863"/>
                    <a:gd name="connsiteY1" fmla="*/ 259496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1045863 w 1045863"/>
                    <a:gd name="connsiteY2" fmla="*/ 954468 h 1103312"/>
                    <a:gd name="connsiteX3" fmla="*/ 640080 w 1045863"/>
                    <a:gd name="connsiteY3" fmla="*/ 1103312 h 1103312"/>
                    <a:gd name="connsiteX4" fmla="*/ 0 w 1045863"/>
                    <a:gd name="connsiteY4" fmla="*/ 463232 h 1103312"/>
                    <a:gd name="connsiteX5" fmla="*/ 189017 w 1045863"/>
                    <a:gd name="connsiteY5" fmla="*/ 0 h 1103312"/>
                    <a:gd name="connsiteX0" fmla="*/ 189017 w 1178210"/>
                    <a:gd name="connsiteY0" fmla="*/ 0 h 1103312"/>
                    <a:gd name="connsiteX1" fmla="*/ 482067 w 1178210"/>
                    <a:gd name="connsiteY1" fmla="*/ 800917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189017 w 1178210"/>
                    <a:gd name="connsiteY0" fmla="*/ 0 h 1103312"/>
                    <a:gd name="connsiteX1" fmla="*/ 494099 w 1178210"/>
                    <a:gd name="connsiteY1" fmla="*/ 596381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2404 w 991597"/>
                    <a:gd name="connsiteY0" fmla="*/ 8836 h 1112148"/>
                    <a:gd name="connsiteX1" fmla="*/ 307486 w 991597"/>
                    <a:gd name="connsiteY1" fmla="*/ 605217 h 1112148"/>
                    <a:gd name="connsiteX2" fmla="*/ 991597 w 991597"/>
                    <a:gd name="connsiteY2" fmla="*/ 818925 h 1112148"/>
                    <a:gd name="connsiteX3" fmla="*/ 453467 w 991597"/>
                    <a:gd name="connsiteY3" fmla="*/ 1112148 h 1112148"/>
                    <a:gd name="connsiteX4" fmla="*/ 2404 w 991597"/>
                    <a:gd name="connsiteY4" fmla="*/ 8836 h 1112148"/>
                    <a:gd name="connsiteX0" fmla="*/ 2404 w 991597"/>
                    <a:gd name="connsiteY0" fmla="*/ 8836 h 887846"/>
                    <a:gd name="connsiteX1" fmla="*/ 307486 w 991597"/>
                    <a:gd name="connsiteY1" fmla="*/ 605217 h 887846"/>
                    <a:gd name="connsiteX2" fmla="*/ 991597 w 991597"/>
                    <a:gd name="connsiteY2" fmla="*/ 818925 h 887846"/>
                    <a:gd name="connsiteX3" fmla="*/ 104551 w 991597"/>
                    <a:gd name="connsiteY3" fmla="*/ 883548 h 887846"/>
                    <a:gd name="connsiteX4" fmla="*/ 2404 w 991597"/>
                    <a:gd name="connsiteY4" fmla="*/ 8836 h 887846"/>
                    <a:gd name="connsiteX0" fmla="*/ 118779 w 1107972"/>
                    <a:gd name="connsiteY0" fmla="*/ 8836 h 1021343"/>
                    <a:gd name="connsiteX1" fmla="*/ 423861 w 1107972"/>
                    <a:gd name="connsiteY1" fmla="*/ 605217 h 1021343"/>
                    <a:gd name="connsiteX2" fmla="*/ 1107972 w 1107972"/>
                    <a:gd name="connsiteY2" fmla="*/ 818925 h 1021343"/>
                    <a:gd name="connsiteX3" fmla="*/ 220926 w 1107972"/>
                    <a:gd name="connsiteY3" fmla="*/ 883548 h 1021343"/>
                    <a:gd name="connsiteX4" fmla="*/ 118779 w 1107972"/>
                    <a:gd name="connsiteY4" fmla="*/ 8836 h 1021343"/>
                    <a:gd name="connsiteX0" fmla="*/ 118779 w 1107972"/>
                    <a:gd name="connsiteY0" fmla="*/ 11180 h 1023687"/>
                    <a:gd name="connsiteX1" fmla="*/ 423861 w 1107972"/>
                    <a:gd name="connsiteY1" fmla="*/ 607561 h 1023687"/>
                    <a:gd name="connsiteX2" fmla="*/ 1107972 w 1107972"/>
                    <a:gd name="connsiteY2" fmla="*/ 821269 h 1023687"/>
                    <a:gd name="connsiteX3" fmla="*/ 220926 w 1107972"/>
                    <a:gd name="connsiteY3" fmla="*/ 885892 h 1023687"/>
                    <a:gd name="connsiteX4" fmla="*/ 118779 w 1107972"/>
                    <a:gd name="connsiteY4" fmla="*/ 11180 h 10236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07972" h="1023687">
                      <a:moveTo>
                        <a:pt x="118779" y="11180"/>
                      </a:moveTo>
                      <a:cubicBezTo>
                        <a:pt x="94449" y="-73308"/>
                        <a:pt x="114617" y="340199"/>
                        <a:pt x="423861" y="607561"/>
                      </a:cubicBezTo>
                      <a:cubicBezTo>
                        <a:pt x="733105" y="874923"/>
                        <a:pt x="1081637" y="770870"/>
                        <a:pt x="1107972" y="821269"/>
                      </a:cubicBezTo>
                      <a:cubicBezTo>
                        <a:pt x="999127" y="915094"/>
                        <a:pt x="664577" y="1186681"/>
                        <a:pt x="220926" y="885892"/>
                      </a:cubicBezTo>
                      <a:cubicBezTo>
                        <a:pt x="-222725" y="585103"/>
                        <a:pt x="143109" y="95668"/>
                        <a:pt x="118779" y="1118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51" name="TextBox 46">
                <a:extLst>
                  <a:ext uri="{FF2B5EF4-FFF2-40B4-BE49-F238E27FC236}">
                    <a16:creationId xmlns:a16="http://schemas.microsoft.com/office/drawing/2014/main" id="{9A2D5730-169B-44F6-8E16-B03195794B32}"/>
                  </a:ext>
                </a:extLst>
              </p:cNvPr>
              <p:cNvSpPr txBox="1"/>
              <p:nvPr/>
            </p:nvSpPr>
            <p:spPr>
              <a:xfrm>
                <a:off x="1804361" y="1925837"/>
                <a:ext cx="1005840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This is a sample text. Replace it with your own text.</a:t>
                </a:r>
              </a:p>
            </p:txBody>
          </p:sp>
        </p:grpSp>
        <p:grpSp>
          <p:nvGrpSpPr>
            <p:cNvPr id="27" name="Group 203">
              <a:extLst>
                <a:ext uri="{FF2B5EF4-FFF2-40B4-BE49-F238E27FC236}">
                  <a16:creationId xmlns:a16="http://schemas.microsoft.com/office/drawing/2014/main" id="{D11B1361-EC15-414E-9EB5-94AA61F82765}"/>
                </a:ext>
              </a:extLst>
            </p:cNvPr>
            <p:cNvGrpSpPr/>
            <p:nvPr/>
          </p:nvGrpSpPr>
          <p:grpSpPr>
            <a:xfrm>
              <a:off x="2931300" y="3094365"/>
              <a:ext cx="1132923" cy="1103731"/>
              <a:chOff x="1737852" y="1674490"/>
              <a:chExt cx="1132923" cy="1103731"/>
            </a:xfrm>
          </p:grpSpPr>
          <p:sp>
            <p:nvSpPr>
              <p:cNvPr id="143" name="Flowchart: Process 42">
                <a:extLst>
                  <a:ext uri="{FF2B5EF4-FFF2-40B4-BE49-F238E27FC236}">
                    <a16:creationId xmlns:a16="http://schemas.microsoft.com/office/drawing/2014/main" id="{8CB07C59-1F4C-4F57-897F-83CA18CAA0AA}"/>
                  </a:ext>
                </a:extLst>
              </p:cNvPr>
              <p:cNvSpPr/>
              <p:nvPr/>
            </p:nvSpPr>
            <p:spPr>
              <a:xfrm>
                <a:off x="1737852" y="1674490"/>
                <a:ext cx="1132923" cy="1103731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0" y="0"/>
                    </a:moveTo>
                    <a:cubicBezTo>
                      <a:pt x="3333" y="0"/>
                      <a:pt x="5314" y="761"/>
                      <a:pt x="10000" y="0"/>
                    </a:cubicBezTo>
                    <a:cubicBezTo>
                      <a:pt x="9762" y="4982"/>
                      <a:pt x="9801" y="6033"/>
                      <a:pt x="10000" y="10000"/>
                    </a:cubicBezTo>
                    <a:cubicBezTo>
                      <a:pt x="5672" y="9112"/>
                      <a:pt x="3333" y="10000"/>
                      <a:pt x="0" y="10000"/>
                    </a:cubicBezTo>
                    <a:cubicBezTo>
                      <a:pt x="239" y="5525"/>
                      <a:pt x="0" y="3333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EEB000"/>
                  </a:gs>
                  <a:gs pos="0">
                    <a:srgbClr val="FFE115"/>
                  </a:gs>
                  <a:gs pos="58000">
                    <a:srgbClr val="FFE321"/>
                  </a:gs>
                </a:gsLst>
                <a:lin ang="189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762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44" name="Group 205">
                <a:extLst>
                  <a:ext uri="{FF2B5EF4-FFF2-40B4-BE49-F238E27FC236}">
                    <a16:creationId xmlns:a16="http://schemas.microsoft.com/office/drawing/2014/main" id="{30F5DDC4-C22B-4BF7-B93D-00A1CDD1E604}"/>
                  </a:ext>
                </a:extLst>
              </p:cNvPr>
              <p:cNvGrpSpPr/>
              <p:nvPr/>
            </p:nvGrpSpPr>
            <p:grpSpPr>
              <a:xfrm>
                <a:off x="2216333" y="1742957"/>
                <a:ext cx="182880" cy="182880"/>
                <a:chOff x="4917745" y="2286000"/>
                <a:chExt cx="2558303" cy="2438399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46" name="Oval 207">
                  <a:extLst>
                    <a:ext uri="{FF2B5EF4-FFF2-40B4-BE49-F238E27FC236}">
                      <a16:creationId xmlns:a16="http://schemas.microsoft.com/office/drawing/2014/main" id="{16738EC6-483F-442C-A984-EB271AFB0525}"/>
                    </a:ext>
                  </a:extLst>
                </p:cNvPr>
                <p:cNvSpPr/>
                <p:nvPr/>
              </p:nvSpPr>
              <p:spPr>
                <a:xfrm>
                  <a:off x="4917745" y="2429067"/>
                  <a:ext cx="2295331" cy="22953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7" name="Oval 208">
                  <a:extLst>
                    <a:ext uri="{FF2B5EF4-FFF2-40B4-BE49-F238E27FC236}">
                      <a16:creationId xmlns:a16="http://schemas.microsoft.com/office/drawing/2014/main" id="{FE32DAE2-2104-4105-BB24-205CB6407B35}"/>
                    </a:ext>
                  </a:extLst>
                </p:cNvPr>
                <p:cNvSpPr/>
                <p:nvPr/>
              </p:nvSpPr>
              <p:spPr>
                <a:xfrm>
                  <a:off x="5945828" y="2286000"/>
                  <a:ext cx="1530220" cy="153022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Oval 10">
                  <a:extLst>
                    <a:ext uri="{FF2B5EF4-FFF2-40B4-BE49-F238E27FC236}">
                      <a16:creationId xmlns:a16="http://schemas.microsoft.com/office/drawing/2014/main" id="{E43A44CF-63E4-451A-A07E-4270F189FAF6}"/>
                    </a:ext>
                  </a:extLst>
                </p:cNvPr>
                <p:cNvSpPr/>
                <p:nvPr/>
              </p:nvSpPr>
              <p:spPr>
                <a:xfrm>
                  <a:off x="6054828" y="2667000"/>
                  <a:ext cx="1107972" cy="1023687"/>
                </a:xfrm>
                <a:custGeom>
                  <a:avLst/>
                  <a:gdLst>
                    <a:gd name="connsiteX0" fmla="*/ 189017 w 1045863"/>
                    <a:gd name="connsiteY0" fmla="*/ 0 h 1103312"/>
                    <a:gd name="connsiteX1" fmla="*/ 97056 w 1045863"/>
                    <a:gd name="connsiteY1" fmla="*/ 259496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1045863 w 1045863"/>
                    <a:gd name="connsiteY2" fmla="*/ 954468 h 1103312"/>
                    <a:gd name="connsiteX3" fmla="*/ 640080 w 1045863"/>
                    <a:gd name="connsiteY3" fmla="*/ 1103312 h 1103312"/>
                    <a:gd name="connsiteX4" fmla="*/ 0 w 1045863"/>
                    <a:gd name="connsiteY4" fmla="*/ 463232 h 1103312"/>
                    <a:gd name="connsiteX5" fmla="*/ 189017 w 1045863"/>
                    <a:gd name="connsiteY5" fmla="*/ 0 h 1103312"/>
                    <a:gd name="connsiteX0" fmla="*/ 189017 w 1178210"/>
                    <a:gd name="connsiteY0" fmla="*/ 0 h 1103312"/>
                    <a:gd name="connsiteX1" fmla="*/ 482067 w 1178210"/>
                    <a:gd name="connsiteY1" fmla="*/ 800917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189017 w 1178210"/>
                    <a:gd name="connsiteY0" fmla="*/ 0 h 1103312"/>
                    <a:gd name="connsiteX1" fmla="*/ 494099 w 1178210"/>
                    <a:gd name="connsiteY1" fmla="*/ 596381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2404 w 991597"/>
                    <a:gd name="connsiteY0" fmla="*/ 8836 h 1112148"/>
                    <a:gd name="connsiteX1" fmla="*/ 307486 w 991597"/>
                    <a:gd name="connsiteY1" fmla="*/ 605217 h 1112148"/>
                    <a:gd name="connsiteX2" fmla="*/ 991597 w 991597"/>
                    <a:gd name="connsiteY2" fmla="*/ 818925 h 1112148"/>
                    <a:gd name="connsiteX3" fmla="*/ 453467 w 991597"/>
                    <a:gd name="connsiteY3" fmla="*/ 1112148 h 1112148"/>
                    <a:gd name="connsiteX4" fmla="*/ 2404 w 991597"/>
                    <a:gd name="connsiteY4" fmla="*/ 8836 h 1112148"/>
                    <a:gd name="connsiteX0" fmla="*/ 2404 w 991597"/>
                    <a:gd name="connsiteY0" fmla="*/ 8836 h 887846"/>
                    <a:gd name="connsiteX1" fmla="*/ 307486 w 991597"/>
                    <a:gd name="connsiteY1" fmla="*/ 605217 h 887846"/>
                    <a:gd name="connsiteX2" fmla="*/ 991597 w 991597"/>
                    <a:gd name="connsiteY2" fmla="*/ 818925 h 887846"/>
                    <a:gd name="connsiteX3" fmla="*/ 104551 w 991597"/>
                    <a:gd name="connsiteY3" fmla="*/ 883548 h 887846"/>
                    <a:gd name="connsiteX4" fmla="*/ 2404 w 991597"/>
                    <a:gd name="connsiteY4" fmla="*/ 8836 h 887846"/>
                    <a:gd name="connsiteX0" fmla="*/ 118779 w 1107972"/>
                    <a:gd name="connsiteY0" fmla="*/ 8836 h 1021343"/>
                    <a:gd name="connsiteX1" fmla="*/ 423861 w 1107972"/>
                    <a:gd name="connsiteY1" fmla="*/ 605217 h 1021343"/>
                    <a:gd name="connsiteX2" fmla="*/ 1107972 w 1107972"/>
                    <a:gd name="connsiteY2" fmla="*/ 818925 h 1021343"/>
                    <a:gd name="connsiteX3" fmla="*/ 220926 w 1107972"/>
                    <a:gd name="connsiteY3" fmla="*/ 883548 h 1021343"/>
                    <a:gd name="connsiteX4" fmla="*/ 118779 w 1107972"/>
                    <a:gd name="connsiteY4" fmla="*/ 8836 h 1021343"/>
                    <a:gd name="connsiteX0" fmla="*/ 118779 w 1107972"/>
                    <a:gd name="connsiteY0" fmla="*/ 11180 h 1023687"/>
                    <a:gd name="connsiteX1" fmla="*/ 423861 w 1107972"/>
                    <a:gd name="connsiteY1" fmla="*/ 607561 h 1023687"/>
                    <a:gd name="connsiteX2" fmla="*/ 1107972 w 1107972"/>
                    <a:gd name="connsiteY2" fmla="*/ 821269 h 1023687"/>
                    <a:gd name="connsiteX3" fmla="*/ 220926 w 1107972"/>
                    <a:gd name="connsiteY3" fmla="*/ 885892 h 1023687"/>
                    <a:gd name="connsiteX4" fmla="*/ 118779 w 1107972"/>
                    <a:gd name="connsiteY4" fmla="*/ 11180 h 10236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07972" h="1023687">
                      <a:moveTo>
                        <a:pt x="118779" y="11180"/>
                      </a:moveTo>
                      <a:cubicBezTo>
                        <a:pt x="94449" y="-73308"/>
                        <a:pt x="114617" y="340199"/>
                        <a:pt x="423861" y="607561"/>
                      </a:cubicBezTo>
                      <a:cubicBezTo>
                        <a:pt x="733105" y="874923"/>
                        <a:pt x="1081637" y="770870"/>
                        <a:pt x="1107972" y="821269"/>
                      </a:cubicBezTo>
                      <a:cubicBezTo>
                        <a:pt x="999127" y="915094"/>
                        <a:pt x="664577" y="1186681"/>
                        <a:pt x="220926" y="885892"/>
                      </a:cubicBezTo>
                      <a:cubicBezTo>
                        <a:pt x="-222725" y="585103"/>
                        <a:pt x="143109" y="95668"/>
                        <a:pt x="118779" y="1118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45" name="TextBox 53">
                <a:extLst>
                  <a:ext uri="{FF2B5EF4-FFF2-40B4-BE49-F238E27FC236}">
                    <a16:creationId xmlns:a16="http://schemas.microsoft.com/office/drawing/2014/main" id="{D2AEC349-4294-4B61-AD87-AC578D2CF16D}"/>
                  </a:ext>
                </a:extLst>
              </p:cNvPr>
              <p:cNvSpPr txBox="1"/>
              <p:nvPr/>
            </p:nvSpPr>
            <p:spPr>
              <a:xfrm>
                <a:off x="1804361" y="1925837"/>
                <a:ext cx="1005840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This is a sample text. Replace it with your own text.</a:t>
                </a:r>
              </a:p>
            </p:txBody>
          </p:sp>
        </p:grpSp>
        <p:sp>
          <p:nvSpPr>
            <p:cNvPr id="28" name="Flowchart: Process 42">
              <a:extLst>
                <a:ext uri="{FF2B5EF4-FFF2-40B4-BE49-F238E27FC236}">
                  <a16:creationId xmlns:a16="http://schemas.microsoft.com/office/drawing/2014/main" id="{92F84A36-B500-4E51-B332-F71BDF6FFD0E}"/>
                </a:ext>
              </a:extLst>
            </p:cNvPr>
            <p:cNvSpPr/>
            <p:nvPr/>
          </p:nvSpPr>
          <p:spPr>
            <a:xfrm>
              <a:off x="2798296" y="4790804"/>
              <a:ext cx="914400" cy="702692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18"/>
                <a:gd name="connsiteY0" fmla="*/ 0 h 10000"/>
                <a:gd name="connsiteX1" fmla="*/ 10000 w 10018"/>
                <a:gd name="connsiteY1" fmla="*/ 0 h 10000"/>
                <a:gd name="connsiteX2" fmla="*/ 10000 w 10018"/>
                <a:gd name="connsiteY2" fmla="*/ 10000 h 10000"/>
                <a:gd name="connsiteX3" fmla="*/ 0 w 10018"/>
                <a:gd name="connsiteY3" fmla="*/ 10000 h 10000"/>
                <a:gd name="connsiteX4" fmla="*/ 0 w 10018"/>
                <a:gd name="connsiteY4" fmla="*/ 0 h 10000"/>
                <a:gd name="connsiteX0" fmla="*/ 0 w 10018"/>
                <a:gd name="connsiteY0" fmla="*/ 0 h 10000"/>
                <a:gd name="connsiteX1" fmla="*/ 10000 w 10018"/>
                <a:gd name="connsiteY1" fmla="*/ 0 h 10000"/>
                <a:gd name="connsiteX2" fmla="*/ 10000 w 10018"/>
                <a:gd name="connsiteY2" fmla="*/ 10000 h 10000"/>
                <a:gd name="connsiteX3" fmla="*/ 0 w 10018"/>
                <a:gd name="connsiteY3" fmla="*/ 10000 h 10000"/>
                <a:gd name="connsiteX4" fmla="*/ 0 w 10018"/>
                <a:gd name="connsiteY4" fmla="*/ 0 h 10000"/>
                <a:gd name="connsiteX0" fmla="*/ 0 w 10018"/>
                <a:gd name="connsiteY0" fmla="*/ 0 h 10000"/>
                <a:gd name="connsiteX1" fmla="*/ 10000 w 10018"/>
                <a:gd name="connsiteY1" fmla="*/ 0 h 10000"/>
                <a:gd name="connsiteX2" fmla="*/ 10000 w 10018"/>
                <a:gd name="connsiteY2" fmla="*/ 10000 h 10000"/>
                <a:gd name="connsiteX3" fmla="*/ 0 w 10018"/>
                <a:gd name="connsiteY3" fmla="*/ 10000 h 10000"/>
                <a:gd name="connsiteX4" fmla="*/ 0 w 10018"/>
                <a:gd name="connsiteY4" fmla="*/ 0 h 10000"/>
                <a:gd name="connsiteX0" fmla="*/ 0 w 10071"/>
                <a:gd name="connsiteY0" fmla="*/ 0 h 10000"/>
                <a:gd name="connsiteX1" fmla="*/ 10000 w 10071"/>
                <a:gd name="connsiteY1" fmla="*/ 0 h 10000"/>
                <a:gd name="connsiteX2" fmla="*/ 10000 w 10071"/>
                <a:gd name="connsiteY2" fmla="*/ 10000 h 10000"/>
                <a:gd name="connsiteX3" fmla="*/ 0 w 10071"/>
                <a:gd name="connsiteY3" fmla="*/ 10000 h 10000"/>
                <a:gd name="connsiteX4" fmla="*/ 0 w 10071"/>
                <a:gd name="connsiteY4" fmla="*/ 0 h 10000"/>
                <a:gd name="connsiteX0" fmla="*/ 0 w 10064"/>
                <a:gd name="connsiteY0" fmla="*/ 0 h 10000"/>
                <a:gd name="connsiteX1" fmla="*/ 10000 w 10064"/>
                <a:gd name="connsiteY1" fmla="*/ 0 h 10000"/>
                <a:gd name="connsiteX2" fmla="*/ 10000 w 10064"/>
                <a:gd name="connsiteY2" fmla="*/ 10000 h 10000"/>
                <a:gd name="connsiteX3" fmla="*/ 0 w 10064"/>
                <a:gd name="connsiteY3" fmla="*/ 10000 h 10000"/>
                <a:gd name="connsiteX4" fmla="*/ 0 w 10064"/>
                <a:gd name="connsiteY4" fmla="*/ 0 h 10000"/>
                <a:gd name="connsiteX0" fmla="*/ 0 w 10064"/>
                <a:gd name="connsiteY0" fmla="*/ 0 h 10000"/>
                <a:gd name="connsiteX1" fmla="*/ 10000 w 10064"/>
                <a:gd name="connsiteY1" fmla="*/ 0 h 10000"/>
                <a:gd name="connsiteX2" fmla="*/ 10000 w 10064"/>
                <a:gd name="connsiteY2" fmla="*/ 10000 h 10000"/>
                <a:gd name="connsiteX3" fmla="*/ 0 w 10064"/>
                <a:gd name="connsiteY3" fmla="*/ 10000 h 10000"/>
                <a:gd name="connsiteX4" fmla="*/ 0 w 10064"/>
                <a:gd name="connsiteY4" fmla="*/ 0 h 10000"/>
                <a:gd name="connsiteX0" fmla="*/ 0 w 10064"/>
                <a:gd name="connsiteY0" fmla="*/ 0 h 10000"/>
                <a:gd name="connsiteX1" fmla="*/ 10000 w 10064"/>
                <a:gd name="connsiteY1" fmla="*/ 0 h 10000"/>
                <a:gd name="connsiteX2" fmla="*/ 10000 w 10064"/>
                <a:gd name="connsiteY2" fmla="*/ 10000 h 10000"/>
                <a:gd name="connsiteX3" fmla="*/ 0 w 10064"/>
                <a:gd name="connsiteY3" fmla="*/ 10000 h 10000"/>
                <a:gd name="connsiteX4" fmla="*/ 0 w 10064"/>
                <a:gd name="connsiteY4" fmla="*/ 0 h 10000"/>
                <a:gd name="connsiteX0" fmla="*/ 0 w 10064"/>
                <a:gd name="connsiteY0" fmla="*/ 0 h 10000"/>
                <a:gd name="connsiteX1" fmla="*/ 10000 w 10064"/>
                <a:gd name="connsiteY1" fmla="*/ 0 h 10000"/>
                <a:gd name="connsiteX2" fmla="*/ 10000 w 10064"/>
                <a:gd name="connsiteY2" fmla="*/ 10000 h 10000"/>
                <a:gd name="connsiteX3" fmla="*/ 0 w 10064"/>
                <a:gd name="connsiteY3" fmla="*/ 10000 h 10000"/>
                <a:gd name="connsiteX4" fmla="*/ 0 w 10064"/>
                <a:gd name="connsiteY4" fmla="*/ 0 h 10000"/>
                <a:gd name="connsiteX0" fmla="*/ 0 w 10064"/>
                <a:gd name="connsiteY0" fmla="*/ 0 h 10000"/>
                <a:gd name="connsiteX1" fmla="*/ 10000 w 10064"/>
                <a:gd name="connsiteY1" fmla="*/ 0 h 10000"/>
                <a:gd name="connsiteX2" fmla="*/ 10000 w 10064"/>
                <a:gd name="connsiteY2" fmla="*/ 10000 h 10000"/>
                <a:gd name="connsiteX3" fmla="*/ 0 w 10064"/>
                <a:gd name="connsiteY3" fmla="*/ 10000 h 10000"/>
                <a:gd name="connsiteX4" fmla="*/ 0 w 10064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64" h="10000">
                  <a:moveTo>
                    <a:pt x="0" y="0"/>
                  </a:moveTo>
                  <a:cubicBezTo>
                    <a:pt x="3333" y="0"/>
                    <a:pt x="8406" y="267"/>
                    <a:pt x="10000" y="0"/>
                  </a:cubicBezTo>
                  <a:cubicBezTo>
                    <a:pt x="9688" y="2171"/>
                    <a:pt x="10246" y="7979"/>
                    <a:pt x="10000" y="10000"/>
                  </a:cubicBezTo>
                  <a:cubicBezTo>
                    <a:pt x="5499" y="9946"/>
                    <a:pt x="1007" y="9753"/>
                    <a:pt x="0" y="10000"/>
                  </a:cubicBezTo>
                  <a:cubicBezTo>
                    <a:pt x="115" y="8212"/>
                    <a:pt x="0" y="3333"/>
                    <a:pt x="0" y="0"/>
                  </a:cubicBezTo>
                  <a:close/>
                </a:path>
              </a:pathLst>
            </a:custGeom>
            <a:solidFill>
              <a:srgbClr val="FF9393"/>
            </a:solidFill>
            <a:ln w="25400" cap="flat" cmpd="sng" algn="ctr">
              <a:noFill/>
              <a:prstDash val="solid"/>
            </a:ln>
            <a:effectLst>
              <a:outerShdw blurRad="762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TextBox 58">
              <a:extLst>
                <a:ext uri="{FF2B5EF4-FFF2-40B4-BE49-F238E27FC236}">
                  <a16:creationId xmlns:a16="http://schemas.microsoft.com/office/drawing/2014/main" id="{82EE4F7B-E4AA-4D3C-8893-A36342865560}"/>
                </a:ext>
              </a:extLst>
            </p:cNvPr>
            <p:cNvSpPr txBox="1"/>
            <p:nvPr/>
          </p:nvSpPr>
          <p:spPr>
            <a:xfrm>
              <a:off x="2798296" y="5036296"/>
              <a:ext cx="91440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This is a sample text. </a:t>
              </a:r>
            </a:p>
          </p:txBody>
        </p:sp>
        <p:grpSp>
          <p:nvGrpSpPr>
            <p:cNvPr id="30" name="Group 220">
              <a:extLst>
                <a:ext uri="{FF2B5EF4-FFF2-40B4-BE49-F238E27FC236}">
                  <a16:creationId xmlns:a16="http://schemas.microsoft.com/office/drawing/2014/main" id="{CA4D14EA-9CE0-4EF7-BA06-65618D76E098}"/>
                </a:ext>
              </a:extLst>
            </p:cNvPr>
            <p:cNvGrpSpPr/>
            <p:nvPr/>
          </p:nvGrpSpPr>
          <p:grpSpPr>
            <a:xfrm>
              <a:off x="3177600" y="4807696"/>
              <a:ext cx="182880" cy="182880"/>
              <a:chOff x="4917745" y="2286000"/>
              <a:chExt cx="2558303" cy="2438399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40" name="Oval 221">
                <a:extLst>
                  <a:ext uri="{FF2B5EF4-FFF2-40B4-BE49-F238E27FC236}">
                    <a16:creationId xmlns:a16="http://schemas.microsoft.com/office/drawing/2014/main" id="{E2FDEF54-CEC3-4EC3-B433-B2EFAE114273}"/>
                  </a:ext>
                </a:extLst>
              </p:cNvPr>
              <p:cNvSpPr/>
              <p:nvPr/>
            </p:nvSpPr>
            <p:spPr>
              <a:xfrm>
                <a:off x="4917745" y="2429067"/>
                <a:ext cx="2295331" cy="2295332"/>
              </a:xfrm>
              <a:prstGeom prst="ellipse">
                <a:avLst/>
              </a:prstGeom>
              <a:solidFill>
                <a:srgbClr val="118002"/>
              </a:solidFill>
              <a:ln w="9525" cap="flat" cmpd="sng" algn="ctr">
                <a:noFill/>
                <a:prstDash val="soli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1" name="Oval 222">
                <a:extLst>
                  <a:ext uri="{FF2B5EF4-FFF2-40B4-BE49-F238E27FC236}">
                    <a16:creationId xmlns:a16="http://schemas.microsoft.com/office/drawing/2014/main" id="{22A933B6-4951-4CFE-978A-7BE370F17AA6}"/>
                  </a:ext>
                </a:extLst>
              </p:cNvPr>
              <p:cNvSpPr/>
              <p:nvPr/>
            </p:nvSpPr>
            <p:spPr>
              <a:xfrm>
                <a:off x="5945828" y="2286000"/>
                <a:ext cx="1530220" cy="1530222"/>
              </a:xfrm>
              <a:prstGeom prst="ellipse">
                <a:avLst/>
              </a:prstGeom>
              <a:solidFill>
                <a:srgbClr val="118002"/>
              </a:solidFill>
              <a:ln w="9525" cap="flat" cmpd="sng" algn="ctr">
                <a:noFill/>
                <a:prstDash val="soli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2" name="Oval 10">
                <a:extLst>
                  <a:ext uri="{FF2B5EF4-FFF2-40B4-BE49-F238E27FC236}">
                    <a16:creationId xmlns:a16="http://schemas.microsoft.com/office/drawing/2014/main" id="{C7A54A90-A0C0-40D5-97C9-B6070D5E3339}"/>
                  </a:ext>
                </a:extLst>
              </p:cNvPr>
              <p:cNvSpPr/>
              <p:nvPr/>
            </p:nvSpPr>
            <p:spPr>
              <a:xfrm>
                <a:off x="6054828" y="2667000"/>
                <a:ext cx="1107972" cy="1023687"/>
              </a:xfrm>
              <a:custGeom>
                <a:avLst/>
                <a:gdLst>
                  <a:gd name="connsiteX0" fmla="*/ 189017 w 1045863"/>
                  <a:gd name="connsiteY0" fmla="*/ 0 h 1103312"/>
                  <a:gd name="connsiteX1" fmla="*/ 97056 w 1045863"/>
                  <a:gd name="connsiteY1" fmla="*/ 259496 h 1103312"/>
                  <a:gd name="connsiteX2" fmla="*/ 828576 w 1045863"/>
                  <a:gd name="connsiteY2" fmla="*/ 991016 h 1103312"/>
                  <a:gd name="connsiteX3" fmla="*/ 1045863 w 1045863"/>
                  <a:gd name="connsiteY3" fmla="*/ 954468 h 1103312"/>
                  <a:gd name="connsiteX4" fmla="*/ 640080 w 1045863"/>
                  <a:gd name="connsiteY4" fmla="*/ 1103312 h 1103312"/>
                  <a:gd name="connsiteX5" fmla="*/ 0 w 1045863"/>
                  <a:gd name="connsiteY5" fmla="*/ 463232 h 1103312"/>
                  <a:gd name="connsiteX6" fmla="*/ 189017 w 1045863"/>
                  <a:gd name="connsiteY6" fmla="*/ 0 h 1103312"/>
                  <a:gd name="connsiteX0" fmla="*/ 189017 w 1045863"/>
                  <a:gd name="connsiteY0" fmla="*/ 0 h 1103312"/>
                  <a:gd name="connsiteX1" fmla="*/ 482067 w 1045863"/>
                  <a:gd name="connsiteY1" fmla="*/ 800917 h 1103312"/>
                  <a:gd name="connsiteX2" fmla="*/ 828576 w 1045863"/>
                  <a:gd name="connsiteY2" fmla="*/ 991016 h 1103312"/>
                  <a:gd name="connsiteX3" fmla="*/ 1045863 w 1045863"/>
                  <a:gd name="connsiteY3" fmla="*/ 954468 h 1103312"/>
                  <a:gd name="connsiteX4" fmla="*/ 640080 w 1045863"/>
                  <a:gd name="connsiteY4" fmla="*/ 1103312 h 1103312"/>
                  <a:gd name="connsiteX5" fmla="*/ 0 w 1045863"/>
                  <a:gd name="connsiteY5" fmla="*/ 463232 h 1103312"/>
                  <a:gd name="connsiteX6" fmla="*/ 189017 w 1045863"/>
                  <a:gd name="connsiteY6" fmla="*/ 0 h 1103312"/>
                  <a:gd name="connsiteX0" fmla="*/ 189017 w 1045863"/>
                  <a:gd name="connsiteY0" fmla="*/ 0 h 1103312"/>
                  <a:gd name="connsiteX1" fmla="*/ 482067 w 1045863"/>
                  <a:gd name="connsiteY1" fmla="*/ 800917 h 1103312"/>
                  <a:gd name="connsiteX2" fmla="*/ 1045863 w 1045863"/>
                  <a:gd name="connsiteY2" fmla="*/ 954468 h 1103312"/>
                  <a:gd name="connsiteX3" fmla="*/ 640080 w 1045863"/>
                  <a:gd name="connsiteY3" fmla="*/ 1103312 h 1103312"/>
                  <a:gd name="connsiteX4" fmla="*/ 0 w 1045863"/>
                  <a:gd name="connsiteY4" fmla="*/ 463232 h 1103312"/>
                  <a:gd name="connsiteX5" fmla="*/ 189017 w 1045863"/>
                  <a:gd name="connsiteY5" fmla="*/ 0 h 1103312"/>
                  <a:gd name="connsiteX0" fmla="*/ 189017 w 1178210"/>
                  <a:gd name="connsiteY0" fmla="*/ 0 h 1103312"/>
                  <a:gd name="connsiteX1" fmla="*/ 482067 w 1178210"/>
                  <a:gd name="connsiteY1" fmla="*/ 800917 h 1103312"/>
                  <a:gd name="connsiteX2" fmla="*/ 1178210 w 1178210"/>
                  <a:gd name="connsiteY2" fmla="*/ 810089 h 1103312"/>
                  <a:gd name="connsiteX3" fmla="*/ 640080 w 1178210"/>
                  <a:gd name="connsiteY3" fmla="*/ 1103312 h 1103312"/>
                  <a:gd name="connsiteX4" fmla="*/ 0 w 1178210"/>
                  <a:gd name="connsiteY4" fmla="*/ 463232 h 1103312"/>
                  <a:gd name="connsiteX5" fmla="*/ 189017 w 1178210"/>
                  <a:gd name="connsiteY5" fmla="*/ 0 h 1103312"/>
                  <a:gd name="connsiteX0" fmla="*/ 189017 w 1178210"/>
                  <a:gd name="connsiteY0" fmla="*/ 0 h 1103312"/>
                  <a:gd name="connsiteX1" fmla="*/ 494099 w 1178210"/>
                  <a:gd name="connsiteY1" fmla="*/ 596381 h 1103312"/>
                  <a:gd name="connsiteX2" fmla="*/ 1178210 w 1178210"/>
                  <a:gd name="connsiteY2" fmla="*/ 810089 h 1103312"/>
                  <a:gd name="connsiteX3" fmla="*/ 640080 w 1178210"/>
                  <a:gd name="connsiteY3" fmla="*/ 1103312 h 1103312"/>
                  <a:gd name="connsiteX4" fmla="*/ 0 w 1178210"/>
                  <a:gd name="connsiteY4" fmla="*/ 463232 h 1103312"/>
                  <a:gd name="connsiteX5" fmla="*/ 189017 w 1178210"/>
                  <a:gd name="connsiteY5" fmla="*/ 0 h 1103312"/>
                  <a:gd name="connsiteX0" fmla="*/ 2404 w 991597"/>
                  <a:gd name="connsiteY0" fmla="*/ 8836 h 1112148"/>
                  <a:gd name="connsiteX1" fmla="*/ 307486 w 991597"/>
                  <a:gd name="connsiteY1" fmla="*/ 605217 h 1112148"/>
                  <a:gd name="connsiteX2" fmla="*/ 991597 w 991597"/>
                  <a:gd name="connsiteY2" fmla="*/ 818925 h 1112148"/>
                  <a:gd name="connsiteX3" fmla="*/ 453467 w 991597"/>
                  <a:gd name="connsiteY3" fmla="*/ 1112148 h 1112148"/>
                  <a:gd name="connsiteX4" fmla="*/ 2404 w 991597"/>
                  <a:gd name="connsiteY4" fmla="*/ 8836 h 1112148"/>
                  <a:gd name="connsiteX0" fmla="*/ 2404 w 991597"/>
                  <a:gd name="connsiteY0" fmla="*/ 8836 h 887846"/>
                  <a:gd name="connsiteX1" fmla="*/ 307486 w 991597"/>
                  <a:gd name="connsiteY1" fmla="*/ 605217 h 887846"/>
                  <a:gd name="connsiteX2" fmla="*/ 991597 w 991597"/>
                  <a:gd name="connsiteY2" fmla="*/ 818925 h 887846"/>
                  <a:gd name="connsiteX3" fmla="*/ 104551 w 991597"/>
                  <a:gd name="connsiteY3" fmla="*/ 883548 h 887846"/>
                  <a:gd name="connsiteX4" fmla="*/ 2404 w 991597"/>
                  <a:gd name="connsiteY4" fmla="*/ 8836 h 887846"/>
                  <a:gd name="connsiteX0" fmla="*/ 118779 w 1107972"/>
                  <a:gd name="connsiteY0" fmla="*/ 8836 h 1021343"/>
                  <a:gd name="connsiteX1" fmla="*/ 423861 w 1107972"/>
                  <a:gd name="connsiteY1" fmla="*/ 605217 h 1021343"/>
                  <a:gd name="connsiteX2" fmla="*/ 1107972 w 1107972"/>
                  <a:gd name="connsiteY2" fmla="*/ 818925 h 1021343"/>
                  <a:gd name="connsiteX3" fmla="*/ 220926 w 1107972"/>
                  <a:gd name="connsiteY3" fmla="*/ 883548 h 1021343"/>
                  <a:gd name="connsiteX4" fmla="*/ 118779 w 1107972"/>
                  <a:gd name="connsiteY4" fmla="*/ 8836 h 1021343"/>
                  <a:gd name="connsiteX0" fmla="*/ 118779 w 1107972"/>
                  <a:gd name="connsiteY0" fmla="*/ 11180 h 1023687"/>
                  <a:gd name="connsiteX1" fmla="*/ 423861 w 1107972"/>
                  <a:gd name="connsiteY1" fmla="*/ 607561 h 1023687"/>
                  <a:gd name="connsiteX2" fmla="*/ 1107972 w 1107972"/>
                  <a:gd name="connsiteY2" fmla="*/ 821269 h 1023687"/>
                  <a:gd name="connsiteX3" fmla="*/ 220926 w 1107972"/>
                  <a:gd name="connsiteY3" fmla="*/ 885892 h 1023687"/>
                  <a:gd name="connsiteX4" fmla="*/ 118779 w 1107972"/>
                  <a:gd name="connsiteY4" fmla="*/ 11180 h 1023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7972" h="1023687">
                    <a:moveTo>
                      <a:pt x="118779" y="11180"/>
                    </a:moveTo>
                    <a:cubicBezTo>
                      <a:pt x="94449" y="-73308"/>
                      <a:pt x="114617" y="340199"/>
                      <a:pt x="423861" y="607561"/>
                    </a:cubicBezTo>
                    <a:cubicBezTo>
                      <a:pt x="733105" y="874923"/>
                      <a:pt x="1081637" y="770870"/>
                      <a:pt x="1107972" y="821269"/>
                    </a:cubicBezTo>
                    <a:cubicBezTo>
                      <a:pt x="999127" y="915094"/>
                      <a:pt x="664577" y="1186681"/>
                      <a:pt x="220926" y="885892"/>
                    </a:cubicBezTo>
                    <a:cubicBezTo>
                      <a:pt x="-222725" y="585103"/>
                      <a:pt x="143109" y="95668"/>
                      <a:pt x="118779" y="1118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1" name="Group 241">
              <a:extLst>
                <a:ext uri="{FF2B5EF4-FFF2-40B4-BE49-F238E27FC236}">
                  <a16:creationId xmlns:a16="http://schemas.microsoft.com/office/drawing/2014/main" id="{93182333-A6E7-48BD-B6EE-83B3A8754E1C}"/>
                </a:ext>
              </a:extLst>
            </p:cNvPr>
            <p:cNvGrpSpPr/>
            <p:nvPr/>
          </p:nvGrpSpPr>
          <p:grpSpPr>
            <a:xfrm>
              <a:off x="1759296" y="4797954"/>
              <a:ext cx="914400" cy="688393"/>
              <a:chOff x="1782096" y="4714658"/>
              <a:chExt cx="914400" cy="688393"/>
            </a:xfrm>
          </p:grpSpPr>
          <p:sp>
            <p:nvSpPr>
              <p:cNvPr id="134" name="Flowchart: Process 42">
                <a:extLst>
                  <a:ext uri="{FF2B5EF4-FFF2-40B4-BE49-F238E27FC236}">
                    <a16:creationId xmlns:a16="http://schemas.microsoft.com/office/drawing/2014/main" id="{3B29218C-D982-4962-AD01-46C25D28AC1B}"/>
                  </a:ext>
                </a:extLst>
              </p:cNvPr>
              <p:cNvSpPr/>
              <p:nvPr/>
            </p:nvSpPr>
            <p:spPr>
              <a:xfrm>
                <a:off x="1782096" y="4714658"/>
                <a:ext cx="914400" cy="688393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71"/>
                  <a:gd name="connsiteY0" fmla="*/ 0 h 10000"/>
                  <a:gd name="connsiteX1" fmla="*/ 10000 w 10071"/>
                  <a:gd name="connsiteY1" fmla="*/ 0 h 10000"/>
                  <a:gd name="connsiteX2" fmla="*/ 10000 w 10071"/>
                  <a:gd name="connsiteY2" fmla="*/ 10000 h 10000"/>
                  <a:gd name="connsiteX3" fmla="*/ 0 w 10071"/>
                  <a:gd name="connsiteY3" fmla="*/ 10000 h 10000"/>
                  <a:gd name="connsiteX4" fmla="*/ 0 w 10071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64" h="10000">
                    <a:moveTo>
                      <a:pt x="0" y="0"/>
                    </a:moveTo>
                    <a:cubicBezTo>
                      <a:pt x="3333" y="0"/>
                      <a:pt x="8406" y="267"/>
                      <a:pt x="10000" y="0"/>
                    </a:cubicBezTo>
                    <a:cubicBezTo>
                      <a:pt x="9688" y="2171"/>
                      <a:pt x="10246" y="7979"/>
                      <a:pt x="10000" y="10000"/>
                    </a:cubicBezTo>
                    <a:cubicBezTo>
                      <a:pt x="5499" y="9946"/>
                      <a:pt x="1007" y="9753"/>
                      <a:pt x="0" y="10000"/>
                    </a:cubicBezTo>
                    <a:cubicBezTo>
                      <a:pt x="115" y="8212"/>
                      <a:pt x="0" y="3333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EEB000"/>
                  </a:gs>
                  <a:gs pos="0">
                    <a:srgbClr val="FFE115"/>
                  </a:gs>
                  <a:gs pos="58000">
                    <a:srgbClr val="FFE321"/>
                  </a:gs>
                </a:gsLst>
                <a:lin ang="189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762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5" name="TextBox 65">
                <a:extLst>
                  <a:ext uri="{FF2B5EF4-FFF2-40B4-BE49-F238E27FC236}">
                    <a16:creationId xmlns:a16="http://schemas.microsoft.com/office/drawing/2014/main" id="{51A4EE65-C2EF-4C4B-BF50-F942E88252D0}"/>
                  </a:ext>
                </a:extLst>
              </p:cNvPr>
              <p:cNvSpPr txBox="1"/>
              <p:nvPr/>
            </p:nvSpPr>
            <p:spPr>
              <a:xfrm>
                <a:off x="1811592" y="4953000"/>
                <a:ext cx="85540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This is a sample text. </a:t>
                </a:r>
              </a:p>
            </p:txBody>
          </p:sp>
          <p:grpSp>
            <p:nvGrpSpPr>
              <p:cNvPr id="136" name="Group 236">
                <a:extLst>
                  <a:ext uri="{FF2B5EF4-FFF2-40B4-BE49-F238E27FC236}">
                    <a16:creationId xmlns:a16="http://schemas.microsoft.com/office/drawing/2014/main" id="{AA641B3F-0080-4F94-9975-54C711082658}"/>
                  </a:ext>
                </a:extLst>
              </p:cNvPr>
              <p:cNvGrpSpPr/>
              <p:nvPr/>
            </p:nvGrpSpPr>
            <p:grpSpPr>
              <a:xfrm>
                <a:off x="2175588" y="4724400"/>
                <a:ext cx="182880" cy="182880"/>
                <a:chOff x="4917745" y="2286000"/>
                <a:chExt cx="2558303" cy="2438399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37" name="Oval 237">
                  <a:extLst>
                    <a:ext uri="{FF2B5EF4-FFF2-40B4-BE49-F238E27FC236}">
                      <a16:creationId xmlns:a16="http://schemas.microsoft.com/office/drawing/2014/main" id="{E7B65D68-AAF9-4F3B-8D4C-BA2FA30B8B96}"/>
                    </a:ext>
                  </a:extLst>
                </p:cNvPr>
                <p:cNvSpPr/>
                <p:nvPr/>
              </p:nvSpPr>
              <p:spPr>
                <a:xfrm>
                  <a:off x="4917745" y="2429067"/>
                  <a:ext cx="2295331" cy="22953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38" name="Oval 238">
                  <a:extLst>
                    <a:ext uri="{FF2B5EF4-FFF2-40B4-BE49-F238E27FC236}">
                      <a16:creationId xmlns:a16="http://schemas.microsoft.com/office/drawing/2014/main" id="{6EF903E7-E18B-49B3-BBAE-73BE33495067}"/>
                    </a:ext>
                  </a:extLst>
                </p:cNvPr>
                <p:cNvSpPr/>
                <p:nvPr/>
              </p:nvSpPr>
              <p:spPr>
                <a:xfrm>
                  <a:off x="5945828" y="2286000"/>
                  <a:ext cx="1530220" cy="153022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39" name="Oval 10">
                  <a:extLst>
                    <a:ext uri="{FF2B5EF4-FFF2-40B4-BE49-F238E27FC236}">
                      <a16:creationId xmlns:a16="http://schemas.microsoft.com/office/drawing/2014/main" id="{A1EAE670-8354-436E-8C53-630E70EADA2D}"/>
                    </a:ext>
                  </a:extLst>
                </p:cNvPr>
                <p:cNvSpPr/>
                <p:nvPr/>
              </p:nvSpPr>
              <p:spPr>
                <a:xfrm>
                  <a:off x="6054828" y="2667000"/>
                  <a:ext cx="1107972" cy="1023687"/>
                </a:xfrm>
                <a:custGeom>
                  <a:avLst/>
                  <a:gdLst>
                    <a:gd name="connsiteX0" fmla="*/ 189017 w 1045863"/>
                    <a:gd name="connsiteY0" fmla="*/ 0 h 1103312"/>
                    <a:gd name="connsiteX1" fmla="*/ 97056 w 1045863"/>
                    <a:gd name="connsiteY1" fmla="*/ 259496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1045863 w 1045863"/>
                    <a:gd name="connsiteY2" fmla="*/ 954468 h 1103312"/>
                    <a:gd name="connsiteX3" fmla="*/ 640080 w 1045863"/>
                    <a:gd name="connsiteY3" fmla="*/ 1103312 h 1103312"/>
                    <a:gd name="connsiteX4" fmla="*/ 0 w 1045863"/>
                    <a:gd name="connsiteY4" fmla="*/ 463232 h 1103312"/>
                    <a:gd name="connsiteX5" fmla="*/ 189017 w 1045863"/>
                    <a:gd name="connsiteY5" fmla="*/ 0 h 1103312"/>
                    <a:gd name="connsiteX0" fmla="*/ 189017 w 1178210"/>
                    <a:gd name="connsiteY0" fmla="*/ 0 h 1103312"/>
                    <a:gd name="connsiteX1" fmla="*/ 482067 w 1178210"/>
                    <a:gd name="connsiteY1" fmla="*/ 800917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189017 w 1178210"/>
                    <a:gd name="connsiteY0" fmla="*/ 0 h 1103312"/>
                    <a:gd name="connsiteX1" fmla="*/ 494099 w 1178210"/>
                    <a:gd name="connsiteY1" fmla="*/ 596381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2404 w 991597"/>
                    <a:gd name="connsiteY0" fmla="*/ 8836 h 1112148"/>
                    <a:gd name="connsiteX1" fmla="*/ 307486 w 991597"/>
                    <a:gd name="connsiteY1" fmla="*/ 605217 h 1112148"/>
                    <a:gd name="connsiteX2" fmla="*/ 991597 w 991597"/>
                    <a:gd name="connsiteY2" fmla="*/ 818925 h 1112148"/>
                    <a:gd name="connsiteX3" fmla="*/ 453467 w 991597"/>
                    <a:gd name="connsiteY3" fmla="*/ 1112148 h 1112148"/>
                    <a:gd name="connsiteX4" fmla="*/ 2404 w 991597"/>
                    <a:gd name="connsiteY4" fmla="*/ 8836 h 1112148"/>
                    <a:gd name="connsiteX0" fmla="*/ 2404 w 991597"/>
                    <a:gd name="connsiteY0" fmla="*/ 8836 h 887846"/>
                    <a:gd name="connsiteX1" fmla="*/ 307486 w 991597"/>
                    <a:gd name="connsiteY1" fmla="*/ 605217 h 887846"/>
                    <a:gd name="connsiteX2" fmla="*/ 991597 w 991597"/>
                    <a:gd name="connsiteY2" fmla="*/ 818925 h 887846"/>
                    <a:gd name="connsiteX3" fmla="*/ 104551 w 991597"/>
                    <a:gd name="connsiteY3" fmla="*/ 883548 h 887846"/>
                    <a:gd name="connsiteX4" fmla="*/ 2404 w 991597"/>
                    <a:gd name="connsiteY4" fmla="*/ 8836 h 887846"/>
                    <a:gd name="connsiteX0" fmla="*/ 118779 w 1107972"/>
                    <a:gd name="connsiteY0" fmla="*/ 8836 h 1021343"/>
                    <a:gd name="connsiteX1" fmla="*/ 423861 w 1107972"/>
                    <a:gd name="connsiteY1" fmla="*/ 605217 h 1021343"/>
                    <a:gd name="connsiteX2" fmla="*/ 1107972 w 1107972"/>
                    <a:gd name="connsiteY2" fmla="*/ 818925 h 1021343"/>
                    <a:gd name="connsiteX3" fmla="*/ 220926 w 1107972"/>
                    <a:gd name="connsiteY3" fmla="*/ 883548 h 1021343"/>
                    <a:gd name="connsiteX4" fmla="*/ 118779 w 1107972"/>
                    <a:gd name="connsiteY4" fmla="*/ 8836 h 1021343"/>
                    <a:gd name="connsiteX0" fmla="*/ 118779 w 1107972"/>
                    <a:gd name="connsiteY0" fmla="*/ 11180 h 1023687"/>
                    <a:gd name="connsiteX1" fmla="*/ 423861 w 1107972"/>
                    <a:gd name="connsiteY1" fmla="*/ 607561 h 1023687"/>
                    <a:gd name="connsiteX2" fmla="*/ 1107972 w 1107972"/>
                    <a:gd name="connsiteY2" fmla="*/ 821269 h 1023687"/>
                    <a:gd name="connsiteX3" fmla="*/ 220926 w 1107972"/>
                    <a:gd name="connsiteY3" fmla="*/ 885892 h 1023687"/>
                    <a:gd name="connsiteX4" fmla="*/ 118779 w 1107972"/>
                    <a:gd name="connsiteY4" fmla="*/ 11180 h 10236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07972" h="1023687">
                      <a:moveTo>
                        <a:pt x="118779" y="11180"/>
                      </a:moveTo>
                      <a:cubicBezTo>
                        <a:pt x="94449" y="-73308"/>
                        <a:pt x="114617" y="340199"/>
                        <a:pt x="423861" y="607561"/>
                      </a:cubicBezTo>
                      <a:cubicBezTo>
                        <a:pt x="733105" y="874923"/>
                        <a:pt x="1081637" y="770870"/>
                        <a:pt x="1107972" y="821269"/>
                      </a:cubicBezTo>
                      <a:cubicBezTo>
                        <a:pt x="999127" y="915094"/>
                        <a:pt x="664577" y="1186681"/>
                        <a:pt x="220926" y="885892"/>
                      </a:cubicBezTo>
                      <a:cubicBezTo>
                        <a:pt x="-222725" y="585103"/>
                        <a:pt x="143109" y="95668"/>
                        <a:pt x="118779" y="1118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32" name="Group 242">
              <a:extLst>
                <a:ext uri="{FF2B5EF4-FFF2-40B4-BE49-F238E27FC236}">
                  <a16:creationId xmlns:a16="http://schemas.microsoft.com/office/drawing/2014/main" id="{688D4BD3-4094-43C7-8C03-0234E1B562FC}"/>
                </a:ext>
              </a:extLst>
            </p:cNvPr>
            <p:cNvGrpSpPr/>
            <p:nvPr/>
          </p:nvGrpSpPr>
          <p:grpSpPr>
            <a:xfrm>
              <a:off x="1759296" y="5645896"/>
              <a:ext cx="914400" cy="688393"/>
              <a:chOff x="1782096" y="4714658"/>
              <a:chExt cx="914400" cy="688393"/>
            </a:xfrm>
          </p:grpSpPr>
          <p:sp>
            <p:nvSpPr>
              <p:cNvPr id="128" name="Flowchart: Process 42">
                <a:extLst>
                  <a:ext uri="{FF2B5EF4-FFF2-40B4-BE49-F238E27FC236}">
                    <a16:creationId xmlns:a16="http://schemas.microsoft.com/office/drawing/2014/main" id="{2E823802-7998-483A-AF6A-065F882B15D5}"/>
                  </a:ext>
                </a:extLst>
              </p:cNvPr>
              <p:cNvSpPr/>
              <p:nvPr/>
            </p:nvSpPr>
            <p:spPr>
              <a:xfrm>
                <a:off x="1782096" y="4714658"/>
                <a:ext cx="914400" cy="688393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71"/>
                  <a:gd name="connsiteY0" fmla="*/ 0 h 10000"/>
                  <a:gd name="connsiteX1" fmla="*/ 10000 w 10071"/>
                  <a:gd name="connsiteY1" fmla="*/ 0 h 10000"/>
                  <a:gd name="connsiteX2" fmla="*/ 10000 w 10071"/>
                  <a:gd name="connsiteY2" fmla="*/ 10000 h 10000"/>
                  <a:gd name="connsiteX3" fmla="*/ 0 w 10071"/>
                  <a:gd name="connsiteY3" fmla="*/ 10000 h 10000"/>
                  <a:gd name="connsiteX4" fmla="*/ 0 w 10071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64" h="10000">
                    <a:moveTo>
                      <a:pt x="0" y="0"/>
                    </a:moveTo>
                    <a:cubicBezTo>
                      <a:pt x="3333" y="0"/>
                      <a:pt x="8406" y="267"/>
                      <a:pt x="10000" y="0"/>
                    </a:cubicBezTo>
                    <a:cubicBezTo>
                      <a:pt x="9688" y="2171"/>
                      <a:pt x="10246" y="7979"/>
                      <a:pt x="10000" y="10000"/>
                    </a:cubicBezTo>
                    <a:cubicBezTo>
                      <a:pt x="5499" y="9946"/>
                      <a:pt x="1007" y="9753"/>
                      <a:pt x="0" y="10000"/>
                    </a:cubicBezTo>
                    <a:cubicBezTo>
                      <a:pt x="115" y="8212"/>
                      <a:pt x="0" y="3333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EEB000"/>
                  </a:gs>
                  <a:gs pos="0">
                    <a:srgbClr val="FFE115"/>
                  </a:gs>
                  <a:gs pos="58000">
                    <a:srgbClr val="FFE321"/>
                  </a:gs>
                </a:gsLst>
                <a:lin ang="189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762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9" name="TextBox 72">
                <a:extLst>
                  <a:ext uri="{FF2B5EF4-FFF2-40B4-BE49-F238E27FC236}">
                    <a16:creationId xmlns:a16="http://schemas.microsoft.com/office/drawing/2014/main" id="{B6E3121A-7F8C-4166-8E88-4E2F104B711D}"/>
                  </a:ext>
                </a:extLst>
              </p:cNvPr>
              <p:cNvSpPr txBox="1"/>
              <p:nvPr/>
            </p:nvSpPr>
            <p:spPr>
              <a:xfrm>
                <a:off x="1811592" y="4953000"/>
                <a:ext cx="85540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This is a sample text. </a:t>
                </a:r>
              </a:p>
            </p:txBody>
          </p:sp>
          <p:grpSp>
            <p:nvGrpSpPr>
              <p:cNvPr id="130" name="Group 245">
                <a:extLst>
                  <a:ext uri="{FF2B5EF4-FFF2-40B4-BE49-F238E27FC236}">
                    <a16:creationId xmlns:a16="http://schemas.microsoft.com/office/drawing/2014/main" id="{195C4B9A-6F33-4AD5-A8CF-79CC8E25887A}"/>
                  </a:ext>
                </a:extLst>
              </p:cNvPr>
              <p:cNvGrpSpPr/>
              <p:nvPr/>
            </p:nvGrpSpPr>
            <p:grpSpPr>
              <a:xfrm>
                <a:off x="2175588" y="4724400"/>
                <a:ext cx="182880" cy="182880"/>
                <a:chOff x="4917745" y="2286000"/>
                <a:chExt cx="2558303" cy="2438399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31" name="Oval 246">
                  <a:extLst>
                    <a:ext uri="{FF2B5EF4-FFF2-40B4-BE49-F238E27FC236}">
                      <a16:creationId xmlns:a16="http://schemas.microsoft.com/office/drawing/2014/main" id="{01271B99-AF82-432A-A6E7-98C8EF81C808}"/>
                    </a:ext>
                  </a:extLst>
                </p:cNvPr>
                <p:cNvSpPr/>
                <p:nvPr/>
              </p:nvSpPr>
              <p:spPr>
                <a:xfrm>
                  <a:off x="4917745" y="2429067"/>
                  <a:ext cx="2295331" cy="22953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32" name="Oval 247">
                  <a:extLst>
                    <a:ext uri="{FF2B5EF4-FFF2-40B4-BE49-F238E27FC236}">
                      <a16:creationId xmlns:a16="http://schemas.microsoft.com/office/drawing/2014/main" id="{5A4DA152-B139-4F21-A79B-C6A4EB81D67D}"/>
                    </a:ext>
                  </a:extLst>
                </p:cNvPr>
                <p:cNvSpPr/>
                <p:nvPr/>
              </p:nvSpPr>
              <p:spPr>
                <a:xfrm>
                  <a:off x="5945828" y="2286000"/>
                  <a:ext cx="1530220" cy="153022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33" name="Oval 10">
                  <a:extLst>
                    <a:ext uri="{FF2B5EF4-FFF2-40B4-BE49-F238E27FC236}">
                      <a16:creationId xmlns:a16="http://schemas.microsoft.com/office/drawing/2014/main" id="{6E190364-2789-4109-A2FA-48EF018DFD3E}"/>
                    </a:ext>
                  </a:extLst>
                </p:cNvPr>
                <p:cNvSpPr/>
                <p:nvPr/>
              </p:nvSpPr>
              <p:spPr>
                <a:xfrm>
                  <a:off x="6054828" y="2667000"/>
                  <a:ext cx="1107972" cy="1023687"/>
                </a:xfrm>
                <a:custGeom>
                  <a:avLst/>
                  <a:gdLst>
                    <a:gd name="connsiteX0" fmla="*/ 189017 w 1045863"/>
                    <a:gd name="connsiteY0" fmla="*/ 0 h 1103312"/>
                    <a:gd name="connsiteX1" fmla="*/ 97056 w 1045863"/>
                    <a:gd name="connsiteY1" fmla="*/ 259496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1045863 w 1045863"/>
                    <a:gd name="connsiteY2" fmla="*/ 954468 h 1103312"/>
                    <a:gd name="connsiteX3" fmla="*/ 640080 w 1045863"/>
                    <a:gd name="connsiteY3" fmla="*/ 1103312 h 1103312"/>
                    <a:gd name="connsiteX4" fmla="*/ 0 w 1045863"/>
                    <a:gd name="connsiteY4" fmla="*/ 463232 h 1103312"/>
                    <a:gd name="connsiteX5" fmla="*/ 189017 w 1045863"/>
                    <a:gd name="connsiteY5" fmla="*/ 0 h 1103312"/>
                    <a:gd name="connsiteX0" fmla="*/ 189017 w 1178210"/>
                    <a:gd name="connsiteY0" fmla="*/ 0 h 1103312"/>
                    <a:gd name="connsiteX1" fmla="*/ 482067 w 1178210"/>
                    <a:gd name="connsiteY1" fmla="*/ 800917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189017 w 1178210"/>
                    <a:gd name="connsiteY0" fmla="*/ 0 h 1103312"/>
                    <a:gd name="connsiteX1" fmla="*/ 494099 w 1178210"/>
                    <a:gd name="connsiteY1" fmla="*/ 596381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2404 w 991597"/>
                    <a:gd name="connsiteY0" fmla="*/ 8836 h 1112148"/>
                    <a:gd name="connsiteX1" fmla="*/ 307486 w 991597"/>
                    <a:gd name="connsiteY1" fmla="*/ 605217 h 1112148"/>
                    <a:gd name="connsiteX2" fmla="*/ 991597 w 991597"/>
                    <a:gd name="connsiteY2" fmla="*/ 818925 h 1112148"/>
                    <a:gd name="connsiteX3" fmla="*/ 453467 w 991597"/>
                    <a:gd name="connsiteY3" fmla="*/ 1112148 h 1112148"/>
                    <a:gd name="connsiteX4" fmla="*/ 2404 w 991597"/>
                    <a:gd name="connsiteY4" fmla="*/ 8836 h 1112148"/>
                    <a:gd name="connsiteX0" fmla="*/ 2404 w 991597"/>
                    <a:gd name="connsiteY0" fmla="*/ 8836 h 887846"/>
                    <a:gd name="connsiteX1" fmla="*/ 307486 w 991597"/>
                    <a:gd name="connsiteY1" fmla="*/ 605217 h 887846"/>
                    <a:gd name="connsiteX2" fmla="*/ 991597 w 991597"/>
                    <a:gd name="connsiteY2" fmla="*/ 818925 h 887846"/>
                    <a:gd name="connsiteX3" fmla="*/ 104551 w 991597"/>
                    <a:gd name="connsiteY3" fmla="*/ 883548 h 887846"/>
                    <a:gd name="connsiteX4" fmla="*/ 2404 w 991597"/>
                    <a:gd name="connsiteY4" fmla="*/ 8836 h 887846"/>
                    <a:gd name="connsiteX0" fmla="*/ 118779 w 1107972"/>
                    <a:gd name="connsiteY0" fmla="*/ 8836 h 1021343"/>
                    <a:gd name="connsiteX1" fmla="*/ 423861 w 1107972"/>
                    <a:gd name="connsiteY1" fmla="*/ 605217 h 1021343"/>
                    <a:gd name="connsiteX2" fmla="*/ 1107972 w 1107972"/>
                    <a:gd name="connsiteY2" fmla="*/ 818925 h 1021343"/>
                    <a:gd name="connsiteX3" fmla="*/ 220926 w 1107972"/>
                    <a:gd name="connsiteY3" fmla="*/ 883548 h 1021343"/>
                    <a:gd name="connsiteX4" fmla="*/ 118779 w 1107972"/>
                    <a:gd name="connsiteY4" fmla="*/ 8836 h 1021343"/>
                    <a:gd name="connsiteX0" fmla="*/ 118779 w 1107972"/>
                    <a:gd name="connsiteY0" fmla="*/ 11180 h 1023687"/>
                    <a:gd name="connsiteX1" fmla="*/ 423861 w 1107972"/>
                    <a:gd name="connsiteY1" fmla="*/ 607561 h 1023687"/>
                    <a:gd name="connsiteX2" fmla="*/ 1107972 w 1107972"/>
                    <a:gd name="connsiteY2" fmla="*/ 821269 h 1023687"/>
                    <a:gd name="connsiteX3" fmla="*/ 220926 w 1107972"/>
                    <a:gd name="connsiteY3" fmla="*/ 885892 h 1023687"/>
                    <a:gd name="connsiteX4" fmla="*/ 118779 w 1107972"/>
                    <a:gd name="connsiteY4" fmla="*/ 11180 h 10236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07972" h="1023687">
                      <a:moveTo>
                        <a:pt x="118779" y="11180"/>
                      </a:moveTo>
                      <a:cubicBezTo>
                        <a:pt x="94449" y="-73308"/>
                        <a:pt x="114617" y="340199"/>
                        <a:pt x="423861" y="607561"/>
                      </a:cubicBezTo>
                      <a:cubicBezTo>
                        <a:pt x="733105" y="874923"/>
                        <a:pt x="1081637" y="770870"/>
                        <a:pt x="1107972" y="821269"/>
                      </a:cubicBezTo>
                      <a:cubicBezTo>
                        <a:pt x="999127" y="915094"/>
                        <a:pt x="664577" y="1186681"/>
                        <a:pt x="220926" y="885892"/>
                      </a:cubicBezTo>
                      <a:cubicBezTo>
                        <a:pt x="-222725" y="585103"/>
                        <a:pt x="143109" y="95668"/>
                        <a:pt x="118779" y="1118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33" name="Group 249">
              <a:extLst>
                <a:ext uri="{FF2B5EF4-FFF2-40B4-BE49-F238E27FC236}">
                  <a16:creationId xmlns:a16="http://schemas.microsoft.com/office/drawing/2014/main" id="{54B88697-ED4E-474C-93B4-40DF80DF1A89}"/>
                </a:ext>
              </a:extLst>
            </p:cNvPr>
            <p:cNvGrpSpPr/>
            <p:nvPr/>
          </p:nvGrpSpPr>
          <p:grpSpPr>
            <a:xfrm>
              <a:off x="3007500" y="5645896"/>
              <a:ext cx="914400" cy="688393"/>
              <a:chOff x="1782096" y="4714658"/>
              <a:chExt cx="914400" cy="688393"/>
            </a:xfrm>
          </p:grpSpPr>
          <p:sp>
            <p:nvSpPr>
              <p:cNvPr id="122" name="Flowchart: Process 42">
                <a:extLst>
                  <a:ext uri="{FF2B5EF4-FFF2-40B4-BE49-F238E27FC236}">
                    <a16:creationId xmlns:a16="http://schemas.microsoft.com/office/drawing/2014/main" id="{70D7548F-8F09-4E25-8C15-FD777EA869B2}"/>
                  </a:ext>
                </a:extLst>
              </p:cNvPr>
              <p:cNvSpPr/>
              <p:nvPr/>
            </p:nvSpPr>
            <p:spPr>
              <a:xfrm>
                <a:off x="1782096" y="4714658"/>
                <a:ext cx="914400" cy="688393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71"/>
                  <a:gd name="connsiteY0" fmla="*/ 0 h 10000"/>
                  <a:gd name="connsiteX1" fmla="*/ 10000 w 10071"/>
                  <a:gd name="connsiteY1" fmla="*/ 0 h 10000"/>
                  <a:gd name="connsiteX2" fmla="*/ 10000 w 10071"/>
                  <a:gd name="connsiteY2" fmla="*/ 10000 h 10000"/>
                  <a:gd name="connsiteX3" fmla="*/ 0 w 10071"/>
                  <a:gd name="connsiteY3" fmla="*/ 10000 h 10000"/>
                  <a:gd name="connsiteX4" fmla="*/ 0 w 10071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64" h="10000">
                    <a:moveTo>
                      <a:pt x="0" y="0"/>
                    </a:moveTo>
                    <a:cubicBezTo>
                      <a:pt x="3333" y="0"/>
                      <a:pt x="8406" y="267"/>
                      <a:pt x="10000" y="0"/>
                    </a:cubicBezTo>
                    <a:cubicBezTo>
                      <a:pt x="9688" y="2171"/>
                      <a:pt x="10246" y="7979"/>
                      <a:pt x="10000" y="10000"/>
                    </a:cubicBezTo>
                    <a:cubicBezTo>
                      <a:pt x="5499" y="9946"/>
                      <a:pt x="1007" y="9753"/>
                      <a:pt x="0" y="10000"/>
                    </a:cubicBezTo>
                    <a:cubicBezTo>
                      <a:pt x="115" y="8212"/>
                      <a:pt x="0" y="3333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EEB000"/>
                  </a:gs>
                  <a:gs pos="0">
                    <a:srgbClr val="FFE115"/>
                  </a:gs>
                  <a:gs pos="58000">
                    <a:srgbClr val="FFE321"/>
                  </a:gs>
                </a:gsLst>
                <a:lin ang="189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762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3" name="TextBox 79">
                <a:extLst>
                  <a:ext uri="{FF2B5EF4-FFF2-40B4-BE49-F238E27FC236}">
                    <a16:creationId xmlns:a16="http://schemas.microsoft.com/office/drawing/2014/main" id="{04FFF1CA-76CE-42EB-A67A-DFAE8B885B8C}"/>
                  </a:ext>
                </a:extLst>
              </p:cNvPr>
              <p:cNvSpPr txBox="1"/>
              <p:nvPr/>
            </p:nvSpPr>
            <p:spPr>
              <a:xfrm>
                <a:off x="1811592" y="4953000"/>
                <a:ext cx="85540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This is a sample text. </a:t>
                </a:r>
              </a:p>
            </p:txBody>
          </p:sp>
          <p:grpSp>
            <p:nvGrpSpPr>
              <p:cNvPr id="124" name="Group 252">
                <a:extLst>
                  <a:ext uri="{FF2B5EF4-FFF2-40B4-BE49-F238E27FC236}">
                    <a16:creationId xmlns:a16="http://schemas.microsoft.com/office/drawing/2014/main" id="{6992BFAF-1736-4D10-B945-A83819B281A8}"/>
                  </a:ext>
                </a:extLst>
              </p:cNvPr>
              <p:cNvGrpSpPr/>
              <p:nvPr/>
            </p:nvGrpSpPr>
            <p:grpSpPr>
              <a:xfrm>
                <a:off x="2175588" y="4724400"/>
                <a:ext cx="182880" cy="182880"/>
                <a:chOff x="4917745" y="2286000"/>
                <a:chExt cx="2558303" cy="2438399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25" name="Oval 253">
                  <a:extLst>
                    <a:ext uri="{FF2B5EF4-FFF2-40B4-BE49-F238E27FC236}">
                      <a16:creationId xmlns:a16="http://schemas.microsoft.com/office/drawing/2014/main" id="{9C0D530B-30B5-4509-A726-0C82B6C5E354}"/>
                    </a:ext>
                  </a:extLst>
                </p:cNvPr>
                <p:cNvSpPr/>
                <p:nvPr/>
              </p:nvSpPr>
              <p:spPr>
                <a:xfrm>
                  <a:off x="4917745" y="2429067"/>
                  <a:ext cx="2295331" cy="22953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26" name="Oval 254">
                  <a:extLst>
                    <a:ext uri="{FF2B5EF4-FFF2-40B4-BE49-F238E27FC236}">
                      <a16:creationId xmlns:a16="http://schemas.microsoft.com/office/drawing/2014/main" id="{A44A8132-6982-43EE-8C36-5F46BD1B506F}"/>
                    </a:ext>
                  </a:extLst>
                </p:cNvPr>
                <p:cNvSpPr/>
                <p:nvPr/>
              </p:nvSpPr>
              <p:spPr>
                <a:xfrm>
                  <a:off x="5945828" y="2286000"/>
                  <a:ext cx="1530220" cy="153022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27" name="Oval 10">
                  <a:extLst>
                    <a:ext uri="{FF2B5EF4-FFF2-40B4-BE49-F238E27FC236}">
                      <a16:creationId xmlns:a16="http://schemas.microsoft.com/office/drawing/2014/main" id="{73E4ABE1-F90F-424C-BC28-D5F697167FF2}"/>
                    </a:ext>
                  </a:extLst>
                </p:cNvPr>
                <p:cNvSpPr/>
                <p:nvPr/>
              </p:nvSpPr>
              <p:spPr>
                <a:xfrm>
                  <a:off x="6054828" y="2667000"/>
                  <a:ext cx="1107972" cy="1023687"/>
                </a:xfrm>
                <a:custGeom>
                  <a:avLst/>
                  <a:gdLst>
                    <a:gd name="connsiteX0" fmla="*/ 189017 w 1045863"/>
                    <a:gd name="connsiteY0" fmla="*/ 0 h 1103312"/>
                    <a:gd name="connsiteX1" fmla="*/ 97056 w 1045863"/>
                    <a:gd name="connsiteY1" fmla="*/ 259496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1045863 w 1045863"/>
                    <a:gd name="connsiteY2" fmla="*/ 954468 h 1103312"/>
                    <a:gd name="connsiteX3" fmla="*/ 640080 w 1045863"/>
                    <a:gd name="connsiteY3" fmla="*/ 1103312 h 1103312"/>
                    <a:gd name="connsiteX4" fmla="*/ 0 w 1045863"/>
                    <a:gd name="connsiteY4" fmla="*/ 463232 h 1103312"/>
                    <a:gd name="connsiteX5" fmla="*/ 189017 w 1045863"/>
                    <a:gd name="connsiteY5" fmla="*/ 0 h 1103312"/>
                    <a:gd name="connsiteX0" fmla="*/ 189017 w 1178210"/>
                    <a:gd name="connsiteY0" fmla="*/ 0 h 1103312"/>
                    <a:gd name="connsiteX1" fmla="*/ 482067 w 1178210"/>
                    <a:gd name="connsiteY1" fmla="*/ 800917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189017 w 1178210"/>
                    <a:gd name="connsiteY0" fmla="*/ 0 h 1103312"/>
                    <a:gd name="connsiteX1" fmla="*/ 494099 w 1178210"/>
                    <a:gd name="connsiteY1" fmla="*/ 596381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2404 w 991597"/>
                    <a:gd name="connsiteY0" fmla="*/ 8836 h 1112148"/>
                    <a:gd name="connsiteX1" fmla="*/ 307486 w 991597"/>
                    <a:gd name="connsiteY1" fmla="*/ 605217 h 1112148"/>
                    <a:gd name="connsiteX2" fmla="*/ 991597 w 991597"/>
                    <a:gd name="connsiteY2" fmla="*/ 818925 h 1112148"/>
                    <a:gd name="connsiteX3" fmla="*/ 453467 w 991597"/>
                    <a:gd name="connsiteY3" fmla="*/ 1112148 h 1112148"/>
                    <a:gd name="connsiteX4" fmla="*/ 2404 w 991597"/>
                    <a:gd name="connsiteY4" fmla="*/ 8836 h 1112148"/>
                    <a:gd name="connsiteX0" fmla="*/ 2404 w 991597"/>
                    <a:gd name="connsiteY0" fmla="*/ 8836 h 887846"/>
                    <a:gd name="connsiteX1" fmla="*/ 307486 w 991597"/>
                    <a:gd name="connsiteY1" fmla="*/ 605217 h 887846"/>
                    <a:gd name="connsiteX2" fmla="*/ 991597 w 991597"/>
                    <a:gd name="connsiteY2" fmla="*/ 818925 h 887846"/>
                    <a:gd name="connsiteX3" fmla="*/ 104551 w 991597"/>
                    <a:gd name="connsiteY3" fmla="*/ 883548 h 887846"/>
                    <a:gd name="connsiteX4" fmla="*/ 2404 w 991597"/>
                    <a:gd name="connsiteY4" fmla="*/ 8836 h 887846"/>
                    <a:gd name="connsiteX0" fmla="*/ 118779 w 1107972"/>
                    <a:gd name="connsiteY0" fmla="*/ 8836 h 1021343"/>
                    <a:gd name="connsiteX1" fmla="*/ 423861 w 1107972"/>
                    <a:gd name="connsiteY1" fmla="*/ 605217 h 1021343"/>
                    <a:gd name="connsiteX2" fmla="*/ 1107972 w 1107972"/>
                    <a:gd name="connsiteY2" fmla="*/ 818925 h 1021343"/>
                    <a:gd name="connsiteX3" fmla="*/ 220926 w 1107972"/>
                    <a:gd name="connsiteY3" fmla="*/ 883548 h 1021343"/>
                    <a:gd name="connsiteX4" fmla="*/ 118779 w 1107972"/>
                    <a:gd name="connsiteY4" fmla="*/ 8836 h 1021343"/>
                    <a:gd name="connsiteX0" fmla="*/ 118779 w 1107972"/>
                    <a:gd name="connsiteY0" fmla="*/ 11180 h 1023687"/>
                    <a:gd name="connsiteX1" fmla="*/ 423861 w 1107972"/>
                    <a:gd name="connsiteY1" fmla="*/ 607561 h 1023687"/>
                    <a:gd name="connsiteX2" fmla="*/ 1107972 w 1107972"/>
                    <a:gd name="connsiteY2" fmla="*/ 821269 h 1023687"/>
                    <a:gd name="connsiteX3" fmla="*/ 220926 w 1107972"/>
                    <a:gd name="connsiteY3" fmla="*/ 885892 h 1023687"/>
                    <a:gd name="connsiteX4" fmla="*/ 118779 w 1107972"/>
                    <a:gd name="connsiteY4" fmla="*/ 11180 h 10236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07972" h="1023687">
                      <a:moveTo>
                        <a:pt x="118779" y="11180"/>
                      </a:moveTo>
                      <a:cubicBezTo>
                        <a:pt x="94449" y="-73308"/>
                        <a:pt x="114617" y="340199"/>
                        <a:pt x="423861" y="607561"/>
                      </a:cubicBezTo>
                      <a:cubicBezTo>
                        <a:pt x="733105" y="874923"/>
                        <a:pt x="1081637" y="770870"/>
                        <a:pt x="1107972" y="821269"/>
                      </a:cubicBezTo>
                      <a:cubicBezTo>
                        <a:pt x="999127" y="915094"/>
                        <a:pt x="664577" y="1186681"/>
                        <a:pt x="220926" y="885892"/>
                      </a:cubicBezTo>
                      <a:cubicBezTo>
                        <a:pt x="-222725" y="585103"/>
                        <a:pt x="143109" y="95668"/>
                        <a:pt x="118779" y="1118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34" name="Group 83">
              <a:extLst>
                <a:ext uri="{FF2B5EF4-FFF2-40B4-BE49-F238E27FC236}">
                  <a16:creationId xmlns:a16="http://schemas.microsoft.com/office/drawing/2014/main" id="{AB920DC5-B0C7-4990-9FA0-1B36E98F054E}"/>
                </a:ext>
              </a:extLst>
            </p:cNvPr>
            <p:cNvGrpSpPr/>
            <p:nvPr/>
          </p:nvGrpSpPr>
          <p:grpSpPr>
            <a:xfrm>
              <a:off x="4565424" y="2602168"/>
              <a:ext cx="914400" cy="688393"/>
              <a:chOff x="4588224" y="2518872"/>
              <a:chExt cx="914400" cy="688393"/>
            </a:xfrm>
          </p:grpSpPr>
          <p:sp>
            <p:nvSpPr>
              <p:cNvPr id="116" name="Flowchart: Process 42">
                <a:extLst>
                  <a:ext uri="{FF2B5EF4-FFF2-40B4-BE49-F238E27FC236}">
                    <a16:creationId xmlns:a16="http://schemas.microsoft.com/office/drawing/2014/main" id="{422B0045-92AA-4ADD-8535-7566FB067021}"/>
                  </a:ext>
                </a:extLst>
              </p:cNvPr>
              <p:cNvSpPr/>
              <p:nvPr/>
            </p:nvSpPr>
            <p:spPr>
              <a:xfrm>
                <a:off x="4588224" y="2518872"/>
                <a:ext cx="914400" cy="688393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71"/>
                  <a:gd name="connsiteY0" fmla="*/ 0 h 10000"/>
                  <a:gd name="connsiteX1" fmla="*/ 10000 w 10071"/>
                  <a:gd name="connsiteY1" fmla="*/ 0 h 10000"/>
                  <a:gd name="connsiteX2" fmla="*/ 10000 w 10071"/>
                  <a:gd name="connsiteY2" fmla="*/ 10000 h 10000"/>
                  <a:gd name="connsiteX3" fmla="*/ 0 w 10071"/>
                  <a:gd name="connsiteY3" fmla="*/ 10000 h 10000"/>
                  <a:gd name="connsiteX4" fmla="*/ 0 w 10071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64" h="10000">
                    <a:moveTo>
                      <a:pt x="0" y="0"/>
                    </a:moveTo>
                    <a:cubicBezTo>
                      <a:pt x="3333" y="0"/>
                      <a:pt x="8406" y="267"/>
                      <a:pt x="10000" y="0"/>
                    </a:cubicBezTo>
                    <a:cubicBezTo>
                      <a:pt x="9688" y="2171"/>
                      <a:pt x="10246" y="7979"/>
                      <a:pt x="10000" y="10000"/>
                    </a:cubicBezTo>
                    <a:cubicBezTo>
                      <a:pt x="5499" y="9946"/>
                      <a:pt x="1007" y="9753"/>
                      <a:pt x="0" y="10000"/>
                    </a:cubicBezTo>
                    <a:cubicBezTo>
                      <a:pt x="115" y="8212"/>
                      <a:pt x="0" y="3333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0070C0">
                      <a:lumMod val="85000"/>
                      <a:lumOff val="15000"/>
                    </a:srgbClr>
                  </a:gs>
                  <a:gs pos="0">
                    <a:srgbClr val="00B0F0">
                      <a:lumMod val="85000"/>
                      <a:lumOff val="15000"/>
                    </a:srgbClr>
                  </a:gs>
                  <a:gs pos="58000">
                    <a:srgbClr val="00B0F0">
                      <a:lumMod val="85000"/>
                      <a:lumOff val="15000"/>
                    </a:srgbClr>
                  </a:gs>
                </a:gsLst>
                <a:lin ang="189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762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7" name="TextBox 86">
                <a:extLst>
                  <a:ext uri="{FF2B5EF4-FFF2-40B4-BE49-F238E27FC236}">
                    <a16:creationId xmlns:a16="http://schemas.microsoft.com/office/drawing/2014/main" id="{18F85E2D-D092-432D-9710-5059DB76D3DB}"/>
                  </a:ext>
                </a:extLst>
              </p:cNvPr>
              <p:cNvSpPr txBox="1"/>
              <p:nvPr/>
            </p:nvSpPr>
            <p:spPr>
              <a:xfrm>
                <a:off x="4617720" y="2757214"/>
                <a:ext cx="85540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This is a sample text. </a:t>
                </a:r>
              </a:p>
            </p:txBody>
          </p:sp>
          <p:grpSp>
            <p:nvGrpSpPr>
              <p:cNvPr id="118" name="Group 267">
                <a:extLst>
                  <a:ext uri="{FF2B5EF4-FFF2-40B4-BE49-F238E27FC236}">
                    <a16:creationId xmlns:a16="http://schemas.microsoft.com/office/drawing/2014/main" id="{EB232FFB-47AF-4BA2-963C-D18CD1F8DEC8}"/>
                  </a:ext>
                </a:extLst>
              </p:cNvPr>
              <p:cNvGrpSpPr/>
              <p:nvPr/>
            </p:nvGrpSpPr>
            <p:grpSpPr>
              <a:xfrm>
                <a:off x="4981716" y="2528614"/>
                <a:ext cx="182880" cy="182880"/>
                <a:chOff x="4917745" y="2286000"/>
                <a:chExt cx="2558303" cy="2438399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19" name="Oval 268">
                  <a:extLst>
                    <a:ext uri="{FF2B5EF4-FFF2-40B4-BE49-F238E27FC236}">
                      <a16:creationId xmlns:a16="http://schemas.microsoft.com/office/drawing/2014/main" id="{C31E9A4D-7CD6-47A5-99E0-5DEBC3951F8A}"/>
                    </a:ext>
                  </a:extLst>
                </p:cNvPr>
                <p:cNvSpPr/>
                <p:nvPr/>
              </p:nvSpPr>
              <p:spPr>
                <a:xfrm>
                  <a:off x="4917745" y="2429067"/>
                  <a:ext cx="2295331" cy="22953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20" name="Oval 269">
                  <a:extLst>
                    <a:ext uri="{FF2B5EF4-FFF2-40B4-BE49-F238E27FC236}">
                      <a16:creationId xmlns:a16="http://schemas.microsoft.com/office/drawing/2014/main" id="{2C03B55C-2546-497E-85BA-A19E6FC11C03}"/>
                    </a:ext>
                  </a:extLst>
                </p:cNvPr>
                <p:cNvSpPr/>
                <p:nvPr/>
              </p:nvSpPr>
              <p:spPr>
                <a:xfrm>
                  <a:off x="5945828" y="2286000"/>
                  <a:ext cx="1530220" cy="153022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21" name="Oval 10">
                  <a:extLst>
                    <a:ext uri="{FF2B5EF4-FFF2-40B4-BE49-F238E27FC236}">
                      <a16:creationId xmlns:a16="http://schemas.microsoft.com/office/drawing/2014/main" id="{5142041D-E727-48FA-9A18-46ADF9E86E17}"/>
                    </a:ext>
                  </a:extLst>
                </p:cNvPr>
                <p:cNvSpPr/>
                <p:nvPr/>
              </p:nvSpPr>
              <p:spPr>
                <a:xfrm>
                  <a:off x="6054828" y="2667000"/>
                  <a:ext cx="1107972" cy="1023687"/>
                </a:xfrm>
                <a:custGeom>
                  <a:avLst/>
                  <a:gdLst>
                    <a:gd name="connsiteX0" fmla="*/ 189017 w 1045863"/>
                    <a:gd name="connsiteY0" fmla="*/ 0 h 1103312"/>
                    <a:gd name="connsiteX1" fmla="*/ 97056 w 1045863"/>
                    <a:gd name="connsiteY1" fmla="*/ 259496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1045863 w 1045863"/>
                    <a:gd name="connsiteY2" fmla="*/ 954468 h 1103312"/>
                    <a:gd name="connsiteX3" fmla="*/ 640080 w 1045863"/>
                    <a:gd name="connsiteY3" fmla="*/ 1103312 h 1103312"/>
                    <a:gd name="connsiteX4" fmla="*/ 0 w 1045863"/>
                    <a:gd name="connsiteY4" fmla="*/ 463232 h 1103312"/>
                    <a:gd name="connsiteX5" fmla="*/ 189017 w 1045863"/>
                    <a:gd name="connsiteY5" fmla="*/ 0 h 1103312"/>
                    <a:gd name="connsiteX0" fmla="*/ 189017 w 1178210"/>
                    <a:gd name="connsiteY0" fmla="*/ 0 h 1103312"/>
                    <a:gd name="connsiteX1" fmla="*/ 482067 w 1178210"/>
                    <a:gd name="connsiteY1" fmla="*/ 800917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189017 w 1178210"/>
                    <a:gd name="connsiteY0" fmla="*/ 0 h 1103312"/>
                    <a:gd name="connsiteX1" fmla="*/ 494099 w 1178210"/>
                    <a:gd name="connsiteY1" fmla="*/ 596381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2404 w 991597"/>
                    <a:gd name="connsiteY0" fmla="*/ 8836 h 1112148"/>
                    <a:gd name="connsiteX1" fmla="*/ 307486 w 991597"/>
                    <a:gd name="connsiteY1" fmla="*/ 605217 h 1112148"/>
                    <a:gd name="connsiteX2" fmla="*/ 991597 w 991597"/>
                    <a:gd name="connsiteY2" fmla="*/ 818925 h 1112148"/>
                    <a:gd name="connsiteX3" fmla="*/ 453467 w 991597"/>
                    <a:gd name="connsiteY3" fmla="*/ 1112148 h 1112148"/>
                    <a:gd name="connsiteX4" fmla="*/ 2404 w 991597"/>
                    <a:gd name="connsiteY4" fmla="*/ 8836 h 1112148"/>
                    <a:gd name="connsiteX0" fmla="*/ 2404 w 991597"/>
                    <a:gd name="connsiteY0" fmla="*/ 8836 h 887846"/>
                    <a:gd name="connsiteX1" fmla="*/ 307486 w 991597"/>
                    <a:gd name="connsiteY1" fmla="*/ 605217 h 887846"/>
                    <a:gd name="connsiteX2" fmla="*/ 991597 w 991597"/>
                    <a:gd name="connsiteY2" fmla="*/ 818925 h 887846"/>
                    <a:gd name="connsiteX3" fmla="*/ 104551 w 991597"/>
                    <a:gd name="connsiteY3" fmla="*/ 883548 h 887846"/>
                    <a:gd name="connsiteX4" fmla="*/ 2404 w 991597"/>
                    <a:gd name="connsiteY4" fmla="*/ 8836 h 887846"/>
                    <a:gd name="connsiteX0" fmla="*/ 118779 w 1107972"/>
                    <a:gd name="connsiteY0" fmla="*/ 8836 h 1021343"/>
                    <a:gd name="connsiteX1" fmla="*/ 423861 w 1107972"/>
                    <a:gd name="connsiteY1" fmla="*/ 605217 h 1021343"/>
                    <a:gd name="connsiteX2" fmla="*/ 1107972 w 1107972"/>
                    <a:gd name="connsiteY2" fmla="*/ 818925 h 1021343"/>
                    <a:gd name="connsiteX3" fmla="*/ 220926 w 1107972"/>
                    <a:gd name="connsiteY3" fmla="*/ 883548 h 1021343"/>
                    <a:gd name="connsiteX4" fmla="*/ 118779 w 1107972"/>
                    <a:gd name="connsiteY4" fmla="*/ 8836 h 1021343"/>
                    <a:gd name="connsiteX0" fmla="*/ 118779 w 1107972"/>
                    <a:gd name="connsiteY0" fmla="*/ 11180 h 1023687"/>
                    <a:gd name="connsiteX1" fmla="*/ 423861 w 1107972"/>
                    <a:gd name="connsiteY1" fmla="*/ 607561 h 1023687"/>
                    <a:gd name="connsiteX2" fmla="*/ 1107972 w 1107972"/>
                    <a:gd name="connsiteY2" fmla="*/ 821269 h 1023687"/>
                    <a:gd name="connsiteX3" fmla="*/ 220926 w 1107972"/>
                    <a:gd name="connsiteY3" fmla="*/ 885892 h 1023687"/>
                    <a:gd name="connsiteX4" fmla="*/ 118779 w 1107972"/>
                    <a:gd name="connsiteY4" fmla="*/ 11180 h 10236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07972" h="1023687">
                      <a:moveTo>
                        <a:pt x="118779" y="11180"/>
                      </a:moveTo>
                      <a:cubicBezTo>
                        <a:pt x="94449" y="-73308"/>
                        <a:pt x="114617" y="340199"/>
                        <a:pt x="423861" y="607561"/>
                      </a:cubicBezTo>
                      <a:cubicBezTo>
                        <a:pt x="733105" y="874923"/>
                        <a:pt x="1081637" y="770870"/>
                        <a:pt x="1107972" y="821269"/>
                      </a:cubicBezTo>
                      <a:cubicBezTo>
                        <a:pt x="999127" y="915094"/>
                        <a:pt x="664577" y="1186681"/>
                        <a:pt x="220926" y="885892"/>
                      </a:cubicBezTo>
                      <a:cubicBezTo>
                        <a:pt x="-222725" y="585103"/>
                        <a:pt x="143109" y="95668"/>
                        <a:pt x="118779" y="1118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35" name="Group 278">
              <a:extLst>
                <a:ext uri="{FF2B5EF4-FFF2-40B4-BE49-F238E27FC236}">
                  <a16:creationId xmlns:a16="http://schemas.microsoft.com/office/drawing/2014/main" id="{C9DDF898-851D-49E0-A5DF-9C6AA43B838B}"/>
                </a:ext>
              </a:extLst>
            </p:cNvPr>
            <p:cNvGrpSpPr/>
            <p:nvPr/>
          </p:nvGrpSpPr>
          <p:grpSpPr>
            <a:xfrm>
              <a:off x="4583000" y="4768532"/>
              <a:ext cx="914400" cy="688393"/>
              <a:chOff x="4234956" y="1753687"/>
              <a:chExt cx="914400" cy="688393"/>
            </a:xfrm>
          </p:grpSpPr>
          <p:sp>
            <p:nvSpPr>
              <p:cNvPr id="110" name="Flowchart: Process 42">
                <a:extLst>
                  <a:ext uri="{FF2B5EF4-FFF2-40B4-BE49-F238E27FC236}">
                    <a16:creationId xmlns:a16="http://schemas.microsoft.com/office/drawing/2014/main" id="{A3CB2255-A624-403D-8884-DB3E5D82459C}"/>
                  </a:ext>
                </a:extLst>
              </p:cNvPr>
              <p:cNvSpPr/>
              <p:nvPr/>
            </p:nvSpPr>
            <p:spPr>
              <a:xfrm>
                <a:off x="4234956" y="1753687"/>
                <a:ext cx="914400" cy="688393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71"/>
                  <a:gd name="connsiteY0" fmla="*/ 0 h 10000"/>
                  <a:gd name="connsiteX1" fmla="*/ 10000 w 10071"/>
                  <a:gd name="connsiteY1" fmla="*/ 0 h 10000"/>
                  <a:gd name="connsiteX2" fmla="*/ 10000 w 10071"/>
                  <a:gd name="connsiteY2" fmla="*/ 10000 h 10000"/>
                  <a:gd name="connsiteX3" fmla="*/ 0 w 10071"/>
                  <a:gd name="connsiteY3" fmla="*/ 10000 h 10000"/>
                  <a:gd name="connsiteX4" fmla="*/ 0 w 10071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64" h="10000">
                    <a:moveTo>
                      <a:pt x="0" y="0"/>
                    </a:moveTo>
                    <a:cubicBezTo>
                      <a:pt x="3333" y="0"/>
                      <a:pt x="8406" y="267"/>
                      <a:pt x="10000" y="0"/>
                    </a:cubicBezTo>
                    <a:cubicBezTo>
                      <a:pt x="9688" y="2171"/>
                      <a:pt x="10246" y="7979"/>
                      <a:pt x="10000" y="10000"/>
                    </a:cubicBezTo>
                    <a:cubicBezTo>
                      <a:pt x="5499" y="9946"/>
                      <a:pt x="1007" y="9753"/>
                      <a:pt x="0" y="10000"/>
                    </a:cubicBezTo>
                    <a:cubicBezTo>
                      <a:pt x="115" y="8212"/>
                      <a:pt x="0" y="3333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0070C0">
                      <a:lumMod val="85000"/>
                      <a:lumOff val="15000"/>
                    </a:srgbClr>
                  </a:gs>
                  <a:gs pos="0">
                    <a:srgbClr val="00B0F0">
                      <a:lumMod val="85000"/>
                      <a:lumOff val="15000"/>
                    </a:srgbClr>
                  </a:gs>
                  <a:gs pos="58000">
                    <a:srgbClr val="00B0F0">
                      <a:lumMod val="85000"/>
                      <a:lumOff val="15000"/>
                    </a:srgbClr>
                  </a:gs>
                </a:gsLst>
                <a:lin ang="189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762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1" name="TextBox 93">
                <a:extLst>
                  <a:ext uri="{FF2B5EF4-FFF2-40B4-BE49-F238E27FC236}">
                    <a16:creationId xmlns:a16="http://schemas.microsoft.com/office/drawing/2014/main" id="{B3979F7F-0638-4C3B-95DD-D28C883F242A}"/>
                  </a:ext>
                </a:extLst>
              </p:cNvPr>
              <p:cNvSpPr txBox="1"/>
              <p:nvPr/>
            </p:nvSpPr>
            <p:spPr>
              <a:xfrm>
                <a:off x="4264452" y="1992029"/>
                <a:ext cx="85540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This is a sample text. </a:t>
                </a:r>
              </a:p>
            </p:txBody>
          </p:sp>
          <p:grpSp>
            <p:nvGrpSpPr>
              <p:cNvPr id="112" name="Group 281">
                <a:extLst>
                  <a:ext uri="{FF2B5EF4-FFF2-40B4-BE49-F238E27FC236}">
                    <a16:creationId xmlns:a16="http://schemas.microsoft.com/office/drawing/2014/main" id="{8D41C195-5555-4B9A-9256-08181AD15CB1}"/>
                  </a:ext>
                </a:extLst>
              </p:cNvPr>
              <p:cNvGrpSpPr/>
              <p:nvPr/>
            </p:nvGrpSpPr>
            <p:grpSpPr>
              <a:xfrm>
                <a:off x="4628448" y="1763429"/>
                <a:ext cx="182880" cy="182880"/>
                <a:chOff x="4917745" y="2286000"/>
                <a:chExt cx="2558303" cy="2438399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13" name="Oval 282">
                  <a:extLst>
                    <a:ext uri="{FF2B5EF4-FFF2-40B4-BE49-F238E27FC236}">
                      <a16:creationId xmlns:a16="http://schemas.microsoft.com/office/drawing/2014/main" id="{050D23EE-C9C7-4EF3-8732-8D3FB064B02A}"/>
                    </a:ext>
                  </a:extLst>
                </p:cNvPr>
                <p:cNvSpPr/>
                <p:nvPr/>
              </p:nvSpPr>
              <p:spPr>
                <a:xfrm>
                  <a:off x="4917745" y="2429067"/>
                  <a:ext cx="2295331" cy="22953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4" name="Oval 283">
                  <a:extLst>
                    <a:ext uri="{FF2B5EF4-FFF2-40B4-BE49-F238E27FC236}">
                      <a16:creationId xmlns:a16="http://schemas.microsoft.com/office/drawing/2014/main" id="{A19FCD0B-288C-4EB7-B9C7-4D37CE6DEC5E}"/>
                    </a:ext>
                  </a:extLst>
                </p:cNvPr>
                <p:cNvSpPr/>
                <p:nvPr/>
              </p:nvSpPr>
              <p:spPr>
                <a:xfrm>
                  <a:off x="5945828" y="2286000"/>
                  <a:ext cx="1530220" cy="153022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5" name="Oval 10">
                  <a:extLst>
                    <a:ext uri="{FF2B5EF4-FFF2-40B4-BE49-F238E27FC236}">
                      <a16:creationId xmlns:a16="http://schemas.microsoft.com/office/drawing/2014/main" id="{D9057319-723B-4F34-8E29-59241D064858}"/>
                    </a:ext>
                  </a:extLst>
                </p:cNvPr>
                <p:cNvSpPr/>
                <p:nvPr/>
              </p:nvSpPr>
              <p:spPr>
                <a:xfrm>
                  <a:off x="6054828" y="2667000"/>
                  <a:ext cx="1107972" cy="1023687"/>
                </a:xfrm>
                <a:custGeom>
                  <a:avLst/>
                  <a:gdLst>
                    <a:gd name="connsiteX0" fmla="*/ 189017 w 1045863"/>
                    <a:gd name="connsiteY0" fmla="*/ 0 h 1103312"/>
                    <a:gd name="connsiteX1" fmla="*/ 97056 w 1045863"/>
                    <a:gd name="connsiteY1" fmla="*/ 259496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1045863 w 1045863"/>
                    <a:gd name="connsiteY2" fmla="*/ 954468 h 1103312"/>
                    <a:gd name="connsiteX3" fmla="*/ 640080 w 1045863"/>
                    <a:gd name="connsiteY3" fmla="*/ 1103312 h 1103312"/>
                    <a:gd name="connsiteX4" fmla="*/ 0 w 1045863"/>
                    <a:gd name="connsiteY4" fmla="*/ 463232 h 1103312"/>
                    <a:gd name="connsiteX5" fmla="*/ 189017 w 1045863"/>
                    <a:gd name="connsiteY5" fmla="*/ 0 h 1103312"/>
                    <a:gd name="connsiteX0" fmla="*/ 189017 w 1178210"/>
                    <a:gd name="connsiteY0" fmla="*/ 0 h 1103312"/>
                    <a:gd name="connsiteX1" fmla="*/ 482067 w 1178210"/>
                    <a:gd name="connsiteY1" fmla="*/ 800917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189017 w 1178210"/>
                    <a:gd name="connsiteY0" fmla="*/ 0 h 1103312"/>
                    <a:gd name="connsiteX1" fmla="*/ 494099 w 1178210"/>
                    <a:gd name="connsiteY1" fmla="*/ 596381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2404 w 991597"/>
                    <a:gd name="connsiteY0" fmla="*/ 8836 h 1112148"/>
                    <a:gd name="connsiteX1" fmla="*/ 307486 w 991597"/>
                    <a:gd name="connsiteY1" fmla="*/ 605217 h 1112148"/>
                    <a:gd name="connsiteX2" fmla="*/ 991597 w 991597"/>
                    <a:gd name="connsiteY2" fmla="*/ 818925 h 1112148"/>
                    <a:gd name="connsiteX3" fmla="*/ 453467 w 991597"/>
                    <a:gd name="connsiteY3" fmla="*/ 1112148 h 1112148"/>
                    <a:gd name="connsiteX4" fmla="*/ 2404 w 991597"/>
                    <a:gd name="connsiteY4" fmla="*/ 8836 h 1112148"/>
                    <a:gd name="connsiteX0" fmla="*/ 2404 w 991597"/>
                    <a:gd name="connsiteY0" fmla="*/ 8836 h 887846"/>
                    <a:gd name="connsiteX1" fmla="*/ 307486 w 991597"/>
                    <a:gd name="connsiteY1" fmla="*/ 605217 h 887846"/>
                    <a:gd name="connsiteX2" fmla="*/ 991597 w 991597"/>
                    <a:gd name="connsiteY2" fmla="*/ 818925 h 887846"/>
                    <a:gd name="connsiteX3" fmla="*/ 104551 w 991597"/>
                    <a:gd name="connsiteY3" fmla="*/ 883548 h 887846"/>
                    <a:gd name="connsiteX4" fmla="*/ 2404 w 991597"/>
                    <a:gd name="connsiteY4" fmla="*/ 8836 h 887846"/>
                    <a:gd name="connsiteX0" fmla="*/ 118779 w 1107972"/>
                    <a:gd name="connsiteY0" fmla="*/ 8836 h 1021343"/>
                    <a:gd name="connsiteX1" fmla="*/ 423861 w 1107972"/>
                    <a:gd name="connsiteY1" fmla="*/ 605217 h 1021343"/>
                    <a:gd name="connsiteX2" fmla="*/ 1107972 w 1107972"/>
                    <a:gd name="connsiteY2" fmla="*/ 818925 h 1021343"/>
                    <a:gd name="connsiteX3" fmla="*/ 220926 w 1107972"/>
                    <a:gd name="connsiteY3" fmla="*/ 883548 h 1021343"/>
                    <a:gd name="connsiteX4" fmla="*/ 118779 w 1107972"/>
                    <a:gd name="connsiteY4" fmla="*/ 8836 h 1021343"/>
                    <a:gd name="connsiteX0" fmla="*/ 118779 w 1107972"/>
                    <a:gd name="connsiteY0" fmla="*/ 11180 h 1023687"/>
                    <a:gd name="connsiteX1" fmla="*/ 423861 w 1107972"/>
                    <a:gd name="connsiteY1" fmla="*/ 607561 h 1023687"/>
                    <a:gd name="connsiteX2" fmla="*/ 1107972 w 1107972"/>
                    <a:gd name="connsiteY2" fmla="*/ 821269 h 1023687"/>
                    <a:gd name="connsiteX3" fmla="*/ 220926 w 1107972"/>
                    <a:gd name="connsiteY3" fmla="*/ 885892 h 1023687"/>
                    <a:gd name="connsiteX4" fmla="*/ 118779 w 1107972"/>
                    <a:gd name="connsiteY4" fmla="*/ 11180 h 10236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07972" h="1023687">
                      <a:moveTo>
                        <a:pt x="118779" y="11180"/>
                      </a:moveTo>
                      <a:cubicBezTo>
                        <a:pt x="94449" y="-73308"/>
                        <a:pt x="114617" y="340199"/>
                        <a:pt x="423861" y="607561"/>
                      </a:cubicBezTo>
                      <a:cubicBezTo>
                        <a:pt x="733105" y="874923"/>
                        <a:pt x="1081637" y="770870"/>
                        <a:pt x="1107972" y="821269"/>
                      </a:cubicBezTo>
                      <a:cubicBezTo>
                        <a:pt x="999127" y="915094"/>
                        <a:pt x="664577" y="1186681"/>
                        <a:pt x="220926" y="885892"/>
                      </a:cubicBezTo>
                      <a:cubicBezTo>
                        <a:pt x="-222725" y="585103"/>
                        <a:pt x="143109" y="95668"/>
                        <a:pt x="118779" y="1118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6" name="Flowchart: Process 42">
              <a:extLst>
                <a:ext uri="{FF2B5EF4-FFF2-40B4-BE49-F238E27FC236}">
                  <a16:creationId xmlns:a16="http://schemas.microsoft.com/office/drawing/2014/main" id="{21731BBF-1DC0-4378-BF0F-A41A58CD00D1}"/>
                </a:ext>
              </a:extLst>
            </p:cNvPr>
            <p:cNvSpPr/>
            <p:nvPr/>
          </p:nvSpPr>
          <p:spPr>
            <a:xfrm>
              <a:off x="5768400" y="1759696"/>
              <a:ext cx="914400" cy="688393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18"/>
                <a:gd name="connsiteY0" fmla="*/ 0 h 10000"/>
                <a:gd name="connsiteX1" fmla="*/ 10000 w 10018"/>
                <a:gd name="connsiteY1" fmla="*/ 0 h 10000"/>
                <a:gd name="connsiteX2" fmla="*/ 10000 w 10018"/>
                <a:gd name="connsiteY2" fmla="*/ 10000 h 10000"/>
                <a:gd name="connsiteX3" fmla="*/ 0 w 10018"/>
                <a:gd name="connsiteY3" fmla="*/ 10000 h 10000"/>
                <a:gd name="connsiteX4" fmla="*/ 0 w 10018"/>
                <a:gd name="connsiteY4" fmla="*/ 0 h 10000"/>
                <a:gd name="connsiteX0" fmla="*/ 0 w 10018"/>
                <a:gd name="connsiteY0" fmla="*/ 0 h 10000"/>
                <a:gd name="connsiteX1" fmla="*/ 10000 w 10018"/>
                <a:gd name="connsiteY1" fmla="*/ 0 h 10000"/>
                <a:gd name="connsiteX2" fmla="*/ 10000 w 10018"/>
                <a:gd name="connsiteY2" fmla="*/ 10000 h 10000"/>
                <a:gd name="connsiteX3" fmla="*/ 0 w 10018"/>
                <a:gd name="connsiteY3" fmla="*/ 10000 h 10000"/>
                <a:gd name="connsiteX4" fmla="*/ 0 w 10018"/>
                <a:gd name="connsiteY4" fmla="*/ 0 h 10000"/>
                <a:gd name="connsiteX0" fmla="*/ 0 w 10018"/>
                <a:gd name="connsiteY0" fmla="*/ 0 h 10000"/>
                <a:gd name="connsiteX1" fmla="*/ 10000 w 10018"/>
                <a:gd name="connsiteY1" fmla="*/ 0 h 10000"/>
                <a:gd name="connsiteX2" fmla="*/ 10000 w 10018"/>
                <a:gd name="connsiteY2" fmla="*/ 10000 h 10000"/>
                <a:gd name="connsiteX3" fmla="*/ 0 w 10018"/>
                <a:gd name="connsiteY3" fmla="*/ 10000 h 10000"/>
                <a:gd name="connsiteX4" fmla="*/ 0 w 10018"/>
                <a:gd name="connsiteY4" fmla="*/ 0 h 10000"/>
                <a:gd name="connsiteX0" fmla="*/ 0 w 10071"/>
                <a:gd name="connsiteY0" fmla="*/ 0 h 10000"/>
                <a:gd name="connsiteX1" fmla="*/ 10000 w 10071"/>
                <a:gd name="connsiteY1" fmla="*/ 0 h 10000"/>
                <a:gd name="connsiteX2" fmla="*/ 10000 w 10071"/>
                <a:gd name="connsiteY2" fmla="*/ 10000 h 10000"/>
                <a:gd name="connsiteX3" fmla="*/ 0 w 10071"/>
                <a:gd name="connsiteY3" fmla="*/ 10000 h 10000"/>
                <a:gd name="connsiteX4" fmla="*/ 0 w 10071"/>
                <a:gd name="connsiteY4" fmla="*/ 0 h 10000"/>
                <a:gd name="connsiteX0" fmla="*/ 0 w 10064"/>
                <a:gd name="connsiteY0" fmla="*/ 0 h 10000"/>
                <a:gd name="connsiteX1" fmla="*/ 10000 w 10064"/>
                <a:gd name="connsiteY1" fmla="*/ 0 h 10000"/>
                <a:gd name="connsiteX2" fmla="*/ 10000 w 10064"/>
                <a:gd name="connsiteY2" fmla="*/ 10000 h 10000"/>
                <a:gd name="connsiteX3" fmla="*/ 0 w 10064"/>
                <a:gd name="connsiteY3" fmla="*/ 10000 h 10000"/>
                <a:gd name="connsiteX4" fmla="*/ 0 w 10064"/>
                <a:gd name="connsiteY4" fmla="*/ 0 h 10000"/>
                <a:gd name="connsiteX0" fmla="*/ 0 w 10064"/>
                <a:gd name="connsiteY0" fmla="*/ 0 h 10000"/>
                <a:gd name="connsiteX1" fmla="*/ 10000 w 10064"/>
                <a:gd name="connsiteY1" fmla="*/ 0 h 10000"/>
                <a:gd name="connsiteX2" fmla="*/ 10000 w 10064"/>
                <a:gd name="connsiteY2" fmla="*/ 10000 h 10000"/>
                <a:gd name="connsiteX3" fmla="*/ 0 w 10064"/>
                <a:gd name="connsiteY3" fmla="*/ 10000 h 10000"/>
                <a:gd name="connsiteX4" fmla="*/ 0 w 10064"/>
                <a:gd name="connsiteY4" fmla="*/ 0 h 10000"/>
                <a:gd name="connsiteX0" fmla="*/ 0 w 10064"/>
                <a:gd name="connsiteY0" fmla="*/ 0 h 10000"/>
                <a:gd name="connsiteX1" fmla="*/ 10000 w 10064"/>
                <a:gd name="connsiteY1" fmla="*/ 0 h 10000"/>
                <a:gd name="connsiteX2" fmla="*/ 10000 w 10064"/>
                <a:gd name="connsiteY2" fmla="*/ 10000 h 10000"/>
                <a:gd name="connsiteX3" fmla="*/ 0 w 10064"/>
                <a:gd name="connsiteY3" fmla="*/ 10000 h 10000"/>
                <a:gd name="connsiteX4" fmla="*/ 0 w 10064"/>
                <a:gd name="connsiteY4" fmla="*/ 0 h 10000"/>
                <a:gd name="connsiteX0" fmla="*/ 0 w 10064"/>
                <a:gd name="connsiteY0" fmla="*/ 0 h 10000"/>
                <a:gd name="connsiteX1" fmla="*/ 10000 w 10064"/>
                <a:gd name="connsiteY1" fmla="*/ 0 h 10000"/>
                <a:gd name="connsiteX2" fmla="*/ 10000 w 10064"/>
                <a:gd name="connsiteY2" fmla="*/ 10000 h 10000"/>
                <a:gd name="connsiteX3" fmla="*/ 0 w 10064"/>
                <a:gd name="connsiteY3" fmla="*/ 10000 h 10000"/>
                <a:gd name="connsiteX4" fmla="*/ 0 w 10064"/>
                <a:gd name="connsiteY4" fmla="*/ 0 h 10000"/>
                <a:gd name="connsiteX0" fmla="*/ 0 w 10064"/>
                <a:gd name="connsiteY0" fmla="*/ 0 h 10000"/>
                <a:gd name="connsiteX1" fmla="*/ 10000 w 10064"/>
                <a:gd name="connsiteY1" fmla="*/ 0 h 10000"/>
                <a:gd name="connsiteX2" fmla="*/ 10000 w 10064"/>
                <a:gd name="connsiteY2" fmla="*/ 10000 h 10000"/>
                <a:gd name="connsiteX3" fmla="*/ 0 w 10064"/>
                <a:gd name="connsiteY3" fmla="*/ 10000 h 10000"/>
                <a:gd name="connsiteX4" fmla="*/ 0 w 10064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64" h="10000">
                  <a:moveTo>
                    <a:pt x="0" y="0"/>
                  </a:moveTo>
                  <a:cubicBezTo>
                    <a:pt x="3333" y="0"/>
                    <a:pt x="8406" y="267"/>
                    <a:pt x="10000" y="0"/>
                  </a:cubicBezTo>
                  <a:cubicBezTo>
                    <a:pt x="9688" y="2171"/>
                    <a:pt x="10246" y="7979"/>
                    <a:pt x="10000" y="10000"/>
                  </a:cubicBezTo>
                  <a:cubicBezTo>
                    <a:pt x="5499" y="9946"/>
                    <a:pt x="1007" y="9753"/>
                    <a:pt x="0" y="10000"/>
                  </a:cubicBezTo>
                  <a:cubicBezTo>
                    <a:pt x="115" y="8212"/>
                    <a:pt x="0" y="3333"/>
                    <a:pt x="0" y="0"/>
                  </a:cubicBezTo>
                  <a:close/>
                </a:path>
              </a:pathLst>
            </a:custGeom>
            <a:solidFill>
              <a:srgbClr val="FF9393"/>
            </a:solidFill>
            <a:ln w="25400" cap="flat" cmpd="sng" algn="ctr">
              <a:noFill/>
              <a:prstDash val="solid"/>
            </a:ln>
            <a:effectLst>
              <a:outerShdw blurRad="762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TextBox 99">
              <a:extLst>
                <a:ext uri="{FF2B5EF4-FFF2-40B4-BE49-F238E27FC236}">
                  <a16:creationId xmlns:a16="http://schemas.microsoft.com/office/drawing/2014/main" id="{FDC0D3FB-BD23-4710-9373-C79067CA860C}"/>
                </a:ext>
              </a:extLst>
            </p:cNvPr>
            <p:cNvSpPr txBox="1"/>
            <p:nvPr/>
          </p:nvSpPr>
          <p:spPr>
            <a:xfrm>
              <a:off x="5797896" y="1998038"/>
              <a:ext cx="855408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This is a sample text. </a:t>
              </a:r>
            </a:p>
          </p:txBody>
        </p:sp>
        <p:grpSp>
          <p:nvGrpSpPr>
            <p:cNvPr id="38" name="Group 295">
              <a:extLst>
                <a:ext uri="{FF2B5EF4-FFF2-40B4-BE49-F238E27FC236}">
                  <a16:creationId xmlns:a16="http://schemas.microsoft.com/office/drawing/2014/main" id="{B27055BC-6527-4000-8094-71839DA841E4}"/>
                </a:ext>
              </a:extLst>
            </p:cNvPr>
            <p:cNvGrpSpPr/>
            <p:nvPr/>
          </p:nvGrpSpPr>
          <p:grpSpPr>
            <a:xfrm>
              <a:off x="6161892" y="1769438"/>
              <a:ext cx="182880" cy="182880"/>
              <a:chOff x="4917746" y="2286000"/>
              <a:chExt cx="2558302" cy="2438399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07" name="Oval 296">
                <a:extLst>
                  <a:ext uri="{FF2B5EF4-FFF2-40B4-BE49-F238E27FC236}">
                    <a16:creationId xmlns:a16="http://schemas.microsoft.com/office/drawing/2014/main" id="{F9461D00-6B19-4882-88AD-715EEB94EC18}"/>
                  </a:ext>
                </a:extLst>
              </p:cNvPr>
              <p:cNvSpPr/>
              <p:nvPr/>
            </p:nvSpPr>
            <p:spPr>
              <a:xfrm>
                <a:off x="4917746" y="2429067"/>
                <a:ext cx="2295324" cy="2295332"/>
              </a:xfrm>
              <a:prstGeom prst="ellipse">
                <a:avLst/>
              </a:prstGeom>
              <a:gradFill rotWithShape="1">
                <a:gsLst>
                  <a:gs pos="0">
                    <a:srgbClr val="DA0000"/>
                  </a:gs>
                  <a:gs pos="80000">
                    <a:srgbClr val="D60000"/>
                  </a:gs>
                  <a:gs pos="100000">
                    <a:srgbClr val="AC0000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8" name="Oval 297">
                <a:extLst>
                  <a:ext uri="{FF2B5EF4-FFF2-40B4-BE49-F238E27FC236}">
                    <a16:creationId xmlns:a16="http://schemas.microsoft.com/office/drawing/2014/main" id="{565D4CC6-FA68-4050-AA7B-CD11846AAEDE}"/>
                  </a:ext>
                </a:extLst>
              </p:cNvPr>
              <p:cNvSpPr/>
              <p:nvPr/>
            </p:nvSpPr>
            <p:spPr>
              <a:xfrm>
                <a:off x="5945823" y="2286000"/>
                <a:ext cx="1530225" cy="1530226"/>
              </a:xfrm>
              <a:prstGeom prst="ellipse">
                <a:avLst/>
              </a:prstGeom>
              <a:gradFill rotWithShape="1">
                <a:gsLst>
                  <a:gs pos="0">
                    <a:srgbClr val="DA0000"/>
                  </a:gs>
                  <a:gs pos="80000">
                    <a:srgbClr val="D60000"/>
                  </a:gs>
                  <a:gs pos="100000">
                    <a:srgbClr val="AC0000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9" name="Oval 10">
                <a:extLst>
                  <a:ext uri="{FF2B5EF4-FFF2-40B4-BE49-F238E27FC236}">
                    <a16:creationId xmlns:a16="http://schemas.microsoft.com/office/drawing/2014/main" id="{61185A79-FB1B-485E-928D-46DDAAA58BC4}"/>
                  </a:ext>
                </a:extLst>
              </p:cNvPr>
              <p:cNvSpPr/>
              <p:nvPr/>
            </p:nvSpPr>
            <p:spPr>
              <a:xfrm>
                <a:off x="6054825" y="2667000"/>
                <a:ext cx="1107968" cy="1023693"/>
              </a:xfrm>
              <a:custGeom>
                <a:avLst/>
                <a:gdLst>
                  <a:gd name="connsiteX0" fmla="*/ 189017 w 1045863"/>
                  <a:gd name="connsiteY0" fmla="*/ 0 h 1103312"/>
                  <a:gd name="connsiteX1" fmla="*/ 97056 w 1045863"/>
                  <a:gd name="connsiteY1" fmla="*/ 259496 h 1103312"/>
                  <a:gd name="connsiteX2" fmla="*/ 828576 w 1045863"/>
                  <a:gd name="connsiteY2" fmla="*/ 991016 h 1103312"/>
                  <a:gd name="connsiteX3" fmla="*/ 1045863 w 1045863"/>
                  <a:gd name="connsiteY3" fmla="*/ 954468 h 1103312"/>
                  <a:gd name="connsiteX4" fmla="*/ 640080 w 1045863"/>
                  <a:gd name="connsiteY4" fmla="*/ 1103312 h 1103312"/>
                  <a:gd name="connsiteX5" fmla="*/ 0 w 1045863"/>
                  <a:gd name="connsiteY5" fmla="*/ 463232 h 1103312"/>
                  <a:gd name="connsiteX6" fmla="*/ 189017 w 1045863"/>
                  <a:gd name="connsiteY6" fmla="*/ 0 h 1103312"/>
                  <a:gd name="connsiteX0" fmla="*/ 189017 w 1045863"/>
                  <a:gd name="connsiteY0" fmla="*/ 0 h 1103312"/>
                  <a:gd name="connsiteX1" fmla="*/ 482067 w 1045863"/>
                  <a:gd name="connsiteY1" fmla="*/ 800917 h 1103312"/>
                  <a:gd name="connsiteX2" fmla="*/ 828576 w 1045863"/>
                  <a:gd name="connsiteY2" fmla="*/ 991016 h 1103312"/>
                  <a:gd name="connsiteX3" fmla="*/ 1045863 w 1045863"/>
                  <a:gd name="connsiteY3" fmla="*/ 954468 h 1103312"/>
                  <a:gd name="connsiteX4" fmla="*/ 640080 w 1045863"/>
                  <a:gd name="connsiteY4" fmla="*/ 1103312 h 1103312"/>
                  <a:gd name="connsiteX5" fmla="*/ 0 w 1045863"/>
                  <a:gd name="connsiteY5" fmla="*/ 463232 h 1103312"/>
                  <a:gd name="connsiteX6" fmla="*/ 189017 w 1045863"/>
                  <a:gd name="connsiteY6" fmla="*/ 0 h 1103312"/>
                  <a:gd name="connsiteX0" fmla="*/ 189017 w 1045863"/>
                  <a:gd name="connsiteY0" fmla="*/ 0 h 1103312"/>
                  <a:gd name="connsiteX1" fmla="*/ 482067 w 1045863"/>
                  <a:gd name="connsiteY1" fmla="*/ 800917 h 1103312"/>
                  <a:gd name="connsiteX2" fmla="*/ 1045863 w 1045863"/>
                  <a:gd name="connsiteY2" fmla="*/ 954468 h 1103312"/>
                  <a:gd name="connsiteX3" fmla="*/ 640080 w 1045863"/>
                  <a:gd name="connsiteY3" fmla="*/ 1103312 h 1103312"/>
                  <a:gd name="connsiteX4" fmla="*/ 0 w 1045863"/>
                  <a:gd name="connsiteY4" fmla="*/ 463232 h 1103312"/>
                  <a:gd name="connsiteX5" fmla="*/ 189017 w 1045863"/>
                  <a:gd name="connsiteY5" fmla="*/ 0 h 1103312"/>
                  <a:gd name="connsiteX0" fmla="*/ 189017 w 1178210"/>
                  <a:gd name="connsiteY0" fmla="*/ 0 h 1103312"/>
                  <a:gd name="connsiteX1" fmla="*/ 482067 w 1178210"/>
                  <a:gd name="connsiteY1" fmla="*/ 800917 h 1103312"/>
                  <a:gd name="connsiteX2" fmla="*/ 1178210 w 1178210"/>
                  <a:gd name="connsiteY2" fmla="*/ 810089 h 1103312"/>
                  <a:gd name="connsiteX3" fmla="*/ 640080 w 1178210"/>
                  <a:gd name="connsiteY3" fmla="*/ 1103312 h 1103312"/>
                  <a:gd name="connsiteX4" fmla="*/ 0 w 1178210"/>
                  <a:gd name="connsiteY4" fmla="*/ 463232 h 1103312"/>
                  <a:gd name="connsiteX5" fmla="*/ 189017 w 1178210"/>
                  <a:gd name="connsiteY5" fmla="*/ 0 h 1103312"/>
                  <a:gd name="connsiteX0" fmla="*/ 189017 w 1178210"/>
                  <a:gd name="connsiteY0" fmla="*/ 0 h 1103312"/>
                  <a:gd name="connsiteX1" fmla="*/ 494099 w 1178210"/>
                  <a:gd name="connsiteY1" fmla="*/ 596381 h 1103312"/>
                  <a:gd name="connsiteX2" fmla="*/ 1178210 w 1178210"/>
                  <a:gd name="connsiteY2" fmla="*/ 810089 h 1103312"/>
                  <a:gd name="connsiteX3" fmla="*/ 640080 w 1178210"/>
                  <a:gd name="connsiteY3" fmla="*/ 1103312 h 1103312"/>
                  <a:gd name="connsiteX4" fmla="*/ 0 w 1178210"/>
                  <a:gd name="connsiteY4" fmla="*/ 463232 h 1103312"/>
                  <a:gd name="connsiteX5" fmla="*/ 189017 w 1178210"/>
                  <a:gd name="connsiteY5" fmla="*/ 0 h 1103312"/>
                  <a:gd name="connsiteX0" fmla="*/ 2404 w 991597"/>
                  <a:gd name="connsiteY0" fmla="*/ 8836 h 1112148"/>
                  <a:gd name="connsiteX1" fmla="*/ 307486 w 991597"/>
                  <a:gd name="connsiteY1" fmla="*/ 605217 h 1112148"/>
                  <a:gd name="connsiteX2" fmla="*/ 991597 w 991597"/>
                  <a:gd name="connsiteY2" fmla="*/ 818925 h 1112148"/>
                  <a:gd name="connsiteX3" fmla="*/ 453467 w 991597"/>
                  <a:gd name="connsiteY3" fmla="*/ 1112148 h 1112148"/>
                  <a:gd name="connsiteX4" fmla="*/ 2404 w 991597"/>
                  <a:gd name="connsiteY4" fmla="*/ 8836 h 1112148"/>
                  <a:gd name="connsiteX0" fmla="*/ 2404 w 991597"/>
                  <a:gd name="connsiteY0" fmla="*/ 8836 h 887846"/>
                  <a:gd name="connsiteX1" fmla="*/ 307486 w 991597"/>
                  <a:gd name="connsiteY1" fmla="*/ 605217 h 887846"/>
                  <a:gd name="connsiteX2" fmla="*/ 991597 w 991597"/>
                  <a:gd name="connsiteY2" fmla="*/ 818925 h 887846"/>
                  <a:gd name="connsiteX3" fmla="*/ 104551 w 991597"/>
                  <a:gd name="connsiteY3" fmla="*/ 883548 h 887846"/>
                  <a:gd name="connsiteX4" fmla="*/ 2404 w 991597"/>
                  <a:gd name="connsiteY4" fmla="*/ 8836 h 887846"/>
                  <a:gd name="connsiteX0" fmla="*/ 118779 w 1107972"/>
                  <a:gd name="connsiteY0" fmla="*/ 8836 h 1021343"/>
                  <a:gd name="connsiteX1" fmla="*/ 423861 w 1107972"/>
                  <a:gd name="connsiteY1" fmla="*/ 605217 h 1021343"/>
                  <a:gd name="connsiteX2" fmla="*/ 1107972 w 1107972"/>
                  <a:gd name="connsiteY2" fmla="*/ 818925 h 1021343"/>
                  <a:gd name="connsiteX3" fmla="*/ 220926 w 1107972"/>
                  <a:gd name="connsiteY3" fmla="*/ 883548 h 1021343"/>
                  <a:gd name="connsiteX4" fmla="*/ 118779 w 1107972"/>
                  <a:gd name="connsiteY4" fmla="*/ 8836 h 1021343"/>
                  <a:gd name="connsiteX0" fmla="*/ 118779 w 1107972"/>
                  <a:gd name="connsiteY0" fmla="*/ 11180 h 1023687"/>
                  <a:gd name="connsiteX1" fmla="*/ 423861 w 1107972"/>
                  <a:gd name="connsiteY1" fmla="*/ 607561 h 1023687"/>
                  <a:gd name="connsiteX2" fmla="*/ 1107972 w 1107972"/>
                  <a:gd name="connsiteY2" fmla="*/ 821269 h 1023687"/>
                  <a:gd name="connsiteX3" fmla="*/ 220926 w 1107972"/>
                  <a:gd name="connsiteY3" fmla="*/ 885892 h 1023687"/>
                  <a:gd name="connsiteX4" fmla="*/ 118779 w 1107972"/>
                  <a:gd name="connsiteY4" fmla="*/ 11180 h 1023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7972" h="1023687">
                    <a:moveTo>
                      <a:pt x="118779" y="11180"/>
                    </a:moveTo>
                    <a:cubicBezTo>
                      <a:pt x="94449" y="-73308"/>
                      <a:pt x="114617" y="340199"/>
                      <a:pt x="423861" y="607561"/>
                    </a:cubicBezTo>
                    <a:cubicBezTo>
                      <a:pt x="733105" y="874923"/>
                      <a:pt x="1081637" y="770870"/>
                      <a:pt x="1107972" y="821269"/>
                    </a:cubicBezTo>
                    <a:cubicBezTo>
                      <a:pt x="999127" y="915094"/>
                      <a:pt x="664577" y="1186681"/>
                      <a:pt x="220926" y="885892"/>
                    </a:cubicBezTo>
                    <a:cubicBezTo>
                      <a:pt x="-222725" y="585103"/>
                      <a:pt x="143109" y="95668"/>
                      <a:pt x="118779" y="1118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9" name="Flowchart: Process 42">
              <a:extLst>
                <a:ext uri="{FF2B5EF4-FFF2-40B4-BE49-F238E27FC236}">
                  <a16:creationId xmlns:a16="http://schemas.microsoft.com/office/drawing/2014/main" id="{5209C210-BDC4-4BDD-8223-332BD9CC3457}"/>
                </a:ext>
              </a:extLst>
            </p:cNvPr>
            <p:cNvSpPr/>
            <p:nvPr/>
          </p:nvSpPr>
          <p:spPr>
            <a:xfrm>
              <a:off x="6089424" y="2602168"/>
              <a:ext cx="914400" cy="688393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18"/>
                <a:gd name="connsiteY0" fmla="*/ 0 h 10000"/>
                <a:gd name="connsiteX1" fmla="*/ 10000 w 10018"/>
                <a:gd name="connsiteY1" fmla="*/ 0 h 10000"/>
                <a:gd name="connsiteX2" fmla="*/ 10000 w 10018"/>
                <a:gd name="connsiteY2" fmla="*/ 10000 h 10000"/>
                <a:gd name="connsiteX3" fmla="*/ 0 w 10018"/>
                <a:gd name="connsiteY3" fmla="*/ 10000 h 10000"/>
                <a:gd name="connsiteX4" fmla="*/ 0 w 10018"/>
                <a:gd name="connsiteY4" fmla="*/ 0 h 10000"/>
                <a:gd name="connsiteX0" fmla="*/ 0 w 10018"/>
                <a:gd name="connsiteY0" fmla="*/ 0 h 10000"/>
                <a:gd name="connsiteX1" fmla="*/ 10000 w 10018"/>
                <a:gd name="connsiteY1" fmla="*/ 0 h 10000"/>
                <a:gd name="connsiteX2" fmla="*/ 10000 w 10018"/>
                <a:gd name="connsiteY2" fmla="*/ 10000 h 10000"/>
                <a:gd name="connsiteX3" fmla="*/ 0 w 10018"/>
                <a:gd name="connsiteY3" fmla="*/ 10000 h 10000"/>
                <a:gd name="connsiteX4" fmla="*/ 0 w 10018"/>
                <a:gd name="connsiteY4" fmla="*/ 0 h 10000"/>
                <a:gd name="connsiteX0" fmla="*/ 0 w 10018"/>
                <a:gd name="connsiteY0" fmla="*/ 0 h 10000"/>
                <a:gd name="connsiteX1" fmla="*/ 10000 w 10018"/>
                <a:gd name="connsiteY1" fmla="*/ 0 h 10000"/>
                <a:gd name="connsiteX2" fmla="*/ 10000 w 10018"/>
                <a:gd name="connsiteY2" fmla="*/ 10000 h 10000"/>
                <a:gd name="connsiteX3" fmla="*/ 0 w 10018"/>
                <a:gd name="connsiteY3" fmla="*/ 10000 h 10000"/>
                <a:gd name="connsiteX4" fmla="*/ 0 w 10018"/>
                <a:gd name="connsiteY4" fmla="*/ 0 h 10000"/>
                <a:gd name="connsiteX0" fmla="*/ 0 w 10071"/>
                <a:gd name="connsiteY0" fmla="*/ 0 h 10000"/>
                <a:gd name="connsiteX1" fmla="*/ 10000 w 10071"/>
                <a:gd name="connsiteY1" fmla="*/ 0 h 10000"/>
                <a:gd name="connsiteX2" fmla="*/ 10000 w 10071"/>
                <a:gd name="connsiteY2" fmla="*/ 10000 h 10000"/>
                <a:gd name="connsiteX3" fmla="*/ 0 w 10071"/>
                <a:gd name="connsiteY3" fmla="*/ 10000 h 10000"/>
                <a:gd name="connsiteX4" fmla="*/ 0 w 10071"/>
                <a:gd name="connsiteY4" fmla="*/ 0 h 10000"/>
                <a:gd name="connsiteX0" fmla="*/ 0 w 10064"/>
                <a:gd name="connsiteY0" fmla="*/ 0 h 10000"/>
                <a:gd name="connsiteX1" fmla="*/ 10000 w 10064"/>
                <a:gd name="connsiteY1" fmla="*/ 0 h 10000"/>
                <a:gd name="connsiteX2" fmla="*/ 10000 w 10064"/>
                <a:gd name="connsiteY2" fmla="*/ 10000 h 10000"/>
                <a:gd name="connsiteX3" fmla="*/ 0 w 10064"/>
                <a:gd name="connsiteY3" fmla="*/ 10000 h 10000"/>
                <a:gd name="connsiteX4" fmla="*/ 0 w 10064"/>
                <a:gd name="connsiteY4" fmla="*/ 0 h 10000"/>
                <a:gd name="connsiteX0" fmla="*/ 0 w 10064"/>
                <a:gd name="connsiteY0" fmla="*/ 0 h 10000"/>
                <a:gd name="connsiteX1" fmla="*/ 10000 w 10064"/>
                <a:gd name="connsiteY1" fmla="*/ 0 h 10000"/>
                <a:gd name="connsiteX2" fmla="*/ 10000 w 10064"/>
                <a:gd name="connsiteY2" fmla="*/ 10000 h 10000"/>
                <a:gd name="connsiteX3" fmla="*/ 0 w 10064"/>
                <a:gd name="connsiteY3" fmla="*/ 10000 h 10000"/>
                <a:gd name="connsiteX4" fmla="*/ 0 w 10064"/>
                <a:gd name="connsiteY4" fmla="*/ 0 h 10000"/>
                <a:gd name="connsiteX0" fmla="*/ 0 w 10064"/>
                <a:gd name="connsiteY0" fmla="*/ 0 h 10000"/>
                <a:gd name="connsiteX1" fmla="*/ 10000 w 10064"/>
                <a:gd name="connsiteY1" fmla="*/ 0 h 10000"/>
                <a:gd name="connsiteX2" fmla="*/ 10000 w 10064"/>
                <a:gd name="connsiteY2" fmla="*/ 10000 h 10000"/>
                <a:gd name="connsiteX3" fmla="*/ 0 w 10064"/>
                <a:gd name="connsiteY3" fmla="*/ 10000 h 10000"/>
                <a:gd name="connsiteX4" fmla="*/ 0 w 10064"/>
                <a:gd name="connsiteY4" fmla="*/ 0 h 10000"/>
                <a:gd name="connsiteX0" fmla="*/ 0 w 10064"/>
                <a:gd name="connsiteY0" fmla="*/ 0 h 10000"/>
                <a:gd name="connsiteX1" fmla="*/ 10000 w 10064"/>
                <a:gd name="connsiteY1" fmla="*/ 0 h 10000"/>
                <a:gd name="connsiteX2" fmla="*/ 10000 w 10064"/>
                <a:gd name="connsiteY2" fmla="*/ 10000 h 10000"/>
                <a:gd name="connsiteX3" fmla="*/ 0 w 10064"/>
                <a:gd name="connsiteY3" fmla="*/ 10000 h 10000"/>
                <a:gd name="connsiteX4" fmla="*/ 0 w 10064"/>
                <a:gd name="connsiteY4" fmla="*/ 0 h 10000"/>
                <a:gd name="connsiteX0" fmla="*/ 0 w 10064"/>
                <a:gd name="connsiteY0" fmla="*/ 0 h 10000"/>
                <a:gd name="connsiteX1" fmla="*/ 10000 w 10064"/>
                <a:gd name="connsiteY1" fmla="*/ 0 h 10000"/>
                <a:gd name="connsiteX2" fmla="*/ 10000 w 10064"/>
                <a:gd name="connsiteY2" fmla="*/ 10000 h 10000"/>
                <a:gd name="connsiteX3" fmla="*/ 0 w 10064"/>
                <a:gd name="connsiteY3" fmla="*/ 10000 h 10000"/>
                <a:gd name="connsiteX4" fmla="*/ 0 w 10064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64" h="10000">
                  <a:moveTo>
                    <a:pt x="0" y="0"/>
                  </a:moveTo>
                  <a:cubicBezTo>
                    <a:pt x="3333" y="0"/>
                    <a:pt x="8406" y="267"/>
                    <a:pt x="10000" y="0"/>
                  </a:cubicBezTo>
                  <a:cubicBezTo>
                    <a:pt x="9688" y="2171"/>
                    <a:pt x="10246" y="7979"/>
                    <a:pt x="10000" y="10000"/>
                  </a:cubicBezTo>
                  <a:cubicBezTo>
                    <a:pt x="5499" y="9946"/>
                    <a:pt x="1007" y="9753"/>
                    <a:pt x="0" y="10000"/>
                  </a:cubicBezTo>
                  <a:cubicBezTo>
                    <a:pt x="115" y="8212"/>
                    <a:pt x="0" y="3333"/>
                    <a:pt x="0" y="0"/>
                  </a:cubicBezTo>
                  <a:close/>
                </a:path>
              </a:pathLst>
            </a:custGeom>
            <a:solidFill>
              <a:srgbClr val="FF9393"/>
            </a:solidFill>
            <a:ln w="25400" cap="flat" cmpd="sng" algn="ctr">
              <a:noFill/>
              <a:prstDash val="solid"/>
            </a:ln>
            <a:effectLst>
              <a:outerShdw blurRad="762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TextBox 105">
              <a:extLst>
                <a:ext uri="{FF2B5EF4-FFF2-40B4-BE49-F238E27FC236}">
                  <a16:creationId xmlns:a16="http://schemas.microsoft.com/office/drawing/2014/main" id="{5196D843-195E-464A-8BA4-73B8577D67B2}"/>
                </a:ext>
              </a:extLst>
            </p:cNvPr>
            <p:cNvSpPr txBox="1"/>
            <p:nvPr/>
          </p:nvSpPr>
          <p:spPr>
            <a:xfrm>
              <a:off x="6118920" y="2840510"/>
              <a:ext cx="855408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This is a sample text. </a:t>
              </a:r>
            </a:p>
          </p:txBody>
        </p:sp>
        <p:grpSp>
          <p:nvGrpSpPr>
            <p:cNvPr id="41" name="Group 302">
              <a:extLst>
                <a:ext uri="{FF2B5EF4-FFF2-40B4-BE49-F238E27FC236}">
                  <a16:creationId xmlns:a16="http://schemas.microsoft.com/office/drawing/2014/main" id="{BC9BF10F-B655-4A0F-A588-D6EF42AB8304}"/>
                </a:ext>
              </a:extLst>
            </p:cNvPr>
            <p:cNvGrpSpPr/>
            <p:nvPr/>
          </p:nvGrpSpPr>
          <p:grpSpPr>
            <a:xfrm>
              <a:off x="6482916" y="2611910"/>
              <a:ext cx="182880" cy="182880"/>
              <a:chOff x="4917746" y="2286000"/>
              <a:chExt cx="2558302" cy="2438399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04" name="Oval 303">
                <a:extLst>
                  <a:ext uri="{FF2B5EF4-FFF2-40B4-BE49-F238E27FC236}">
                    <a16:creationId xmlns:a16="http://schemas.microsoft.com/office/drawing/2014/main" id="{0895063C-37E7-4A7E-84AC-C21438C901D0}"/>
                  </a:ext>
                </a:extLst>
              </p:cNvPr>
              <p:cNvSpPr/>
              <p:nvPr/>
            </p:nvSpPr>
            <p:spPr>
              <a:xfrm>
                <a:off x="4917746" y="2429067"/>
                <a:ext cx="2295324" cy="2295332"/>
              </a:xfrm>
              <a:prstGeom prst="ellipse">
                <a:avLst/>
              </a:prstGeom>
              <a:gradFill rotWithShape="1">
                <a:gsLst>
                  <a:gs pos="0">
                    <a:srgbClr val="DA0000"/>
                  </a:gs>
                  <a:gs pos="80000">
                    <a:srgbClr val="D60000"/>
                  </a:gs>
                  <a:gs pos="100000">
                    <a:srgbClr val="AC0000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5" name="Oval 304">
                <a:extLst>
                  <a:ext uri="{FF2B5EF4-FFF2-40B4-BE49-F238E27FC236}">
                    <a16:creationId xmlns:a16="http://schemas.microsoft.com/office/drawing/2014/main" id="{9C511EFF-EB88-4C6D-B435-10902B52BE14}"/>
                  </a:ext>
                </a:extLst>
              </p:cNvPr>
              <p:cNvSpPr/>
              <p:nvPr/>
            </p:nvSpPr>
            <p:spPr>
              <a:xfrm>
                <a:off x="5945823" y="2286000"/>
                <a:ext cx="1530225" cy="1530226"/>
              </a:xfrm>
              <a:prstGeom prst="ellipse">
                <a:avLst/>
              </a:prstGeom>
              <a:gradFill rotWithShape="1">
                <a:gsLst>
                  <a:gs pos="0">
                    <a:srgbClr val="DA0000"/>
                  </a:gs>
                  <a:gs pos="80000">
                    <a:srgbClr val="D60000"/>
                  </a:gs>
                  <a:gs pos="100000">
                    <a:srgbClr val="AC0000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6" name="Oval 10">
                <a:extLst>
                  <a:ext uri="{FF2B5EF4-FFF2-40B4-BE49-F238E27FC236}">
                    <a16:creationId xmlns:a16="http://schemas.microsoft.com/office/drawing/2014/main" id="{54BAD4D6-9460-49DA-B664-BCF569DD2728}"/>
                  </a:ext>
                </a:extLst>
              </p:cNvPr>
              <p:cNvSpPr/>
              <p:nvPr/>
            </p:nvSpPr>
            <p:spPr>
              <a:xfrm>
                <a:off x="6054825" y="2667000"/>
                <a:ext cx="1107968" cy="1023693"/>
              </a:xfrm>
              <a:custGeom>
                <a:avLst/>
                <a:gdLst>
                  <a:gd name="connsiteX0" fmla="*/ 189017 w 1045863"/>
                  <a:gd name="connsiteY0" fmla="*/ 0 h 1103312"/>
                  <a:gd name="connsiteX1" fmla="*/ 97056 w 1045863"/>
                  <a:gd name="connsiteY1" fmla="*/ 259496 h 1103312"/>
                  <a:gd name="connsiteX2" fmla="*/ 828576 w 1045863"/>
                  <a:gd name="connsiteY2" fmla="*/ 991016 h 1103312"/>
                  <a:gd name="connsiteX3" fmla="*/ 1045863 w 1045863"/>
                  <a:gd name="connsiteY3" fmla="*/ 954468 h 1103312"/>
                  <a:gd name="connsiteX4" fmla="*/ 640080 w 1045863"/>
                  <a:gd name="connsiteY4" fmla="*/ 1103312 h 1103312"/>
                  <a:gd name="connsiteX5" fmla="*/ 0 w 1045863"/>
                  <a:gd name="connsiteY5" fmla="*/ 463232 h 1103312"/>
                  <a:gd name="connsiteX6" fmla="*/ 189017 w 1045863"/>
                  <a:gd name="connsiteY6" fmla="*/ 0 h 1103312"/>
                  <a:gd name="connsiteX0" fmla="*/ 189017 w 1045863"/>
                  <a:gd name="connsiteY0" fmla="*/ 0 h 1103312"/>
                  <a:gd name="connsiteX1" fmla="*/ 482067 w 1045863"/>
                  <a:gd name="connsiteY1" fmla="*/ 800917 h 1103312"/>
                  <a:gd name="connsiteX2" fmla="*/ 828576 w 1045863"/>
                  <a:gd name="connsiteY2" fmla="*/ 991016 h 1103312"/>
                  <a:gd name="connsiteX3" fmla="*/ 1045863 w 1045863"/>
                  <a:gd name="connsiteY3" fmla="*/ 954468 h 1103312"/>
                  <a:gd name="connsiteX4" fmla="*/ 640080 w 1045863"/>
                  <a:gd name="connsiteY4" fmla="*/ 1103312 h 1103312"/>
                  <a:gd name="connsiteX5" fmla="*/ 0 w 1045863"/>
                  <a:gd name="connsiteY5" fmla="*/ 463232 h 1103312"/>
                  <a:gd name="connsiteX6" fmla="*/ 189017 w 1045863"/>
                  <a:gd name="connsiteY6" fmla="*/ 0 h 1103312"/>
                  <a:gd name="connsiteX0" fmla="*/ 189017 w 1045863"/>
                  <a:gd name="connsiteY0" fmla="*/ 0 h 1103312"/>
                  <a:gd name="connsiteX1" fmla="*/ 482067 w 1045863"/>
                  <a:gd name="connsiteY1" fmla="*/ 800917 h 1103312"/>
                  <a:gd name="connsiteX2" fmla="*/ 1045863 w 1045863"/>
                  <a:gd name="connsiteY2" fmla="*/ 954468 h 1103312"/>
                  <a:gd name="connsiteX3" fmla="*/ 640080 w 1045863"/>
                  <a:gd name="connsiteY3" fmla="*/ 1103312 h 1103312"/>
                  <a:gd name="connsiteX4" fmla="*/ 0 w 1045863"/>
                  <a:gd name="connsiteY4" fmla="*/ 463232 h 1103312"/>
                  <a:gd name="connsiteX5" fmla="*/ 189017 w 1045863"/>
                  <a:gd name="connsiteY5" fmla="*/ 0 h 1103312"/>
                  <a:gd name="connsiteX0" fmla="*/ 189017 w 1178210"/>
                  <a:gd name="connsiteY0" fmla="*/ 0 h 1103312"/>
                  <a:gd name="connsiteX1" fmla="*/ 482067 w 1178210"/>
                  <a:gd name="connsiteY1" fmla="*/ 800917 h 1103312"/>
                  <a:gd name="connsiteX2" fmla="*/ 1178210 w 1178210"/>
                  <a:gd name="connsiteY2" fmla="*/ 810089 h 1103312"/>
                  <a:gd name="connsiteX3" fmla="*/ 640080 w 1178210"/>
                  <a:gd name="connsiteY3" fmla="*/ 1103312 h 1103312"/>
                  <a:gd name="connsiteX4" fmla="*/ 0 w 1178210"/>
                  <a:gd name="connsiteY4" fmla="*/ 463232 h 1103312"/>
                  <a:gd name="connsiteX5" fmla="*/ 189017 w 1178210"/>
                  <a:gd name="connsiteY5" fmla="*/ 0 h 1103312"/>
                  <a:gd name="connsiteX0" fmla="*/ 189017 w 1178210"/>
                  <a:gd name="connsiteY0" fmla="*/ 0 h 1103312"/>
                  <a:gd name="connsiteX1" fmla="*/ 494099 w 1178210"/>
                  <a:gd name="connsiteY1" fmla="*/ 596381 h 1103312"/>
                  <a:gd name="connsiteX2" fmla="*/ 1178210 w 1178210"/>
                  <a:gd name="connsiteY2" fmla="*/ 810089 h 1103312"/>
                  <a:gd name="connsiteX3" fmla="*/ 640080 w 1178210"/>
                  <a:gd name="connsiteY3" fmla="*/ 1103312 h 1103312"/>
                  <a:gd name="connsiteX4" fmla="*/ 0 w 1178210"/>
                  <a:gd name="connsiteY4" fmla="*/ 463232 h 1103312"/>
                  <a:gd name="connsiteX5" fmla="*/ 189017 w 1178210"/>
                  <a:gd name="connsiteY5" fmla="*/ 0 h 1103312"/>
                  <a:gd name="connsiteX0" fmla="*/ 2404 w 991597"/>
                  <a:gd name="connsiteY0" fmla="*/ 8836 h 1112148"/>
                  <a:gd name="connsiteX1" fmla="*/ 307486 w 991597"/>
                  <a:gd name="connsiteY1" fmla="*/ 605217 h 1112148"/>
                  <a:gd name="connsiteX2" fmla="*/ 991597 w 991597"/>
                  <a:gd name="connsiteY2" fmla="*/ 818925 h 1112148"/>
                  <a:gd name="connsiteX3" fmla="*/ 453467 w 991597"/>
                  <a:gd name="connsiteY3" fmla="*/ 1112148 h 1112148"/>
                  <a:gd name="connsiteX4" fmla="*/ 2404 w 991597"/>
                  <a:gd name="connsiteY4" fmla="*/ 8836 h 1112148"/>
                  <a:gd name="connsiteX0" fmla="*/ 2404 w 991597"/>
                  <a:gd name="connsiteY0" fmla="*/ 8836 h 887846"/>
                  <a:gd name="connsiteX1" fmla="*/ 307486 w 991597"/>
                  <a:gd name="connsiteY1" fmla="*/ 605217 h 887846"/>
                  <a:gd name="connsiteX2" fmla="*/ 991597 w 991597"/>
                  <a:gd name="connsiteY2" fmla="*/ 818925 h 887846"/>
                  <a:gd name="connsiteX3" fmla="*/ 104551 w 991597"/>
                  <a:gd name="connsiteY3" fmla="*/ 883548 h 887846"/>
                  <a:gd name="connsiteX4" fmla="*/ 2404 w 991597"/>
                  <a:gd name="connsiteY4" fmla="*/ 8836 h 887846"/>
                  <a:gd name="connsiteX0" fmla="*/ 118779 w 1107972"/>
                  <a:gd name="connsiteY0" fmla="*/ 8836 h 1021343"/>
                  <a:gd name="connsiteX1" fmla="*/ 423861 w 1107972"/>
                  <a:gd name="connsiteY1" fmla="*/ 605217 h 1021343"/>
                  <a:gd name="connsiteX2" fmla="*/ 1107972 w 1107972"/>
                  <a:gd name="connsiteY2" fmla="*/ 818925 h 1021343"/>
                  <a:gd name="connsiteX3" fmla="*/ 220926 w 1107972"/>
                  <a:gd name="connsiteY3" fmla="*/ 883548 h 1021343"/>
                  <a:gd name="connsiteX4" fmla="*/ 118779 w 1107972"/>
                  <a:gd name="connsiteY4" fmla="*/ 8836 h 1021343"/>
                  <a:gd name="connsiteX0" fmla="*/ 118779 w 1107972"/>
                  <a:gd name="connsiteY0" fmla="*/ 11180 h 1023687"/>
                  <a:gd name="connsiteX1" fmla="*/ 423861 w 1107972"/>
                  <a:gd name="connsiteY1" fmla="*/ 607561 h 1023687"/>
                  <a:gd name="connsiteX2" fmla="*/ 1107972 w 1107972"/>
                  <a:gd name="connsiteY2" fmla="*/ 821269 h 1023687"/>
                  <a:gd name="connsiteX3" fmla="*/ 220926 w 1107972"/>
                  <a:gd name="connsiteY3" fmla="*/ 885892 h 1023687"/>
                  <a:gd name="connsiteX4" fmla="*/ 118779 w 1107972"/>
                  <a:gd name="connsiteY4" fmla="*/ 11180 h 1023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7972" h="1023687">
                    <a:moveTo>
                      <a:pt x="118779" y="11180"/>
                    </a:moveTo>
                    <a:cubicBezTo>
                      <a:pt x="94449" y="-73308"/>
                      <a:pt x="114617" y="340199"/>
                      <a:pt x="423861" y="607561"/>
                    </a:cubicBezTo>
                    <a:cubicBezTo>
                      <a:pt x="733105" y="874923"/>
                      <a:pt x="1081637" y="770870"/>
                      <a:pt x="1107972" y="821269"/>
                    </a:cubicBezTo>
                    <a:cubicBezTo>
                      <a:pt x="999127" y="915094"/>
                      <a:pt x="664577" y="1186681"/>
                      <a:pt x="220926" y="885892"/>
                    </a:cubicBezTo>
                    <a:cubicBezTo>
                      <a:pt x="-222725" y="585103"/>
                      <a:pt x="143109" y="95668"/>
                      <a:pt x="118779" y="1118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2" name="Flowchart: Process 42">
              <a:extLst>
                <a:ext uri="{FF2B5EF4-FFF2-40B4-BE49-F238E27FC236}">
                  <a16:creationId xmlns:a16="http://schemas.microsoft.com/office/drawing/2014/main" id="{41E98E23-338F-400F-B53A-9D1A52DC8CBE}"/>
                </a:ext>
              </a:extLst>
            </p:cNvPr>
            <p:cNvSpPr/>
            <p:nvPr/>
          </p:nvSpPr>
          <p:spPr>
            <a:xfrm>
              <a:off x="5768400" y="3410082"/>
              <a:ext cx="914400" cy="688393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18"/>
                <a:gd name="connsiteY0" fmla="*/ 0 h 10000"/>
                <a:gd name="connsiteX1" fmla="*/ 10000 w 10018"/>
                <a:gd name="connsiteY1" fmla="*/ 0 h 10000"/>
                <a:gd name="connsiteX2" fmla="*/ 10000 w 10018"/>
                <a:gd name="connsiteY2" fmla="*/ 10000 h 10000"/>
                <a:gd name="connsiteX3" fmla="*/ 0 w 10018"/>
                <a:gd name="connsiteY3" fmla="*/ 10000 h 10000"/>
                <a:gd name="connsiteX4" fmla="*/ 0 w 10018"/>
                <a:gd name="connsiteY4" fmla="*/ 0 h 10000"/>
                <a:gd name="connsiteX0" fmla="*/ 0 w 10018"/>
                <a:gd name="connsiteY0" fmla="*/ 0 h 10000"/>
                <a:gd name="connsiteX1" fmla="*/ 10000 w 10018"/>
                <a:gd name="connsiteY1" fmla="*/ 0 h 10000"/>
                <a:gd name="connsiteX2" fmla="*/ 10000 w 10018"/>
                <a:gd name="connsiteY2" fmla="*/ 10000 h 10000"/>
                <a:gd name="connsiteX3" fmla="*/ 0 w 10018"/>
                <a:gd name="connsiteY3" fmla="*/ 10000 h 10000"/>
                <a:gd name="connsiteX4" fmla="*/ 0 w 10018"/>
                <a:gd name="connsiteY4" fmla="*/ 0 h 10000"/>
                <a:gd name="connsiteX0" fmla="*/ 0 w 10018"/>
                <a:gd name="connsiteY0" fmla="*/ 0 h 10000"/>
                <a:gd name="connsiteX1" fmla="*/ 10000 w 10018"/>
                <a:gd name="connsiteY1" fmla="*/ 0 h 10000"/>
                <a:gd name="connsiteX2" fmla="*/ 10000 w 10018"/>
                <a:gd name="connsiteY2" fmla="*/ 10000 h 10000"/>
                <a:gd name="connsiteX3" fmla="*/ 0 w 10018"/>
                <a:gd name="connsiteY3" fmla="*/ 10000 h 10000"/>
                <a:gd name="connsiteX4" fmla="*/ 0 w 10018"/>
                <a:gd name="connsiteY4" fmla="*/ 0 h 10000"/>
                <a:gd name="connsiteX0" fmla="*/ 0 w 10071"/>
                <a:gd name="connsiteY0" fmla="*/ 0 h 10000"/>
                <a:gd name="connsiteX1" fmla="*/ 10000 w 10071"/>
                <a:gd name="connsiteY1" fmla="*/ 0 h 10000"/>
                <a:gd name="connsiteX2" fmla="*/ 10000 w 10071"/>
                <a:gd name="connsiteY2" fmla="*/ 10000 h 10000"/>
                <a:gd name="connsiteX3" fmla="*/ 0 w 10071"/>
                <a:gd name="connsiteY3" fmla="*/ 10000 h 10000"/>
                <a:gd name="connsiteX4" fmla="*/ 0 w 10071"/>
                <a:gd name="connsiteY4" fmla="*/ 0 h 10000"/>
                <a:gd name="connsiteX0" fmla="*/ 0 w 10064"/>
                <a:gd name="connsiteY0" fmla="*/ 0 h 10000"/>
                <a:gd name="connsiteX1" fmla="*/ 10000 w 10064"/>
                <a:gd name="connsiteY1" fmla="*/ 0 h 10000"/>
                <a:gd name="connsiteX2" fmla="*/ 10000 w 10064"/>
                <a:gd name="connsiteY2" fmla="*/ 10000 h 10000"/>
                <a:gd name="connsiteX3" fmla="*/ 0 w 10064"/>
                <a:gd name="connsiteY3" fmla="*/ 10000 h 10000"/>
                <a:gd name="connsiteX4" fmla="*/ 0 w 10064"/>
                <a:gd name="connsiteY4" fmla="*/ 0 h 10000"/>
                <a:gd name="connsiteX0" fmla="*/ 0 w 10064"/>
                <a:gd name="connsiteY0" fmla="*/ 0 h 10000"/>
                <a:gd name="connsiteX1" fmla="*/ 10000 w 10064"/>
                <a:gd name="connsiteY1" fmla="*/ 0 h 10000"/>
                <a:gd name="connsiteX2" fmla="*/ 10000 w 10064"/>
                <a:gd name="connsiteY2" fmla="*/ 10000 h 10000"/>
                <a:gd name="connsiteX3" fmla="*/ 0 w 10064"/>
                <a:gd name="connsiteY3" fmla="*/ 10000 h 10000"/>
                <a:gd name="connsiteX4" fmla="*/ 0 w 10064"/>
                <a:gd name="connsiteY4" fmla="*/ 0 h 10000"/>
                <a:gd name="connsiteX0" fmla="*/ 0 w 10064"/>
                <a:gd name="connsiteY0" fmla="*/ 0 h 10000"/>
                <a:gd name="connsiteX1" fmla="*/ 10000 w 10064"/>
                <a:gd name="connsiteY1" fmla="*/ 0 h 10000"/>
                <a:gd name="connsiteX2" fmla="*/ 10000 w 10064"/>
                <a:gd name="connsiteY2" fmla="*/ 10000 h 10000"/>
                <a:gd name="connsiteX3" fmla="*/ 0 w 10064"/>
                <a:gd name="connsiteY3" fmla="*/ 10000 h 10000"/>
                <a:gd name="connsiteX4" fmla="*/ 0 w 10064"/>
                <a:gd name="connsiteY4" fmla="*/ 0 h 10000"/>
                <a:gd name="connsiteX0" fmla="*/ 0 w 10064"/>
                <a:gd name="connsiteY0" fmla="*/ 0 h 10000"/>
                <a:gd name="connsiteX1" fmla="*/ 10000 w 10064"/>
                <a:gd name="connsiteY1" fmla="*/ 0 h 10000"/>
                <a:gd name="connsiteX2" fmla="*/ 10000 w 10064"/>
                <a:gd name="connsiteY2" fmla="*/ 10000 h 10000"/>
                <a:gd name="connsiteX3" fmla="*/ 0 w 10064"/>
                <a:gd name="connsiteY3" fmla="*/ 10000 h 10000"/>
                <a:gd name="connsiteX4" fmla="*/ 0 w 10064"/>
                <a:gd name="connsiteY4" fmla="*/ 0 h 10000"/>
                <a:gd name="connsiteX0" fmla="*/ 0 w 10064"/>
                <a:gd name="connsiteY0" fmla="*/ 0 h 10000"/>
                <a:gd name="connsiteX1" fmla="*/ 10000 w 10064"/>
                <a:gd name="connsiteY1" fmla="*/ 0 h 10000"/>
                <a:gd name="connsiteX2" fmla="*/ 10000 w 10064"/>
                <a:gd name="connsiteY2" fmla="*/ 10000 h 10000"/>
                <a:gd name="connsiteX3" fmla="*/ 0 w 10064"/>
                <a:gd name="connsiteY3" fmla="*/ 10000 h 10000"/>
                <a:gd name="connsiteX4" fmla="*/ 0 w 10064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64" h="10000">
                  <a:moveTo>
                    <a:pt x="0" y="0"/>
                  </a:moveTo>
                  <a:cubicBezTo>
                    <a:pt x="3333" y="0"/>
                    <a:pt x="8406" y="267"/>
                    <a:pt x="10000" y="0"/>
                  </a:cubicBezTo>
                  <a:cubicBezTo>
                    <a:pt x="9688" y="2171"/>
                    <a:pt x="10246" y="7979"/>
                    <a:pt x="10000" y="10000"/>
                  </a:cubicBezTo>
                  <a:cubicBezTo>
                    <a:pt x="5499" y="9946"/>
                    <a:pt x="1007" y="9753"/>
                    <a:pt x="0" y="10000"/>
                  </a:cubicBezTo>
                  <a:cubicBezTo>
                    <a:pt x="115" y="8212"/>
                    <a:pt x="0" y="3333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0070C0">
                    <a:lumMod val="85000"/>
                    <a:lumOff val="15000"/>
                  </a:srgbClr>
                </a:gs>
                <a:gs pos="0">
                  <a:srgbClr val="00B0F0">
                    <a:lumMod val="85000"/>
                    <a:lumOff val="15000"/>
                  </a:srgbClr>
                </a:gs>
                <a:gs pos="58000">
                  <a:srgbClr val="00B0F0">
                    <a:lumMod val="85000"/>
                    <a:lumOff val="15000"/>
                  </a:srgbClr>
                </a:gs>
              </a:gsLst>
              <a:lin ang="189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762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TextBox 111">
              <a:extLst>
                <a:ext uri="{FF2B5EF4-FFF2-40B4-BE49-F238E27FC236}">
                  <a16:creationId xmlns:a16="http://schemas.microsoft.com/office/drawing/2014/main" id="{F44CAE20-E97C-4238-B296-64C06E4922A0}"/>
                </a:ext>
              </a:extLst>
            </p:cNvPr>
            <p:cNvSpPr txBox="1"/>
            <p:nvPr/>
          </p:nvSpPr>
          <p:spPr>
            <a:xfrm>
              <a:off x="5797896" y="3648424"/>
              <a:ext cx="855408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This is a sample text. </a:t>
              </a:r>
            </a:p>
          </p:txBody>
        </p:sp>
        <p:grpSp>
          <p:nvGrpSpPr>
            <p:cNvPr id="44" name="Group 309">
              <a:extLst>
                <a:ext uri="{FF2B5EF4-FFF2-40B4-BE49-F238E27FC236}">
                  <a16:creationId xmlns:a16="http://schemas.microsoft.com/office/drawing/2014/main" id="{0DC9C7E0-887C-4350-8952-CB67A90205DE}"/>
                </a:ext>
              </a:extLst>
            </p:cNvPr>
            <p:cNvGrpSpPr/>
            <p:nvPr/>
          </p:nvGrpSpPr>
          <p:grpSpPr>
            <a:xfrm>
              <a:off x="6161892" y="3419824"/>
              <a:ext cx="182880" cy="182880"/>
              <a:chOff x="4917746" y="2286000"/>
              <a:chExt cx="2558302" cy="2438399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01" name="Oval 310">
                <a:extLst>
                  <a:ext uri="{FF2B5EF4-FFF2-40B4-BE49-F238E27FC236}">
                    <a16:creationId xmlns:a16="http://schemas.microsoft.com/office/drawing/2014/main" id="{D7A1328E-4697-42AC-83BB-047A91D74389}"/>
                  </a:ext>
                </a:extLst>
              </p:cNvPr>
              <p:cNvSpPr/>
              <p:nvPr/>
            </p:nvSpPr>
            <p:spPr>
              <a:xfrm>
                <a:off x="4917746" y="2429067"/>
                <a:ext cx="2295324" cy="2295332"/>
              </a:xfrm>
              <a:prstGeom prst="ellipse">
                <a:avLst/>
              </a:prstGeom>
              <a:gradFill rotWithShape="1">
                <a:gsLst>
                  <a:gs pos="0">
                    <a:srgbClr val="DA0000"/>
                  </a:gs>
                  <a:gs pos="80000">
                    <a:srgbClr val="D60000"/>
                  </a:gs>
                  <a:gs pos="100000">
                    <a:srgbClr val="AC0000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2" name="Oval 311">
                <a:extLst>
                  <a:ext uri="{FF2B5EF4-FFF2-40B4-BE49-F238E27FC236}">
                    <a16:creationId xmlns:a16="http://schemas.microsoft.com/office/drawing/2014/main" id="{59795A1B-19A0-436B-9BAD-F8AAE242DA3B}"/>
                  </a:ext>
                </a:extLst>
              </p:cNvPr>
              <p:cNvSpPr/>
              <p:nvPr/>
            </p:nvSpPr>
            <p:spPr>
              <a:xfrm>
                <a:off x="5945823" y="2286000"/>
                <a:ext cx="1530225" cy="1530226"/>
              </a:xfrm>
              <a:prstGeom prst="ellipse">
                <a:avLst/>
              </a:prstGeom>
              <a:gradFill rotWithShape="1">
                <a:gsLst>
                  <a:gs pos="0">
                    <a:srgbClr val="DA0000"/>
                  </a:gs>
                  <a:gs pos="80000">
                    <a:srgbClr val="D60000"/>
                  </a:gs>
                  <a:gs pos="100000">
                    <a:srgbClr val="AC0000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3" name="Oval 10">
                <a:extLst>
                  <a:ext uri="{FF2B5EF4-FFF2-40B4-BE49-F238E27FC236}">
                    <a16:creationId xmlns:a16="http://schemas.microsoft.com/office/drawing/2014/main" id="{9ADD35C6-D2A7-48CE-AC01-21813F24B307}"/>
                  </a:ext>
                </a:extLst>
              </p:cNvPr>
              <p:cNvSpPr/>
              <p:nvPr/>
            </p:nvSpPr>
            <p:spPr>
              <a:xfrm>
                <a:off x="6054825" y="2667000"/>
                <a:ext cx="1107968" cy="1023693"/>
              </a:xfrm>
              <a:custGeom>
                <a:avLst/>
                <a:gdLst>
                  <a:gd name="connsiteX0" fmla="*/ 189017 w 1045863"/>
                  <a:gd name="connsiteY0" fmla="*/ 0 h 1103312"/>
                  <a:gd name="connsiteX1" fmla="*/ 97056 w 1045863"/>
                  <a:gd name="connsiteY1" fmla="*/ 259496 h 1103312"/>
                  <a:gd name="connsiteX2" fmla="*/ 828576 w 1045863"/>
                  <a:gd name="connsiteY2" fmla="*/ 991016 h 1103312"/>
                  <a:gd name="connsiteX3" fmla="*/ 1045863 w 1045863"/>
                  <a:gd name="connsiteY3" fmla="*/ 954468 h 1103312"/>
                  <a:gd name="connsiteX4" fmla="*/ 640080 w 1045863"/>
                  <a:gd name="connsiteY4" fmla="*/ 1103312 h 1103312"/>
                  <a:gd name="connsiteX5" fmla="*/ 0 w 1045863"/>
                  <a:gd name="connsiteY5" fmla="*/ 463232 h 1103312"/>
                  <a:gd name="connsiteX6" fmla="*/ 189017 w 1045863"/>
                  <a:gd name="connsiteY6" fmla="*/ 0 h 1103312"/>
                  <a:gd name="connsiteX0" fmla="*/ 189017 w 1045863"/>
                  <a:gd name="connsiteY0" fmla="*/ 0 h 1103312"/>
                  <a:gd name="connsiteX1" fmla="*/ 482067 w 1045863"/>
                  <a:gd name="connsiteY1" fmla="*/ 800917 h 1103312"/>
                  <a:gd name="connsiteX2" fmla="*/ 828576 w 1045863"/>
                  <a:gd name="connsiteY2" fmla="*/ 991016 h 1103312"/>
                  <a:gd name="connsiteX3" fmla="*/ 1045863 w 1045863"/>
                  <a:gd name="connsiteY3" fmla="*/ 954468 h 1103312"/>
                  <a:gd name="connsiteX4" fmla="*/ 640080 w 1045863"/>
                  <a:gd name="connsiteY4" fmla="*/ 1103312 h 1103312"/>
                  <a:gd name="connsiteX5" fmla="*/ 0 w 1045863"/>
                  <a:gd name="connsiteY5" fmla="*/ 463232 h 1103312"/>
                  <a:gd name="connsiteX6" fmla="*/ 189017 w 1045863"/>
                  <a:gd name="connsiteY6" fmla="*/ 0 h 1103312"/>
                  <a:gd name="connsiteX0" fmla="*/ 189017 w 1045863"/>
                  <a:gd name="connsiteY0" fmla="*/ 0 h 1103312"/>
                  <a:gd name="connsiteX1" fmla="*/ 482067 w 1045863"/>
                  <a:gd name="connsiteY1" fmla="*/ 800917 h 1103312"/>
                  <a:gd name="connsiteX2" fmla="*/ 1045863 w 1045863"/>
                  <a:gd name="connsiteY2" fmla="*/ 954468 h 1103312"/>
                  <a:gd name="connsiteX3" fmla="*/ 640080 w 1045863"/>
                  <a:gd name="connsiteY3" fmla="*/ 1103312 h 1103312"/>
                  <a:gd name="connsiteX4" fmla="*/ 0 w 1045863"/>
                  <a:gd name="connsiteY4" fmla="*/ 463232 h 1103312"/>
                  <a:gd name="connsiteX5" fmla="*/ 189017 w 1045863"/>
                  <a:gd name="connsiteY5" fmla="*/ 0 h 1103312"/>
                  <a:gd name="connsiteX0" fmla="*/ 189017 w 1178210"/>
                  <a:gd name="connsiteY0" fmla="*/ 0 h 1103312"/>
                  <a:gd name="connsiteX1" fmla="*/ 482067 w 1178210"/>
                  <a:gd name="connsiteY1" fmla="*/ 800917 h 1103312"/>
                  <a:gd name="connsiteX2" fmla="*/ 1178210 w 1178210"/>
                  <a:gd name="connsiteY2" fmla="*/ 810089 h 1103312"/>
                  <a:gd name="connsiteX3" fmla="*/ 640080 w 1178210"/>
                  <a:gd name="connsiteY3" fmla="*/ 1103312 h 1103312"/>
                  <a:gd name="connsiteX4" fmla="*/ 0 w 1178210"/>
                  <a:gd name="connsiteY4" fmla="*/ 463232 h 1103312"/>
                  <a:gd name="connsiteX5" fmla="*/ 189017 w 1178210"/>
                  <a:gd name="connsiteY5" fmla="*/ 0 h 1103312"/>
                  <a:gd name="connsiteX0" fmla="*/ 189017 w 1178210"/>
                  <a:gd name="connsiteY0" fmla="*/ 0 h 1103312"/>
                  <a:gd name="connsiteX1" fmla="*/ 494099 w 1178210"/>
                  <a:gd name="connsiteY1" fmla="*/ 596381 h 1103312"/>
                  <a:gd name="connsiteX2" fmla="*/ 1178210 w 1178210"/>
                  <a:gd name="connsiteY2" fmla="*/ 810089 h 1103312"/>
                  <a:gd name="connsiteX3" fmla="*/ 640080 w 1178210"/>
                  <a:gd name="connsiteY3" fmla="*/ 1103312 h 1103312"/>
                  <a:gd name="connsiteX4" fmla="*/ 0 w 1178210"/>
                  <a:gd name="connsiteY4" fmla="*/ 463232 h 1103312"/>
                  <a:gd name="connsiteX5" fmla="*/ 189017 w 1178210"/>
                  <a:gd name="connsiteY5" fmla="*/ 0 h 1103312"/>
                  <a:gd name="connsiteX0" fmla="*/ 2404 w 991597"/>
                  <a:gd name="connsiteY0" fmla="*/ 8836 h 1112148"/>
                  <a:gd name="connsiteX1" fmla="*/ 307486 w 991597"/>
                  <a:gd name="connsiteY1" fmla="*/ 605217 h 1112148"/>
                  <a:gd name="connsiteX2" fmla="*/ 991597 w 991597"/>
                  <a:gd name="connsiteY2" fmla="*/ 818925 h 1112148"/>
                  <a:gd name="connsiteX3" fmla="*/ 453467 w 991597"/>
                  <a:gd name="connsiteY3" fmla="*/ 1112148 h 1112148"/>
                  <a:gd name="connsiteX4" fmla="*/ 2404 w 991597"/>
                  <a:gd name="connsiteY4" fmla="*/ 8836 h 1112148"/>
                  <a:gd name="connsiteX0" fmla="*/ 2404 w 991597"/>
                  <a:gd name="connsiteY0" fmla="*/ 8836 h 887846"/>
                  <a:gd name="connsiteX1" fmla="*/ 307486 w 991597"/>
                  <a:gd name="connsiteY1" fmla="*/ 605217 h 887846"/>
                  <a:gd name="connsiteX2" fmla="*/ 991597 w 991597"/>
                  <a:gd name="connsiteY2" fmla="*/ 818925 h 887846"/>
                  <a:gd name="connsiteX3" fmla="*/ 104551 w 991597"/>
                  <a:gd name="connsiteY3" fmla="*/ 883548 h 887846"/>
                  <a:gd name="connsiteX4" fmla="*/ 2404 w 991597"/>
                  <a:gd name="connsiteY4" fmla="*/ 8836 h 887846"/>
                  <a:gd name="connsiteX0" fmla="*/ 118779 w 1107972"/>
                  <a:gd name="connsiteY0" fmla="*/ 8836 h 1021343"/>
                  <a:gd name="connsiteX1" fmla="*/ 423861 w 1107972"/>
                  <a:gd name="connsiteY1" fmla="*/ 605217 h 1021343"/>
                  <a:gd name="connsiteX2" fmla="*/ 1107972 w 1107972"/>
                  <a:gd name="connsiteY2" fmla="*/ 818925 h 1021343"/>
                  <a:gd name="connsiteX3" fmla="*/ 220926 w 1107972"/>
                  <a:gd name="connsiteY3" fmla="*/ 883548 h 1021343"/>
                  <a:gd name="connsiteX4" fmla="*/ 118779 w 1107972"/>
                  <a:gd name="connsiteY4" fmla="*/ 8836 h 1021343"/>
                  <a:gd name="connsiteX0" fmla="*/ 118779 w 1107972"/>
                  <a:gd name="connsiteY0" fmla="*/ 11180 h 1023687"/>
                  <a:gd name="connsiteX1" fmla="*/ 423861 w 1107972"/>
                  <a:gd name="connsiteY1" fmla="*/ 607561 h 1023687"/>
                  <a:gd name="connsiteX2" fmla="*/ 1107972 w 1107972"/>
                  <a:gd name="connsiteY2" fmla="*/ 821269 h 1023687"/>
                  <a:gd name="connsiteX3" fmla="*/ 220926 w 1107972"/>
                  <a:gd name="connsiteY3" fmla="*/ 885892 h 1023687"/>
                  <a:gd name="connsiteX4" fmla="*/ 118779 w 1107972"/>
                  <a:gd name="connsiteY4" fmla="*/ 11180 h 1023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7972" h="1023687">
                    <a:moveTo>
                      <a:pt x="118779" y="11180"/>
                    </a:moveTo>
                    <a:cubicBezTo>
                      <a:pt x="94449" y="-73308"/>
                      <a:pt x="114617" y="340199"/>
                      <a:pt x="423861" y="607561"/>
                    </a:cubicBezTo>
                    <a:cubicBezTo>
                      <a:pt x="733105" y="874923"/>
                      <a:pt x="1081637" y="770870"/>
                      <a:pt x="1107972" y="821269"/>
                    </a:cubicBezTo>
                    <a:cubicBezTo>
                      <a:pt x="999127" y="915094"/>
                      <a:pt x="664577" y="1186681"/>
                      <a:pt x="220926" y="885892"/>
                    </a:cubicBezTo>
                    <a:cubicBezTo>
                      <a:pt x="-222725" y="585103"/>
                      <a:pt x="143109" y="95668"/>
                      <a:pt x="118779" y="1118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5" name="Group 60">
              <a:extLst>
                <a:ext uri="{FF2B5EF4-FFF2-40B4-BE49-F238E27FC236}">
                  <a16:creationId xmlns:a16="http://schemas.microsoft.com/office/drawing/2014/main" id="{E2068DA6-D922-4898-AF67-01AA23571623}"/>
                </a:ext>
              </a:extLst>
            </p:cNvPr>
            <p:cNvGrpSpPr/>
            <p:nvPr/>
          </p:nvGrpSpPr>
          <p:grpSpPr>
            <a:xfrm>
              <a:off x="4244400" y="1759696"/>
              <a:ext cx="914400" cy="688393"/>
              <a:chOff x="4267200" y="1676400"/>
              <a:chExt cx="914400" cy="688393"/>
            </a:xfrm>
          </p:grpSpPr>
          <p:sp>
            <p:nvSpPr>
              <p:cNvPr id="95" name="Flowchart: Process 42">
                <a:extLst>
                  <a:ext uri="{FF2B5EF4-FFF2-40B4-BE49-F238E27FC236}">
                    <a16:creationId xmlns:a16="http://schemas.microsoft.com/office/drawing/2014/main" id="{0DB436E6-E737-45E0-9D6C-088D8A48FA2A}"/>
                  </a:ext>
                </a:extLst>
              </p:cNvPr>
              <p:cNvSpPr/>
              <p:nvPr/>
            </p:nvSpPr>
            <p:spPr>
              <a:xfrm>
                <a:off x="4267200" y="1676400"/>
                <a:ext cx="914400" cy="688393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71"/>
                  <a:gd name="connsiteY0" fmla="*/ 0 h 10000"/>
                  <a:gd name="connsiteX1" fmla="*/ 10000 w 10071"/>
                  <a:gd name="connsiteY1" fmla="*/ 0 h 10000"/>
                  <a:gd name="connsiteX2" fmla="*/ 10000 w 10071"/>
                  <a:gd name="connsiteY2" fmla="*/ 10000 h 10000"/>
                  <a:gd name="connsiteX3" fmla="*/ 0 w 10071"/>
                  <a:gd name="connsiteY3" fmla="*/ 10000 h 10000"/>
                  <a:gd name="connsiteX4" fmla="*/ 0 w 10071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64" h="10000">
                    <a:moveTo>
                      <a:pt x="0" y="0"/>
                    </a:moveTo>
                    <a:cubicBezTo>
                      <a:pt x="3333" y="0"/>
                      <a:pt x="8406" y="267"/>
                      <a:pt x="10000" y="0"/>
                    </a:cubicBezTo>
                    <a:cubicBezTo>
                      <a:pt x="9688" y="2171"/>
                      <a:pt x="10246" y="7979"/>
                      <a:pt x="10000" y="10000"/>
                    </a:cubicBezTo>
                    <a:cubicBezTo>
                      <a:pt x="5499" y="9946"/>
                      <a:pt x="1007" y="9753"/>
                      <a:pt x="0" y="10000"/>
                    </a:cubicBezTo>
                    <a:cubicBezTo>
                      <a:pt x="115" y="8212"/>
                      <a:pt x="0" y="3333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0070C0">
                      <a:lumMod val="85000"/>
                      <a:lumOff val="15000"/>
                    </a:srgbClr>
                  </a:gs>
                  <a:gs pos="0">
                    <a:srgbClr val="00B0F0">
                      <a:lumMod val="85000"/>
                      <a:lumOff val="15000"/>
                    </a:srgbClr>
                  </a:gs>
                  <a:gs pos="58000">
                    <a:srgbClr val="00B0F0">
                      <a:lumMod val="85000"/>
                      <a:lumOff val="15000"/>
                    </a:srgbClr>
                  </a:gs>
                </a:gsLst>
                <a:lin ang="189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762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6" name="TextBox 118">
                <a:extLst>
                  <a:ext uri="{FF2B5EF4-FFF2-40B4-BE49-F238E27FC236}">
                    <a16:creationId xmlns:a16="http://schemas.microsoft.com/office/drawing/2014/main" id="{3122ADB2-36DF-49EB-A0B2-933EFCFC5F40}"/>
                  </a:ext>
                </a:extLst>
              </p:cNvPr>
              <p:cNvSpPr txBox="1"/>
              <p:nvPr/>
            </p:nvSpPr>
            <p:spPr>
              <a:xfrm>
                <a:off x="4296696" y="1914742"/>
                <a:ext cx="85540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This is a sample text. </a:t>
                </a:r>
              </a:p>
            </p:txBody>
          </p:sp>
          <p:grpSp>
            <p:nvGrpSpPr>
              <p:cNvPr id="97" name="Group 313">
                <a:extLst>
                  <a:ext uri="{FF2B5EF4-FFF2-40B4-BE49-F238E27FC236}">
                    <a16:creationId xmlns:a16="http://schemas.microsoft.com/office/drawing/2014/main" id="{9C0D2932-0E20-4D9B-8459-87E3BEBDCBFA}"/>
                  </a:ext>
                </a:extLst>
              </p:cNvPr>
              <p:cNvGrpSpPr/>
              <p:nvPr/>
            </p:nvGrpSpPr>
            <p:grpSpPr>
              <a:xfrm>
                <a:off x="4652676" y="1676400"/>
                <a:ext cx="182880" cy="182880"/>
                <a:chOff x="4917745" y="2286000"/>
                <a:chExt cx="2558303" cy="2438399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98" name="Oval 314">
                  <a:extLst>
                    <a:ext uri="{FF2B5EF4-FFF2-40B4-BE49-F238E27FC236}">
                      <a16:creationId xmlns:a16="http://schemas.microsoft.com/office/drawing/2014/main" id="{C1E72927-5668-4480-AF61-177493839A1B}"/>
                    </a:ext>
                  </a:extLst>
                </p:cNvPr>
                <p:cNvSpPr/>
                <p:nvPr/>
              </p:nvSpPr>
              <p:spPr>
                <a:xfrm>
                  <a:off x="4917745" y="2429067"/>
                  <a:ext cx="2295331" cy="2295332"/>
                </a:xfrm>
                <a:prstGeom prst="ellipse">
                  <a:avLst/>
                </a:prstGeom>
                <a:gradFill rotWithShape="1">
                  <a:gsLst>
                    <a:gs pos="86000">
                      <a:srgbClr val="F8CC0C"/>
                    </a:gs>
                    <a:gs pos="0">
                      <a:srgbClr val="EEB000"/>
                    </a:gs>
                    <a:gs pos="100000">
                      <a:srgbClr val="EEB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Oval 315">
                  <a:extLst>
                    <a:ext uri="{FF2B5EF4-FFF2-40B4-BE49-F238E27FC236}">
                      <a16:creationId xmlns:a16="http://schemas.microsoft.com/office/drawing/2014/main" id="{C72D3853-764F-4484-BE7E-6694BE342A83}"/>
                    </a:ext>
                  </a:extLst>
                </p:cNvPr>
                <p:cNvSpPr/>
                <p:nvPr/>
              </p:nvSpPr>
              <p:spPr>
                <a:xfrm>
                  <a:off x="5945828" y="2286000"/>
                  <a:ext cx="1530220" cy="1530222"/>
                </a:xfrm>
                <a:prstGeom prst="ellipse">
                  <a:avLst/>
                </a:prstGeom>
                <a:gradFill rotWithShape="1">
                  <a:gsLst>
                    <a:gs pos="86000">
                      <a:srgbClr val="F8CC0C"/>
                    </a:gs>
                    <a:gs pos="0">
                      <a:srgbClr val="EEB000"/>
                    </a:gs>
                    <a:gs pos="100000">
                      <a:srgbClr val="EEB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0" name="Oval 10">
                  <a:extLst>
                    <a:ext uri="{FF2B5EF4-FFF2-40B4-BE49-F238E27FC236}">
                      <a16:creationId xmlns:a16="http://schemas.microsoft.com/office/drawing/2014/main" id="{46EC3FE5-BD9F-4B53-9E38-1BF220CB3DE6}"/>
                    </a:ext>
                  </a:extLst>
                </p:cNvPr>
                <p:cNvSpPr/>
                <p:nvPr/>
              </p:nvSpPr>
              <p:spPr>
                <a:xfrm>
                  <a:off x="6054828" y="2667000"/>
                  <a:ext cx="1107972" cy="1023687"/>
                </a:xfrm>
                <a:custGeom>
                  <a:avLst/>
                  <a:gdLst>
                    <a:gd name="connsiteX0" fmla="*/ 189017 w 1045863"/>
                    <a:gd name="connsiteY0" fmla="*/ 0 h 1103312"/>
                    <a:gd name="connsiteX1" fmla="*/ 97056 w 1045863"/>
                    <a:gd name="connsiteY1" fmla="*/ 259496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1045863 w 1045863"/>
                    <a:gd name="connsiteY2" fmla="*/ 954468 h 1103312"/>
                    <a:gd name="connsiteX3" fmla="*/ 640080 w 1045863"/>
                    <a:gd name="connsiteY3" fmla="*/ 1103312 h 1103312"/>
                    <a:gd name="connsiteX4" fmla="*/ 0 w 1045863"/>
                    <a:gd name="connsiteY4" fmla="*/ 463232 h 1103312"/>
                    <a:gd name="connsiteX5" fmla="*/ 189017 w 1045863"/>
                    <a:gd name="connsiteY5" fmla="*/ 0 h 1103312"/>
                    <a:gd name="connsiteX0" fmla="*/ 189017 w 1178210"/>
                    <a:gd name="connsiteY0" fmla="*/ 0 h 1103312"/>
                    <a:gd name="connsiteX1" fmla="*/ 482067 w 1178210"/>
                    <a:gd name="connsiteY1" fmla="*/ 800917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189017 w 1178210"/>
                    <a:gd name="connsiteY0" fmla="*/ 0 h 1103312"/>
                    <a:gd name="connsiteX1" fmla="*/ 494099 w 1178210"/>
                    <a:gd name="connsiteY1" fmla="*/ 596381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2404 w 991597"/>
                    <a:gd name="connsiteY0" fmla="*/ 8836 h 1112148"/>
                    <a:gd name="connsiteX1" fmla="*/ 307486 w 991597"/>
                    <a:gd name="connsiteY1" fmla="*/ 605217 h 1112148"/>
                    <a:gd name="connsiteX2" fmla="*/ 991597 w 991597"/>
                    <a:gd name="connsiteY2" fmla="*/ 818925 h 1112148"/>
                    <a:gd name="connsiteX3" fmla="*/ 453467 w 991597"/>
                    <a:gd name="connsiteY3" fmla="*/ 1112148 h 1112148"/>
                    <a:gd name="connsiteX4" fmla="*/ 2404 w 991597"/>
                    <a:gd name="connsiteY4" fmla="*/ 8836 h 1112148"/>
                    <a:gd name="connsiteX0" fmla="*/ 2404 w 991597"/>
                    <a:gd name="connsiteY0" fmla="*/ 8836 h 887846"/>
                    <a:gd name="connsiteX1" fmla="*/ 307486 w 991597"/>
                    <a:gd name="connsiteY1" fmla="*/ 605217 h 887846"/>
                    <a:gd name="connsiteX2" fmla="*/ 991597 w 991597"/>
                    <a:gd name="connsiteY2" fmla="*/ 818925 h 887846"/>
                    <a:gd name="connsiteX3" fmla="*/ 104551 w 991597"/>
                    <a:gd name="connsiteY3" fmla="*/ 883548 h 887846"/>
                    <a:gd name="connsiteX4" fmla="*/ 2404 w 991597"/>
                    <a:gd name="connsiteY4" fmla="*/ 8836 h 887846"/>
                    <a:gd name="connsiteX0" fmla="*/ 118779 w 1107972"/>
                    <a:gd name="connsiteY0" fmla="*/ 8836 h 1021343"/>
                    <a:gd name="connsiteX1" fmla="*/ 423861 w 1107972"/>
                    <a:gd name="connsiteY1" fmla="*/ 605217 h 1021343"/>
                    <a:gd name="connsiteX2" fmla="*/ 1107972 w 1107972"/>
                    <a:gd name="connsiteY2" fmla="*/ 818925 h 1021343"/>
                    <a:gd name="connsiteX3" fmla="*/ 220926 w 1107972"/>
                    <a:gd name="connsiteY3" fmla="*/ 883548 h 1021343"/>
                    <a:gd name="connsiteX4" fmla="*/ 118779 w 1107972"/>
                    <a:gd name="connsiteY4" fmla="*/ 8836 h 1021343"/>
                    <a:gd name="connsiteX0" fmla="*/ 118779 w 1107972"/>
                    <a:gd name="connsiteY0" fmla="*/ 11180 h 1023687"/>
                    <a:gd name="connsiteX1" fmla="*/ 423861 w 1107972"/>
                    <a:gd name="connsiteY1" fmla="*/ 607561 h 1023687"/>
                    <a:gd name="connsiteX2" fmla="*/ 1107972 w 1107972"/>
                    <a:gd name="connsiteY2" fmla="*/ 821269 h 1023687"/>
                    <a:gd name="connsiteX3" fmla="*/ 220926 w 1107972"/>
                    <a:gd name="connsiteY3" fmla="*/ 885892 h 1023687"/>
                    <a:gd name="connsiteX4" fmla="*/ 118779 w 1107972"/>
                    <a:gd name="connsiteY4" fmla="*/ 11180 h 10236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07972" h="1023687">
                      <a:moveTo>
                        <a:pt x="118779" y="11180"/>
                      </a:moveTo>
                      <a:cubicBezTo>
                        <a:pt x="94449" y="-73308"/>
                        <a:pt x="114617" y="340199"/>
                        <a:pt x="423861" y="607561"/>
                      </a:cubicBezTo>
                      <a:cubicBezTo>
                        <a:pt x="733105" y="874923"/>
                        <a:pt x="1081637" y="770870"/>
                        <a:pt x="1107972" y="821269"/>
                      </a:cubicBezTo>
                      <a:cubicBezTo>
                        <a:pt x="999127" y="915094"/>
                        <a:pt x="664577" y="1186681"/>
                        <a:pt x="220926" y="885892"/>
                      </a:cubicBezTo>
                      <a:cubicBezTo>
                        <a:pt x="-222725" y="585103"/>
                        <a:pt x="143109" y="95668"/>
                        <a:pt x="118779" y="1118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46" name="Group 86">
              <a:extLst>
                <a:ext uri="{FF2B5EF4-FFF2-40B4-BE49-F238E27FC236}">
                  <a16:creationId xmlns:a16="http://schemas.microsoft.com/office/drawing/2014/main" id="{722B0B08-5634-484C-AA9A-A26F887318F1}"/>
                </a:ext>
              </a:extLst>
            </p:cNvPr>
            <p:cNvGrpSpPr/>
            <p:nvPr/>
          </p:nvGrpSpPr>
          <p:grpSpPr>
            <a:xfrm>
              <a:off x="4244400" y="3403256"/>
              <a:ext cx="914400" cy="695219"/>
              <a:chOff x="4267200" y="3319960"/>
              <a:chExt cx="914400" cy="695219"/>
            </a:xfrm>
          </p:grpSpPr>
          <p:sp>
            <p:nvSpPr>
              <p:cNvPr id="89" name="Flowchart: Process 42">
                <a:extLst>
                  <a:ext uri="{FF2B5EF4-FFF2-40B4-BE49-F238E27FC236}">
                    <a16:creationId xmlns:a16="http://schemas.microsoft.com/office/drawing/2014/main" id="{5B62D177-8F10-4632-8168-A0AE2125B5AD}"/>
                  </a:ext>
                </a:extLst>
              </p:cNvPr>
              <p:cNvSpPr/>
              <p:nvPr/>
            </p:nvSpPr>
            <p:spPr>
              <a:xfrm>
                <a:off x="4267200" y="3326786"/>
                <a:ext cx="914400" cy="688393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71"/>
                  <a:gd name="connsiteY0" fmla="*/ 0 h 10000"/>
                  <a:gd name="connsiteX1" fmla="*/ 10000 w 10071"/>
                  <a:gd name="connsiteY1" fmla="*/ 0 h 10000"/>
                  <a:gd name="connsiteX2" fmla="*/ 10000 w 10071"/>
                  <a:gd name="connsiteY2" fmla="*/ 10000 h 10000"/>
                  <a:gd name="connsiteX3" fmla="*/ 0 w 10071"/>
                  <a:gd name="connsiteY3" fmla="*/ 10000 h 10000"/>
                  <a:gd name="connsiteX4" fmla="*/ 0 w 10071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64" h="10000">
                    <a:moveTo>
                      <a:pt x="0" y="0"/>
                    </a:moveTo>
                    <a:cubicBezTo>
                      <a:pt x="3333" y="0"/>
                      <a:pt x="8406" y="267"/>
                      <a:pt x="10000" y="0"/>
                    </a:cubicBezTo>
                    <a:cubicBezTo>
                      <a:pt x="9688" y="2171"/>
                      <a:pt x="10246" y="7979"/>
                      <a:pt x="10000" y="10000"/>
                    </a:cubicBezTo>
                    <a:cubicBezTo>
                      <a:pt x="5499" y="9946"/>
                      <a:pt x="1007" y="9753"/>
                      <a:pt x="0" y="10000"/>
                    </a:cubicBezTo>
                    <a:cubicBezTo>
                      <a:pt x="115" y="8212"/>
                      <a:pt x="0" y="3333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0070C0">
                      <a:lumMod val="85000"/>
                      <a:lumOff val="15000"/>
                    </a:srgbClr>
                  </a:gs>
                  <a:gs pos="0">
                    <a:srgbClr val="00B0F0">
                      <a:lumMod val="85000"/>
                      <a:lumOff val="15000"/>
                    </a:srgbClr>
                  </a:gs>
                  <a:gs pos="58000">
                    <a:srgbClr val="00B0F0">
                      <a:lumMod val="85000"/>
                      <a:lumOff val="15000"/>
                    </a:srgbClr>
                  </a:gs>
                </a:gsLst>
                <a:lin ang="189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762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TextBox 125">
                <a:extLst>
                  <a:ext uri="{FF2B5EF4-FFF2-40B4-BE49-F238E27FC236}">
                    <a16:creationId xmlns:a16="http://schemas.microsoft.com/office/drawing/2014/main" id="{D9AECD7D-A6CF-4FB6-9EB2-6D42FF9F52B3}"/>
                  </a:ext>
                </a:extLst>
              </p:cNvPr>
              <p:cNvSpPr txBox="1"/>
              <p:nvPr/>
            </p:nvSpPr>
            <p:spPr>
              <a:xfrm>
                <a:off x="4296696" y="3565128"/>
                <a:ext cx="85540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This is a sample text. </a:t>
                </a:r>
              </a:p>
            </p:txBody>
          </p:sp>
          <p:grpSp>
            <p:nvGrpSpPr>
              <p:cNvPr id="91" name="Group 317">
                <a:extLst>
                  <a:ext uri="{FF2B5EF4-FFF2-40B4-BE49-F238E27FC236}">
                    <a16:creationId xmlns:a16="http://schemas.microsoft.com/office/drawing/2014/main" id="{9CD4B428-8916-4257-82C3-707FB1D08301}"/>
                  </a:ext>
                </a:extLst>
              </p:cNvPr>
              <p:cNvGrpSpPr/>
              <p:nvPr/>
            </p:nvGrpSpPr>
            <p:grpSpPr>
              <a:xfrm>
                <a:off x="4648200" y="3319960"/>
                <a:ext cx="182880" cy="182880"/>
                <a:chOff x="4917745" y="2286000"/>
                <a:chExt cx="2558303" cy="2438399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92" name="Oval 318">
                  <a:extLst>
                    <a:ext uri="{FF2B5EF4-FFF2-40B4-BE49-F238E27FC236}">
                      <a16:creationId xmlns:a16="http://schemas.microsoft.com/office/drawing/2014/main" id="{F8705510-1ACF-42B6-8A88-E00824E3BBA9}"/>
                    </a:ext>
                  </a:extLst>
                </p:cNvPr>
                <p:cNvSpPr/>
                <p:nvPr/>
              </p:nvSpPr>
              <p:spPr>
                <a:xfrm>
                  <a:off x="4917745" y="2429067"/>
                  <a:ext cx="2295331" cy="2295332"/>
                </a:xfrm>
                <a:prstGeom prst="ellipse">
                  <a:avLst/>
                </a:prstGeom>
                <a:solidFill>
                  <a:srgbClr val="118002"/>
                </a:soli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Oval 319">
                  <a:extLst>
                    <a:ext uri="{FF2B5EF4-FFF2-40B4-BE49-F238E27FC236}">
                      <a16:creationId xmlns:a16="http://schemas.microsoft.com/office/drawing/2014/main" id="{4D272BA8-423A-428F-93D8-52CC3732F99D}"/>
                    </a:ext>
                  </a:extLst>
                </p:cNvPr>
                <p:cNvSpPr/>
                <p:nvPr/>
              </p:nvSpPr>
              <p:spPr>
                <a:xfrm>
                  <a:off x="5945828" y="2286000"/>
                  <a:ext cx="1530220" cy="1530222"/>
                </a:xfrm>
                <a:prstGeom prst="ellipse">
                  <a:avLst/>
                </a:prstGeom>
                <a:solidFill>
                  <a:srgbClr val="118002"/>
                </a:soli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Oval 10">
                  <a:extLst>
                    <a:ext uri="{FF2B5EF4-FFF2-40B4-BE49-F238E27FC236}">
                      <a16:creationId xmlns:a16="http://schemas.microsoft.com/office/drawing/2014/main" id="{6DDF7FAC-75F1-410E-B8D0-EDAEFD834645}"/>
                    </a:ext>
                  </a:extLst>
                </p:cNvPr>
                <p:cNvSpPr/>
                <p:nvPr/>
              </p:nvSpPr>
              <p:spPr>
                <a:xfrm>
                  <a:off x="6054828" y="2667000"/>
                  <a:ext cx="1107972" cy="1023687"/>
                </a:xfrm>
                <a:custGeom>
                  <a:avLst/>
                  <a:gdLst>
                    <a:gd name="connsiteX0" fmla="*/ 189017 w 1045863"/>
                    <a:gd name="connsiteY0" fmla="*/ 0 h 1103312"/>
                    <a:gd name="connsiteX1" fmla="*/ 97056 w 1045863"/>
                    <a:gd name="connsiteY1" fmla="*/ 259496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1045863 w 1045863"/>
                    <a:gd name="connsiteY2" fmla="*/ 954468 h 1103312"/>
                    <a:gd name="connsiteX3" fmla="*/ 640080 w 1045863"/>
                    <a:gd name="connsiteY3" fmla="*/ 1103312 h 1103312"/>
                    <a:gd name="connsiteX4" fmla="*/ 0 w 1045863"/>
                    <a:gd name="connsiteY4" fmla="*/ 463232 h 1103312"/>
                    <a:gd name="connsiteX5" fmla="*/ 189017 w 1045863"/>
                    <a:gd name="connsiteY5" fmla="*/ 0 h 1103312"/>
                    <a:gd name="connsiteX0" fmla="*/ 189017 w 1178210"/>
                    <a:gd name="connsiteY0" fmla="*/ 0 h 1103312"/>
                    <a:gd name="connsiteX1" fmla="*/ 482067 w 1178210"/>
                    <a:gd name="connsiteY1" fmla="*/ 800917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189017 w 1178210"/>
                    <a:gd name="connsiteY0" fmla="*/ 0 h 1103312"/>
                    <a:gd name="connsiteX1" fmla="*/ 494099 w 1178210"/>
                    <a:gd name="connsiteY1" fmla="*/ 596381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2404 w 991597"/>
                    <a:gd name="connsiteY0" fmla="*/ 8836 h 1112148"/>
                    <a:gd name="connsiteX1" fmla="*/ 307486 w 991597"/>
                    <a:gd name="connsiteY1" fmla="*/ 605217 h 1112148"/>
                    <a:gd name="connsiteX2" fmla="*/ 991597 w 991597"/>
                    <a:gd name="connsiteY2" fmla="*/ 818925 h 1112148"/>
                    <a:gd name="connsiteX3" fmla="*/ 453467 w 991597"/>
                    <a:gd name="connsiteY3" fmla="*/ 1112148 h 1112148"/>
                    <a:gd name="connsiteX4" fmla="*/ 2404 w 991597"/>
                    <a:gd name="connsiteY4" fmla="*/ 8836 h 1112148"/>
                    <a:gd name="connsiteX0" fmla="*/ 2404 w 991597"/>
                    <a:gd name="connsiteY0" fmla="*/ 8836 h 887846"/>
                    <a:gd name="connsiteX1" fmla="*/ 307486 w 991597"/>
                    <a:gd name="connsiteY1" fmla="*/ 605217 h 887846"/>
                    <a:gd name="connsiteX2" fmla="*/ 991597 w 991597"/>
                    <a:gd name="connsiteY2" fmla="*/ 818925 h 887846"/>
                    <a:gd name="connsiteX3" fmla="*/ 104551 w 991597"/>
                    <a:gd name="connsiteY3" fmla="*/ 883548 h 887846"/>
                    <a:gd name="connsiteX4" fmla="*/ 2404 w 991597"/>
                    <a:gd name="connsiteY4" fmla="*/ 8836 h 887846"/>
                    <a:gd name="connsiteX0" fmla="*/ 118779 w 1107972"/>
                    <a:gd name="connsiteY0" fmla="*/ 8836 h 1021343"/>
                    <a:gd name="connsiteX1" fmla="*/ 423861 w 1107972"/>
                    <a:gd name="connsiteY1" fmla="*/ 605217 h 1021343"/>
                    <a:gd name="connsiteX2" fmla="*/ 1107972 w 1107972"/>
                    <a:gd name="connsiteY2" fmla="*/ 818925 h 1021343"/>
                    <a:gd name="connsiteX3" fmla="*/ 220926 w 1107972"/>
                    <a:gd name="connsiteY3" fmla="*/ 883548 h 1021343"/>
                    <a:gd name="connsiteX4" fmla="*/ 118779 w 1107972"/>
                    <a:gd name="connsiteY4" fmla="*/ 8836 h 1021343"/>
                    <a:gd name="connsiteX0" fmla="*/ 118779 w 1107972"/>
                    <a:gd name="connsiteY0" fmla="*/ 11180 h 1023687"/>
                    <a:gd name="connsiteX1" fmla="*/ 423861 w 1107972"/>
                    <a:gd name="connsiteY1" fmla="*/ 607561 h 1023687"/>
                    <a:gd name="connsiteX2" fmla="*/ 1107972 w 1107972"/>
                    <a:gd name="connsiteY2" fmla="*/ 821269 h 1023687"/>
                    <a:gd name="connsiteX3" fmla="*/ 220926 w 1107972"/>
                    <a:gd name="connsiteY3" fmla="*/ 885892 h 1023687"/>
                    <a:gd name="connsiteX4" fmla="*/ 118779 w 1107972"/>
                    <a:gd name="connsiteY4" fmla="*/ 11180 h 10236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07972" h="1023687">
                      <a:moveTo>
                        <a:pt x="118779" y="11180"/>
                      </a:moveTo>
                      <a:cubicBezTo>
                        <a:pt x="94449" y="-73308"/>
                        <a:pt x="114617" y="340199"/>
                        <a:pt x="423861" y="607561"/>
                      </a:cubicBezTo>
                      <a:cubicBezTo>
                        <a:pt x="733105" y="874923"/>
                        <a:pt x="1081637" y="770870"/>
                        <a:pt x="1107972" y="821269"/>
                      </a:cubicBezTo>
                      <a:cubicBezTo>
                        <a:pt x="999127" y="915094"/>
                        <a:pt x="664577" y="1186681"/>
                        <a:pt x="220926" y="885892"/>
                      </a:cubicBezTo>
                      <a:cubicBezTo>
                        <a:pt x="-222725" y="585103"/>
                        <a:pt x="143109" y="95668"/>
                        <a:pt x="118779" y="1118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47" name="Group 55">
              <a:extLst>
                <a:ext uri="{FF2B5EF4-FFF2-40B4-BE49-F238E27FC236}">
                  <a16:creationId xmlns:a16="http://schemas.microsoft.com/office/drawing/2014/main" id="{EF51E9FD-A814-4AE0-971B-FBB72980F2C9}"/>
                </a:ext>
              </a:extLst>
            </p:cNvPr>
            <p:cNvGrpSpPr/>
            <p:nvPr/>
          </p:nvGrpSpPr>
          <p:grpSpPr>
            <a:xfrm>
              <a:off x="4244972" y="5565177"/>
              <a:ext cx="1220610" cy="977005"/>
              <a:chOff x="4267772" y="5481881"/>
              <a:chExt cx="1220610" cy="977005"/>
            </a:xfrm>
          </p:grpSpPr>
          <p:sp>
            <p:nvSpPr>
              <p:cNvPr id="83" name="Flowchart: Process 42">
                <a:extLst>
                  <a:ext uri="{FF2B5EF4-FFF2-40B4-BE49-F238E27FC236}">
                    <a16:creationId xmlns:a16="http://schemas.microsoft.com/office/drawing/2014/main" id="{239D4D1D-8712-40B9-BDFF-354EDF3FF405}"/>
                  </a:ext>
                </a:extLst>
              </p:cNvPr>
              <p:cNvSpPr/>
              <p:nvPr/>
            </p:nvSpPr>
            <p:spPr>
              <a:xfrm>
                <a:off x="4267772" y="5481881"/>
                <a:ext cx="1220610" cy="918919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71"/>
                  <a:gd name="connsiteY0" fmla="*/ 0 h 10000"/>
                  <a:gd name="connsiteX1" fmla="*/ 10000 w 10071"/>
                  <a:gd name="connsiteY1" fmla="*/ 0 h 10000"/>
                  <a:gd name="connsiteX2" fmla="*/ 10000 w 10071"/>
                  <a:gd name="connsiteY2" fmla="*/ 10000 h 10000"/>
                  <a:gd name="connsiteX3" fmla="*/ 0 w 10071"/>
                  <a:gd name="connsiteY3" fmla="*/ 10000 h 10000"/>
                  <a:gd name="connsiteX4" fmla="*/ 0 w 10071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64" h="10000">
                    <a:moveTo>
                      <a:pt x="0" y="0"/>
                    </a:moveTo>
                    <a:cubicBezTo>
                      <a:pt x="3333" y="0"/>
                      <a:pt x="8406" y="267"/>
                      <a:pt x="10000" y="0"/>
                    </a:cubicBezTo>
                    <a:cubicBezTo>
                      <a:pt x="9688" y="2171"/>
                      <a:pt x="10246" y="7979"/>
                      <a:pt x="10000" y="10000"/>
                    </a:cubicBezTo>
                    <a:cubicBezTo>
                      <a:pt x="5499" y="9946"/>
                      <a:pt x="1007" y="9753"/>
                      <a:pt x="0" y="10000"/>
                    </a:cubicBezTo>
                    <a:cubicBezTo>
                      <a:pt x="115" y="8212"/>
                      <a:pt x="0" y="3333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0070C0">
                      <a:lumMod val="85000"/>
                      <a:lumOff val="15000"/>
                    </a:srgbClr>
                  </a:gs>
                  <a:gs pos="0">
                    <a:srgbClr val="00B0F0">
                      <a:lumMod val="85000"/>
                      <a:lumOff val="15000"/>
                    </a:srgbClr>
                  </a:gs>
                  <a:gs pos="58000">
                    <a:srgbClr val="00B0F0">
                      <a:lumMod val="85000"/>
                      <a:lumOff val="15000"/>
                    </a:srgbClr>
                  </a:gs>
                </a:gsLst>
                <a:lin ang="189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762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4" name="TextBox 132">
                <a:extLst>
                  <a:ext uri="{FF2B5EF4-FFF2-40B4-BE49-F238E27FC236}">
                    <a16:creationId xmlns:a16="http://schemas.microsoft.com/office/drawing/2014/main" id="{0D19A15F-C9B7-462B-98A2-641B8AD6A48F}"/>
                  </a:ext>
                </a:extLst>
              </p:cNvPr>
              <p:cNvSpPr txBox="1"/>
              <p:nvPr/>
            </p:nvSpPr>
            <p:spPr>
              <a:xfrm>
                <a:off x="4297268" y="5720222"/>
                <a:ext cx="1175860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This is a sample text. Replace it with your own.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85" name="Group 321">
                <a:extLst>
                  <a:ext uri="{FF2B5EF4-FFF2-40B4-BE49-F238E27FC236}">
                    <a16:creationId xmlns:a16="http://schemas.microsoft.com/office/drawing/2014/main" id="{93DD726E-B607-4491-99F6-FE57C2D37769}"/>
                  </a:ext>
                </a:extLst>
              </p:cNvPr>
              <p:cNvGrpSpPr/>
              <p:nvPr/>
            </p:nvGrpSpPr>
            <p:grpSpPr>
              <a:xfrm>
                <a:off x="4799898" y="5497121"/>
                <a:ext cx="182880" cy="182880"/>
                <a:chOff x="4917745" y="2286000"/>
                <a:chExt cx="2558303" cy="2438399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86" name="Oval 322">
                  <a:extLst>
                    <a:ext uri="{FF2B5EF4-FFF2-40B4-BE49-F238E27FC236}">
                      <a16:creationId xmlns:a16="http://schemas.microsoft.com/office/drawing/2014/main" id="{874667D2-6CA8-46D8-B0F9-3593B40E55CB}"/>
                    </a:ext>
                  </a:extLst>
                </p:cNvPr>
                <p:cNvSpPr/>
                <p:nvPr/>
              </p:nvSpPr>
              <p:spPr>
                <a:xfrm>
                  <a:off x="4917745" y="2429067"/>
                  <a:ext cx="2295331" cy="2295332"/>
                </a:xfrm>
                <a:prstGeom prst="ellipse">
                  <a:avLst/>
                </a:prstGeom>
                <a:gradFill rotWithShape="1">
                  <a:gsLst>
                    <a:gs pos="86000">
                      <a:srgbClr val="F8CC0C"/>
                    </a:gs>
                    <a:gs pos="0">
                      <a:srgbClr val="EEB000"/>
                    </a:gs>
                    <a:gs pos="100000">
                      <a:srgbClr val="EEB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Oval 323">
                  <a:extLst>
                    <a:ext uri="{FF2B5EF4-FFF2-40B4-BE49-F238E27FC236}">
                      <a16:creationId xmlns:a16="http://schemas.microsoft.com/office/drawing/2014/main" id="{64D3BBAB-B6BE-4714-A193-E1D74453931F}"/>
                    </a:ext>
                  </a:extLst>
                </p:cNvPr>
                <p:cNvSpPr/>
                <p:nvPr/>
              </p:nvSpPr>
              <p:spPr>
                <a:xfrm>
                  <a:off x="5945828" y="2286000"/>
                  <a:ext cx="1530220" cy="1530222"/>
                </a:xfrm>
                <a:prstGeom prst="ellipse">
                  <a:avLst/>
                </a:prstGeom>
                <a:gradFill rotWithShape="1">
                  <a:gsLst>
                    <a:gs pos="86000">
                      <a:srgbClr val="F8CC0C"/>
                    </a:gs>
                    <a:gs pos="0">
                      <a:srgbClr val="EEB000"/>
                    </a:gs>
                    <a:gs pos="100000">
                      <a:srgbClr val="EEB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8" name="Oval 10">
                  <a:extLst>
                    <a:ext uri="{FF2B5EF4-FFF2-40B4-BE49-F238E27FC236}">
                      <a16:creationId xmlns:a16="http://schemas.microsoft.com/office/drawing/2014/main" id="{7BB17E26-46E2-4BF3-A7B6-24E87E0A5995}"/>
                    </a:ext>
                  </a:extLst>
                </p:cNvPr>
                <p:cNvSpPr/>
                <p:nvPr/>
              </p:nvSpPr>
              <p:spPr>
                <a:xfrm>
                  <a:off x="6054828" y="2667000"/>
                  <a:ext cx="1107972" cy="1023687"/>
                </a:xfrm>
                <a:custGeom>
                  <a:avLst/>
                  <a:gdLst>
                    <a:gd name="connsiteX0" fmla="*/ 189017 w 1045863"/>
                    <a:gd name="connsiteY0" fmla="*/ 0 h 1103312"/>
                    <a:gd name="connsiteX1" fmla="*/ 97056 w 1045863"/>
                    <a:gd name="connsiteY1" fmla="*/ 259496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1045863 w 1045863"/>
                    <a:gd name="connsiteY2" fmla="*/ 954468 h 1103312"/>
                    <a:gd name="connsiteX3" fmla="*/ 640080 w 1045863"/>
                    <a:gd name="connsiteY3" fmla="*/ 1103312 h 1103312"/>
                    <a:gd name="connsiteX4" fmla="*/ 0 w 1045863"/>
                    <a:gd name="connsiteY4" fmla="*/ 463232 h 1103312"/>
                    <a:gd name="connsiteX5" fmla="*/ 189017 w 1045863"/>
                    <a:gd name="connsiteY5" fmla="*/ 0 h 1103312"/>
                    <a:gd name="connsiteX0" fmla="*/ 189017 w 1178210"/>
                    <a:gd name="connsiteY0" fmla="*/ 0 h 1103312"/>
                    <a:gd name="connsiteX1" fmla="*/ 482067 w 1178210"/>
                    <a:gd name="connsiteY1" fmla="*/ 800917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189017 w 1178210"/>
                    <a:gd name="connsiteY0" fmla="*/ 0 h 1103312"/>
                    <a:gd name="connsiteX1" fmla="*/ 494099 w 1178210"/>
                    <a:gd name="connsiteY1" fmla="*/ 596381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2404 w 991597"/>
                    <a:gd name="connsiteY0" fmla="*/ 8836 h 1112148"/>
                    <a:gd name="connsiteX1" fmla="*/ 307486 w 991597"/>
                    <a:gd name="connsiteY1" fmla="*/ 605217 h 1112148"/>
                    <a:gd name="connsiteX2" fmla="*/ 991597 w 991597"/>
                    <a:gd name="connsiteY2" fmla="*/ 818925 h 1112148"/>
                    <a:gd name="connsiteX3" fmla="*/ 453467 w 991597"/>
                    <a:gd name="connsiteY3" fmla="*/ 1112148 h 1112148"/>
                    <a:gd name="connsiteX4" fmla="*/ 2404 w 991597"/>
                    <a:gd name="connsiteY4" fmla="*/ 8836 h 1112148"/>
                    <a:gd name="connsiteX0" fmla="*/ 2404 w 991597"/>
                    <a:gd name="connsiteY0" fmla="*/ 8836 h 887846"/>
                    <a:gd name="connsiteX1" fmla="*/ 307486 w 991597"/>
                    <a:gd name="connsiteY1" fmla="*/ 605217 h 887846"/>
                    <a:gd name="connsiteX2" fmla="*/ 991597 w 991597"/>
                    <a:gd name="connsiteY2" fmla="*/ 818925 h 887846"/>
                    <a:gd name="connsiteX3" fmla="*/ 104551 w 991597"/>
                    <a:gd name="connsiteY3" fmla="*/ 883548 h 887846"/>
                    <a:gd name="connsiteX4" fmla="*/ 2404 w 991597"/>
                    <a:gd name="connsiteY4" fmla="*/ 8836 h 887846"/>
                    <a:gd name="connsiteX0" fmla="*/ 118779 w 1107972"/>
                    <a:gd name="connsiteY0" fmla="*/ 8836 h 1021343"/>
                    <a:gd name="connsiteX1" fmla="*/ 423861 w 1107972"/>
                    <a:gd name="connsiteY1" fmla="*/ 605217 h 1021343"/>
                    <a:gd name="connsiteX2" fmla="*/ 1107972 w 1107972"/>
                    <a:gd name="connsiteY2" fmla="*/ 818925 h 1021343"/>
                    <a:gd name="connsiteX3" fmla="*/ 220926 w 1107972"/>
                    <a:gd name="connsiteY3" fmla="*/ 883548 h 1021343"/>
                    <a:gd name="connsiteX4" fmla="*/ 118779 w 1107972"/>
                    <a:gd name="connsiteY4" fmla="*/ 8836 h 1021343"/>
                    <a:gd name="connsiteX0" fmla="*/ 118779 w 1107972"/>
                    <a:gd name="connsiteY0" fmla="*/ 11180 h 1023687"/>
                    <a:gd name="connsiteX1" fmla="*/ 423861 w 1107972"/>
                    <a:gd name="connsiteY1" fmla="*/ 607561 h 1023687"/>
                    <a:gd name="connsiteX2" fmla="*/ 1107972 w 1107972"/>
                    <a:gd name="connsiteY2" fmla="*/ 821269 h 1023687"/>
                    <a:gd name="connsiteX3" fmla="*/ 220926 w 1107972"/>
                    <a:gd name="connsiteY3" fmla="*/ 885892 h 1023687"/>
                    <a:gd name="connsiteX4" fmla="*/ 118779 w 1107972"/>
                    <a:gd name="connsiteY4" fmla="*/ 11180 h 10236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07972" h="1023687">
                      <a:moveTo>
                        <a:pt x="118779" y="11180"/>
                      </a:moveTo>
                      <a:cubicBezTo>
                        <a:pt x="94449" y="-73308"/>
                        <a:pt x="114617" y="340199"/>
                        <a:pt x="423861" y="607561"/>
                      </a:cubicBezTo>
                      <a:cubicBezTo>
                        <a:pt x="733105" y="874923"/>
                        <a:pt x="1081637" y="770870"/>
                        <a:pt x="1107972" y="821269"/>
                      </a:cubicBezTo>
                      <a:cubicBezTo>
                        <a:pt x="999127" y="915094"/>
                        <a:pt x="664577" y="1186681"/>
                        <a:pt x="220926" y="885892"/>
                      </a:cubicBezTo>
                      <a:cubicBezTo>
                        <a:pt x="-222725" y="585103"/>
                        <a:pt x="143109" y="95668"/>
                        <a:pt x="118779" y="1118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48" name="Group 89">
              <a:extLst>
                <a:ext uri="{FF2B5EF4-FFF2-40B4-BE49-F238E27FC236}">
                  <a16:creationId xmlns:a16="http://schemas.microsoft.com/office/drawing/2014/main" id="{2E7D356F-F7F4-4918-9F4A-4D56492FFB5F}"/>
                </a:ext>
              </a:extLst>
            </p:cNvPr>
            <p:cNvGrpSpPr/>
            <p:nvPr/>
          </p:nvGrpSpPr>
          <p:grpSpPr>
            <a:xfrm>
              <a:off x="5768400" y="4768532"/>
              <a:ext cx="914400" cy="688393"/>
              <a:chOff x="5791200" y="4685236"/>
              <a:chExt cx="914400" cy="688393"/>
            </a:xfrm>
          </p:grpSpPr>
          <p:sp>
            <p:nvSpPr>
              <p:cNvPr id="77" name="Flowchart: Process 42">
                <a:extLst>
                  <a:ext uri="{FF2B5EF4-FFF2-40B4-BE49-F238E27FC236}">
                    <a16:creationId xmlns:a16="http://schemas.microsoft.com/office/drawing/2014/main" id="{C312896C-3E05-49E8-9E94-0DB4E9EA6FFC}"/>
                  </a:ext>
                </a:extLst>
              </p:cNvPr>
              <p:cNvSpPr/>
              <p:nvPr/>
            </p:nvSpPr>
            <p:spPr>
              <a:xfrm>
                <a:off x="5791200" y="4685236"/>
                <a:ext cx="914400" cy="688393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71"/>
                  <a:gd name="connsiteY0" fmla="*/ 0 h 10000"/>
                  <a:gd name="connsiteX1" fmla="*/ 10000 w 10071"/>
                  <a:gd name="connsiteY1" fmla="*/ 0 h 10000"/>
                  <a:gd name="connsiteX2" fmla="*/ 10000 w 10071"/>
                  <a:gd name="connsiteY2" fmla="*/ 10000 h 10000"/>
                  <a:gd name="connsiteX3" fmla="*/ 0 w 10071"/>
                  <a:gd name="connsiteY3" fmla="*/ 10000 h 10000"/>
                  <a:gd name="connsiteX4" fmla="*/ 0 w 10071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64" h="10000">
                    <a:moveTo>
                      <a:pt x="0" y="0"/>
                    </a:moveTo>
                    <a:cubicBezTo>
                      <a:pt x="3333" y="0"/>
                      <a:pt x="8406" y="267"/>
                      <a:pt x="10000" y="0"/>
                    </a:cubicBezTo>
                    <a:cubicBezTo>
                      <a:pt x="9688" y="2171"/>
                      <a:pt x="10246" y="7979"/>
                      <a:pt x="10000" y="10000"/>
                    </a:cubicBezTo>
                    <a:cubicBezTo>
                      <a:pt x="5499" y="9946"/>
                      <a:pt x="1007" y="9753"/>
                      <a:pt x="0" y="10000"/>
                    </a:cubicBezTo>
                    <a:cubicBezTo>
                      <a:pt x="115" y="8212"/>
                      <a:pt x="0" y="3333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EEB000"/>
                  </a:gs>
                  <a:gs pos="0">
                    <a:srgbClr val="FFE115"/>
                  </a:gs>
                  <a:gs pos="58000">
                    <a:srgbClr val="FFE321"/>
                  </a:gs>
                </a:gsLst>
                <a:lin ang="189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762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8" name="TextBox 139">
                <a:extLst>
                  <a:ext uri="{FF2B5EF4-FFF2-40B4-BE49-F238E27FC236}">
                    <a16:creationId xmlns:a16="http://schemas.microsoft.com/office/drawing/2014/main" id="{B60A8094-1B7A-492A-8C29-646B182D9EE2}"/>
                  </a:ext>
                </a:extLst>
              </p:cNvPr>
              <p:cNvSpPr txBox="1"/>
              <p:nvPr/>
            </p:nvSpPr>
            <p:spPr>
              <a:xfrm>
                <a:off x="5820696" y="4923578"/>
                <a:ext cx="85540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This is a sample text. </a:t>
                </a:r>
              </a:p>
            </p:txBody>
          </p:sp>
          <p:grpSp>
            <p:nvGrpSpPr>
              <p:cNvPr id="79" name="Group 335">
                <a:extLst>
                  <a:ext uri="{FF2B5EF4-FFF2-40B4-BE49-F238E27FC236}">
                    <a16:creationId xmlns:a16="http://schemas.microsoft.com/office/drawing/2014/main" id="{230289FC-8783-45F0-B043-A7CDCD586C8A}"/>
                  </a:ext>
                </a:extLst>
              </p:cNvPr>
              <p:cNvGrpSpPr/>
              <p:nvPr/>
            </p:nvGrpSpPr>
            <p:grpSpPr>
              <a:xfrm>
                <a:off x="6184692" y="4694978"/>
                <a:ext cx="182880" cy="182880"/>
                <a:chOff x="4917745" y="2286000"/>
                <a:chExt cx="2558303" cy="2438399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80" name="Oval 336">
                  <a:extLst>
                    <a:ext uri="{FF2B5EF4-FFF2-40B4-BE49-F238E27FC236}">
                      <a16:creationId xmlns:a16="http://schemas.microsoft.com/office/drawing/2014/main" id="{AA14714B-6DCE-481A-A597-52FE3E08E5A9}"/>
                    </a:ext>
                  </a:extLst>
                </p:cNvPr>
                <p:cNvSpPr/>
                <p:nvPr/>
              </p:nvSpPr>
              <p:spPr>
                <a:xfrm>
                  <a:off x="4917745" y="2429067"/>
                  <a:ext cx="2295331" cy="22953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1" name="Oval 337">
                  <a:extLst>
                    <a:ext uri="{FF2B5EF4-FFF2-40B4-BE49-F238E27FC236}">
                      <a16:creationId xmlns:a16="http://schemas.microsoft.com/office/drawing/2014/main" id="{15C76C4F-1BC7-4251-9DE8-581E757C953B}"/>
                    </a:ext>
                  </a:extLst>
                </p:cNvPr>
                <p:cNvSpPr/>
                <p:nvPr/>
              </p:nvSpPr>
              <p:spPr>
                <a:xfrm>
                  <a:off x="5945828" y="2286000"/>
                  <a:ext cx="1530220" cy="153022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2" name="Oval 10">
                  <a:extLst>
                    <a:ext uri="{FF2B5EF4-FFF2-40B4-BE49-F238E27FC236}">
                      <a16:creationId xmlns:a16="http://schemas.microsoft.com/office/drawing/2014/main" id="{8039B39E-B462-4B9F-A36A-6E7FA058AC42}"/>
                    </a:ext>
                  </a:extLst>
                </p:cNvPr>
                <p:cNvSpPr/>
                <p:nvPr/>
              </p:nvSpPr>
              <p:spPr>
                <a:xfrm>
                  <a:off x="6054828" y="2667000"/>
                  <a:ext cx="1107972" cy="1023687"/>
                </a:xfrm>
                <a:custGeom>
                  <a:avLst/>
                  <a:gdLst>
                    <a:gd name="connsiteX0" fmla="*/ 189017 w 1045863"/>
                    <a:gd name="connsiteY0" fmla="*/ 0 h 1103312"/>
                    <a:gd name="connsiteX1" fmla="*/ 97056 w 1045863"/>
                    <a:gd name="connsiteY1" fmla="*/ 259496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1045863 w 1045863"/>
                    <a:gd name="connsiteY2" fmla="*/ 954468 h 1103312"/>
                    <a:gd name="connsiteX3" fmla="*/ 640080 w 1045863"/>
                    <a:gd name="connsiteY3" fmla="*/ 1103312 h 1103312"/>
                    <a:gd name="connsiteX4" fmla="*/ 0 w 1045863"/>
                    <a:gd name="connsiteY4" fmla="*/ 463232 h 1103312"/>
                    <a:gd name="connsiteX5" fmla="*/ 189017 w 1045863"/>
                    <a:gd name="connsiteY5" fmla="*/ 0 h 1103312"/>
                    <a:gd name="connsiteX0" fmla="*/ 189017 w 1178210"/>
                    <a:gd name="connsiteY0" fmla="*/ 0 h 1103312"/>
                    <a:gd name="connsiteX1" fmla="*/ 482067 w 1178210"/>
                    <a:gd name="connsiteY1" fmla="*/ 800917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189017 w 1178210"/>
                    <a:gd name="connsiteY0" fmla="*/ 0 h 1103312"/>
                    <a:gd name="connsiteX1" fmla="*/ 494099 w 1178210"/>
                    <a:gd name="connsiteY1" fmla="*/ 596381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2404 w 991597"/>
                    <a:gd name="connsiteY0" fmla="*/ 8836 h 1112148"/>
                    <a:gd name="connsiteX1" fmla="*/ 307486 w 991597"/>
                    <a:gd name="connsiteY1" fmla="*/ 605217 h 1112148"/>
                    <a:gd name="connsiteX2" fmla="*/ 991597 w 991597"/>
                    <a:gd name="connsiteY2" fmla="*/ 818925 h 1112148"/>
                    <a:gd name="connsiteX3" fmla="*/ 453467 w 991597"/>
                    <a:gd name="connsiteY3" fmla="*/ 1112148 h 1112148"/>
                    <a:gd name="connsiteX4" fmla="*/ 2404 w 991597"/>
                    <a:gd name="connsiteY4" fmla="*/ 8836 h 1112148"/>
                    <a:gd name="connsiteX0" fmla="*/ 2404 w 991597"/>
                    <a:gd name="connsiteY0" fmla="*/ 8836 h 887846"/>
                    <a:gd name="connsiteX1" fmla="*/ 307486 w 991597"/>
                    <a:gd name="connsiteY1" fmla="*/ 605217 h 887846"/>
                    <a:gd name="connsiteX2" fmla="*/ 991597 w 991597"/>
                    <a:gd name="connsiteY2" fmla="*/ 818925 h 887846"/>
                    <a:gd name="connsiteX3" fmla="*/ 104551 w 991597"/>
                    <a:gd name="connsiteY3" fmla="*/ 883548 h 887846"/>
                    <a:gd name="connsiteX4" fmla="*/ 2404 w 991597"/>
                    <a:gd name="connsiteY4" fmla="*/ 8836 h 887846"/>
                    <a:gd name="connsiteX0" fmla="*/ 118779 w 1107972"/>
                    <a:gd name="connsiteY0" fmla="*/ 8836 h 1021343"/>
                    <a:gd name="connsiteX1" fmla="*/ 423861 w 1107972"/>
                    <a:gd name="connsiteY1" fmla="*/ 605217 h 1021343"/>
                    <a:gd name="connsiteX2" fmla="*/ 1107972 w 1107972"/>
                    <a:gd name="connsiteY2" fmla="*/ 818925 h 1021343"/>
                    <a:gd name="connsiteX3" fmla="*/ 220926 w 1107972"/>
                    <a:gd name="connsiteY3" fmla="*/ 883548 h 1021343"/>
                    <a:gd name="connsiteX4" fmla="*/ 118779 w 1107972"/>
                    <a:gd name="connsiteY4" fmla="*/ 8836 h 1021343"/>
                    <a:gd name="connsiteX0" fmla="*/ 118779 w 1107972"/>
                    <a:gd name="connsiteY0" fmla="*/ 11180 h 1023687"/>
                    <a:gd name="connsiteX1" fmla="*/ 423861 w 1107972"/>
                    <a:gd name="connsiteY1" fmla="*/ 607561 h 1023687"/>
                    <a:gd name="connsiteX2" fmla="*/ 1107972 w 1107972"/>
                    <a:gd name="connsiteY2" fmla="*/ 821269 h 1023687"/>
                    <a:gd name="connsiteX3" fmla="*/ 220926 w 1107972"/>
                    <a:gd name="connsiteY3" fmla="*/ 885892 h 1023687"/>
                    <a:gd name="connsiteX4" fmla="*/ 118779 w 1107972"/>
                    <a:gd name="connsiteY4" fmla="*/ 11180 h 10236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07972" h="1023687">
                      <a:moveTo>
                        <a:pt x="118779" y="11180"/>
                      </a:moveTo>
                      <a:cubicBezTo>
                        <a:pt x="94449" y="-73308"/>
                        <a:pt x="114617" y="340199"/>
                        <a:pt x="423861" y="607561"/>
                      </a:cubicBezTo>
                      <a:cubicBezTo>
                        <a:pt x="733105" y="874923"/>
                        <a:pt x="1081637" y="770870"/>
                        <a:pt x="1107972" y="821269"/>
                      </a:cubicBezTo>
                      <a:cubicBezTo>
                        <a:pt x="999127" y="915094"/>
                        <a:pt x="664577" y="1186681"/>
                        <a:pt x="220926" y="885892"/>
                      </a:cubicBezTo>
                      <a:cubicBezTo>
                        <a:pt x="-222725" y="585103"/>
                        <a:pt x="143109" y="95668"/>
                        <a:pt x="118779" y="1118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49" name="Group 88">
              <a:extLst>
                <a:ext uri="{FF2B5EF4-FFF2-40B4-BE49-F238E27FC236}">
                  <a16:creationId xmlns:a16="http://schemas.microsoft.com/office/drawing/2014/main" id="{C579FE69-D290-4FF8-8E2D-EF0823DD052A}"/>
                </a:ext>
              </a:extLst>
            </p:cNvPr>
            <p:cNvGrpSpPr/>
            <p:nvPr/>
          </p:nvGrpSpPr>
          <p:grpSpPr>
            <a:xfrm>
              <a:off x="5902199" y="5666368"/>
              <a:ext cx="914400" cy="688393"/>
              <a:chOff x="5924999" y="5583072"/>
              <a:chExt cx="914400" cy="688393"/>
            </a:xfrm>
          </p:grpSpPr>
          <p:sp>
            <p:nvSpPr>
              <p:cNvPr id="71" name="Flowchart: Process 42">
                <a:extLst>
                  <a:ext uri="{FF2B5EF4-FFF2-40B4-BE49-F238E27FC236}">
                    <a16:creationId xmlns:a16="http://schemas.microsoft.com/office/drawing/2014/main" id="{AA6C8D32-720E-4170-AAD6-76DBEA64723B}"/>
                  </a:ext>
                </a:extLst>
              </p:cNvPr>
              <p:cNvSpPr/>
              <p:nvPr/>
            </p:nvSpPr>
            <p:spPr>
              <a:xfrm>
                <a:off x="5924999" y="5583072"/>
                <a:ext cx="914400" cy="688393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18"/>
                  <a:gd name="connsiteY0" fmla="*/ 0 h 10000"/>
                  <a:gd name="connsiteX1" fmla="*/ 10000 w 10018"/>
                  <a:gd name="connsiteY1" fmla="*/ 0 h 10000"/>
                  <a:gd name="connsiteX2" fmla="*/ 10000 w 10018"/>
                  <a:gd name="connsiteY2" fmla="*/ 10000 h 10000"/>
                  <a:gd name="connsiteX3" fmla="*/ 0 w 10018"/>
                  <a:gd name="connsiteY3" fmla="*/ 10000 h 10000"/>
                  <a:gd name="connsiteX4" fmla="*/ 0 w 10018"/>
                  <a:gd name="connsiteY4" fmla="*/ 0 h 10000"/>
                  <a:gd name="connsiteX0" fmla="*/ 0 w 10071"/>
                  <a:gd name="connsiteY0" fmla="*/ 0 h 10000"/>
                  <a:gd name="connsiteX1" fmla="*/ 10000 w 10071"/>
                  <a:gd name="connsiteY1" fmla="*/ 0 h 10000"/>
                  <a:gd name="connsiteX2" fmla="*/ 10000 w 10071"/>
                  <a:gd name="connsiteY2" fmla="*/ 10000 h 10000"/>
                  <a:gd name="connsiteX3" fmla="*/ 0 w 10071"/>
                  <a:gd name="connsiteY3" fmla="*/ 10000 h 10000"/>
                  <a:gd name="connsiteX4" fmla="*/ 0 w 10071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  <a:gd name="connsiteX0" fmla="*/ 0 w 10064"/>
                  <a:gd name="connsiteY0" fmla="*/ 0 h 10000"/>
                  <a:gd name="connsiteX1" fmla="*/ 10000 w 10064"/>
                  <a:gd name="connsiteY1" fmla="*/ 0 h 10000"/>
                  <a:gd name="connsiteX2" fmla="*/ 10000 w 10064"/>
                  <a:gd name="connsiteY2" fmla="*/ 10000 h 10000"/>
                  <a:gd name="connsiteX3" fmla="*/ 0 w 10064"/>
                  <a:gd name="connsiteY3" fmla="*/ 10000 h 10000"/>
                  <a:gd name="connsiteX4" fmla="*/ 0 w 10064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64" h="10000">
                    <a:moveTo>
                      <a:pt x="0" y="0"/>
                    </a:moveTo>
                    <a:cubicBezTo>
                      <a:pt x="3333" y="0"/>
                      <a:pt x="8406" y="267"/>
                      <a:pt x="10000" y="0"/>
                    </a:cubicBezTo>
                    <a:cubicBezTo>
                      <a:pt x="9688" y="2171"/>
                      <a:pt x="10246" y="7979"/>
                      <a:pt x="10000" y="10000"/>
                    </a:cubicBezTo>
                    <a:cubicBezTo>
                      <a:pt x="5499" y="9946"/>
                      <a:pt x="1007" y="9753"/>
                      <a:pt x="0" y="10000"/>
                    </a:cubicBezTo>
                    <a:cubicBezTo>
                      <a:pt x="115" y="8212"/>
                      <a:pt x="0" y="3333"/>
                      <a:pt x="0" y="0"/>
                    </a:cubicBezTo>
                    <a:close/>
                  </a:path>
                </a:pathLst>
              </a:custGeom>
              <a:solidFill>
                <a:srgbClr val="9ED462"/>
              </a:solidFill>
              <a:ln w="25400" cap="flat" cmpd="sng" algn="ctr">
                <a:noFill/>
                <a:prstDash val="solid"/>
              </a:ln>
              <a:effectLst>
                <a:outerShdw blurRad="762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2" name="TextBox 146">
                <a:extLst>
                  <a:ext uri="{FF2B5EF4-FFF2-40B4-BE49-F238E27FC236}">
                    <a16:creationId xmlns:a16="http://schemas.microsoft.com/office/drawing/2014/main" id="{07F3307A-4F28-4EFB-91C1-EBF418C8EBED}"/>
                  </a:ext>
                </a:extLst>
              </p:cNvPr>
              <p:cNvSpPr txBox="1"/>
              <p:nvPr/>
            </p:nvSpPr>
            <p:spPr>
              <a:xfrm>
                <a:off x="5954495" y="5821414"/>
                <a:ext cx="85540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This is a sample text. </a:t>
                </a:r>
              </a:p>
            </p:txBody>
          </p:sp>
          <p:grpSp>
            <p:nvGrpSpPr>
              <p:cNvPr id="73" name="Group 342">
                <a:extLst>
                  <a:ext uri="{FF2B5EF4-FFF2-40B4-BE49-F238E27FC236}">
                    <a16:creationId xmlns:a16="http://schemas.microsoft.com/office/drawing/2014/main" id="{BF79699F-A31F-4533-B3B6-875270141541}"/>
                  </a:ext>
                </a:extLst>
              </p:cNvPr>
              <p:cNvGrpSpPr/>
              <p:nvPr/>
            </p:nvGrpSpPr>
            <p:grpSpPr>
              <a:xfrm>
                <a:off x="6318491" y="5592814"/>
                <a:ext cx="182880" cy="182880"/>
                <a:chOff x="4917745" y="2286000"/>
                <a:chExt cx="2558303" cy="2438399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74" name="Oval 343">
                  <a:extLst>
                    <a:ext uri="{FF2B5EF4-FFF2-40B4-BE49-F238E27FC236}">
                      <a16:creationId xmlns:a16="http://schemas.microsoft.com/office/drawing/2014/main" id="{0E2E68A3-055D-4C3D-8907-48054F7CA3C8}"/>
                    </a:ext>
                  </a:extLst>
                </p:cNvPr>
                <p:cNvSpPr/>
                <p:nvPr/>
              </p:nvSpPr>
              <p:spPr>
                <a:xfrm>
                  <a:off x="4917745" y="2429067"/>
                  <a:ext cx="2295331" cy="22953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Oval 344">
                  <a:extLst>
                    <a:ext uri="{FF2B5EF4-FFF2-40B4-BE49-F238E27FC236}">
                      <a16:creationId xmlns:a16="http://schemas.microsoft.com/office/drawing/2014/main" id="{55BC3F62-9205-4F40-8AE6-FD5B52864FF5}"/>
                    </a:ext>
                  </a:extLst>
                </p:cNvPr>
                <p:cNvSpPr/>
                <p:nvPr/>
              </p:nvSpPr>
              <p:spPr>
                <a:xfrm>
                  <a:off x="5945828" y="2286000"/>
                  <a:ext cx="1530220" cy="153022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Oval 10">
                  <a:extLst>
                    <a:ext uri="{FF2B5EF4-FFF2-40B4-BE49-F238E27FC236}">
                      <a16:creationId xmlns:a16="http://schemas.microsoft.com/office/drawing/2014/main" id="{BB02A235-3A1C-4CD6-B518-0F4422AC1697}"/>
                    </a:ext>
                  </a:extLst>
                </p:cNvPr>
                <p:cNvSpPr/>
                <p:nvPr/>
              </p:nvSpPr>
              <p:spPr>
                <a:xfrm>
                  <a:off x="6054828" y="2667000"/>
                  <a:ext cx="1107972" cy="1023687"/>
                </a:xfrm>
                <a:custGeom>
                  <a:avLst/>
                  <a:gdLst>
                    <a:gd name="connsiteX0" fmla="*/ 189017 w 1045863"/>
                    <a:gd name="connsiteY0" fmla="*/ 0 h 1103312"/>
                    <a:gd name="connsiteX1" fmla="*/ 97056 w 1045863"/>
                    <a:gd name="connsiteY1" fmla="*/ 259496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1045863 w 1045863"/>
                    <a:gd name="connsiteY2" fmla="*/ 954468 h 1103312"/>
                    <a:gd name="connsiteX3" fmla="*/ 640080 w 1045863"/>
                    <a:gd name="connsiteY3" fmla="*/ 1103312 h 1103312"/>
                    <a:gd name="connsiteX4" fmla="*/ 0 w 1045863"/>
                    <a:gd name="connsiteY4" fmla="*/ 463232 h 1103312"/>
                    <a:gd name="connsiteX5" fmla="*/ 189017 w 1045863"/>
                    <a:gd name="connsiteY5" fmla="*/ 0 h 1103312"/>
                    <a:gd name="connsiteX0" fmla="*/ 189017 w 1178210"/>
                    <a:gd name="connsiteY0" fmla="*/ 0 h 1103312"/>
                    <a:gd name="connsiteX1" fmla="*/ 482067 w 1178210"/>
                    <a:gd name="connsiteY1" fmla="*/ 800917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189017 w 1178210"/>
                    <a:gd name="connsiteY0" fmla="*/ 0 h 1103312"/>
                    <a:gd name="connsiteX1" fmla="*/ 494099 w 1178210"/>
                    <a:gd name="connsiteY1" fmla="*/ 596381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2404 w 991597"/>
                    <a:gd name="connsiteY0" fmla="*/ 8836 h 1112148"/>
                    <a:gd name="connsiteX1" fmla="*/ 307486 w 991597"/>
                    <a:gd name="connsiteY1" fmla="*/ 605217 h 1112148"/>
                    <a:gd name="connsiteX2" fmla="*/ 991597 w 991597"/>
                    <a:gd name="connsiteY2" fmla="*/ 818925 h 1112148"/>
                    <a:gd name="connsiteX3" fmla="*/ 453467 w 991597"/>
                    <a:gd name="connsiteY3" fmla="*/ 1112148 h 1112148"/>
                    <a:gd name="connsiteX4" fmla="*/ 2404 w 991597"/>
                    <a:gd name="connsiteY4" fmla="*/ 8836 h 1112148"/>
                    <a:gd name="connsiteX0" fmla="*/ 2404 w 991597"/>
                    <a:gd name="connsiteY0" fmla="*/ 8836 h 887846"/>
                    <a:gd name="connsiteX1" fmla="*/ 307486 w 991597"/>
                    <a:gd name="connsiteY1" fmla="*/ 605217 h 887846"/>
                    <a:gd name="connsiteX2" fmla="*/ 991597 w 991597"/>
                    <a:gd name="connsiteY2" fmla="*/ 818925 h 887846"/>
                    <a:gd name="connsiteX3" fmla="*/ 104551 w 991597"/>
                    <a:gd name="connsiteY3" fmla="*/ 883548 h 887846"/>
                    <a:gd name="connsiteX4" fmla="*/ 2404 w 991597"/>
                    <a:gd name="connsiteY4" fmla="*/ 8836 h 887846"/>
                    <a:gd name="connsiteX0" fmla="*/ 118779 w 1107972"/>
                    <a:gd name="connsiteY0" fmla="*/ 8836 h 1021343"/>
                    <a:gd name="connsiteX1" fmla="*/ 423861 w 1107972"/>
                    <a:gd name="connsiteY1" fmla="*/ 605217 h 1021343"/>
                    <a:gd name="connsiteX2" fmla="*/ 1107972 w 1107972"/>
                    <a:gd name="connsiteY2" fmla="*/ 818925 h 1021343"/>
                    <a:gd name="connsiteX3" fmla="*/ 220926 w 1107972"/>
                    <a:gd name="connsiteY3" fmla="*/ 883548 h 1021343"/>
                    <a:gd name="connsiteX4" fmla="*/ 118779 w 1107972"/>
                    <a:gd name="connsiteY4" fmla="*/ 8836 h 1021343"/>
                    <a:gd name="connsiteX0" fmla="*/ 118779 w 1107972"/>
                    <a:gd name="connsiteY0" fmla="*/ 11180 h 1023687"/>
                    <a:gd name="connsiteX1" fmla="*/ 423861 w 1107972"/>
                    <a:gd name="connsiteY1" fmla="*/ 607561 h 1023687"/>
                    <a:gd name="connsiteX2" fmla="*/ 1107972 w 1107972"/>
                    <a:gd name="connsiteY2" fmla="*/ 821269 h 1023687"/>
                    <a:gd name="connsiteX3" fmla="*/ 220926 w 1107972"/>
                    <a:gd name="connsiteY3" fmla="*/ 885892 h 1023687"/>
                    <a:gd name="connsiteX4" fmla="*/ 118779 w 1107972"/>
                    <a:gd name="connsiteY4" fmla="*/ 11180 h 10236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07972" h="1023687">
                      <a:moveTo>
                        <a:pt x="118779" y="11180"/>
                      </a:moveTo>
                      <a:cubicBezTo>
                        <a:pt x="94449" y="-73308"/>
                        <a:pt x="114617" y="340199"/>
                        <a:pt x="423861" y="607561"/>
                      </a:cubicBezTo>
                      <a:cubicBezTo>
                        <a:pt x="733105" y="874923"/>
                        <a:pt x="1081637" y="770870"/>
                        <a:pt x="1107972" y="821269"/>
                      </a:cubicBezTo>
                      <a:cubicBezTo>
                        <a:pt x="999127" y="915094"/>
                        <a:pt x="664577" y="1186681"/>
                        <a:pt x="220926" y="885892"/>
                      </a:cubicBezTo>
                      <a:cubicBezTo>
                        <a:pt x="-222725" y="585103"/>
                        <a:pt x="143109" y="95668"/>
                        <a:pt x="118779" y="1118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50" name="Group 367">
              <a:extLst>
                <a:ext uri="{FF2B5EF4-FFF2-40B4-BE49-F238E27FC236}">
                  <a16:creationId xmlns:a16="http://schemas.microsoft.com/office/drawing/2014/main" id="{1AC94536-B9E5-492A-A8D0-9B84209CBB14}"/>
                </a:ext>
              </a:extLst>
            </p:cNvPr>
            <p:cNvGrpSpPr/>
            <p:nvPr/>
          </p:nvGrpSpPr>
          <p:grpSpPr>
            <a:xfrm>
              <a:off x="7216200" y="1794424"/>
              <a:ext cx="1181100" cy="1160813"/>
              <a:chOff x="7239000" y="1711128"/>
              <a:chExt cx="1181100" cy="1160813"/>
            </a:xfrm>
          </p:grpSpPr>
          <p:sp>
            <p:nvSpPr>
              <p:cNvPr id="65" name="Rectangle 1">
                <a:extLst>
                  <a:ext uri="{FF2B5EF4-FFF2-40B4-BE49-F238E27FC236}">
                    <a16:creationId xmlns:a16="http://schemas.microsoft.com/office/drawing/2014/main" id="{28ED5DE0-B97A-4CBA-83C5-E6AE0EC464B7}"/>
                  </a:ext>
                </a:extLst>
              </p:cNvPr>
              <p:cNvSpPr/>
              <p:nvPr/>
            </p:nvSpPr>
            <p:spPr>
              <a:xfrm>
                <a:off x="7239000" y="1711128"/>
                <a:ext cx="1181100" cy="1160813"/>
              </a:xfrm>
              <a:custGeom>
                <a:avLst/>
                <a:gdLst/>
                <a:ahLst/>
                <a:cxnLst/>
                <a:rect l="l" t="t" r="r" b="b"/>
                <a:pathLst>
                  <a:path w="4235395" h="4162644">
                    <a:moveTo>
                      <a:pt x="4235395" y="0"/>
                    </a:moveTo>
                    <a:lnTo>
                      <a:pt x="4235395" y="4019636"/>
                    </a:lnTo>
                    <a:lnTo>
                      <a:pt x="140197" y="4162644"/>
                    </a:lnTo>
                    <a:lnTo>
                      <a:pt x="0" y="147903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rgbClr val="EEB000"/>
                  </a:gs>
                  <a:gs pos="0">
                    <a:srgbClr val="FFE115"/>
                  </a:gs>
                  <a:gs pos="58000">
                    <a:srgbClr val="FFE321"/>
                  </a:gs>
                </a:gsLst>
                <a:lin ang="189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762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TextBox 153">
                <a:extLst>
                  <a:ext uri="{FF2B5EF4-FFF2-40B4-BE49-F238E27FC236}">
                    <a16:creationId xmlns:a16="http://schemas.microsoft.com/office/drawing/2014/main" id="{4CD4621E-E2CA-41BD-9998-3609194BD0EF}"/>
                  </a:ext>
                </a:extLst>
              </p:cNvPr>
              <p:cNvSpPr txBox="1"/>
              <p:nvPr/>
            </p:nvSpPr>
            <p:spPr>
              <a:xfrm>
                <a:off x="7327033" y="1980877"/>
                <a:ext cx="1019710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This is a sample text. Replace it with your own text.</a:t>
                </a:r>
              </a:p>
            </p:txBody>
          </p:sp>
          <p:grpSp>
            <p:nvGrpSpPr>
              <p:cNvPr id="67" name="Group 349">
                <a:extLst>
                  <a:ext uri="{FF2B5EF4-FFF2-40B4-BE49-F238E27FC236}">
                    <a16:creationId xmlns:a16="http://schemas.microsoft.com/office/drawing/2014/main" id="{13AF3D9A-EE49-4633-A496-74225FF9968F}"/>
                  </a:ext>
                </a:extLst>
              </p:cNvPr>
              <p:cNvGrpSpPr/>
              <p:nvPr/>
            </p:nvGrpSpPr>
            <p:grpSpPr>
              <a:xfrm>
                <a:off x="7776185" y="1744722"/>
                <a:ext cx="182880" cy="182880"/>
                <a:chOff x="4917745" y="2286000"/>
                <a:chExt cx="2558303" cy="2438399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68" name="Oval 350">
                  <a:extLst>
                    <a:ext uri="{FF2B5EF4-FFF2-40B4-BE49-F238E27FC236}">
                      <a16:creationId xmlns:a16="http://schemas.microsoft.com/office/drawing/2014/main" id="{648B3B61-00B4-42B8-8FFB-19474C579317}"/>
                    </a:ext>
                  </a:extLst>
                </p:cNvPr>
                <p:cNvSpPr/>
                <p:nvPr/>
              </p:nvSpPr>
              <p:spPr>
                <a:xfrm>
                  <a:off x="4917745" y="2429067"/>
                  <a:ext cx="2295331" cy="22953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Oval 351">
                  <a:extLst>
                    <a:ext uri="{FF2B5EF4-FFF2-40B4-BE49-F238E27FC236}">
                      <a16:creationId xmlns:a16="http://schemas.microsoft.com/office/drawing/2014/main" id="{86F46568-08DC-4535-A66E-4DD51C915865}"/>
                    </a:ext>
                  </a:extLst>
                </p:cNvPr>
                <p:cNvSpPr/>
                <p:nvPr/>
              </p:nvSpPr>
              <p:spPr>
                <a:xfrm>
                  <a:off x="5945828" y="2286000"/>
                  <a:ext cx="1530220" cy="153022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Oval 10">
                  <a:extLst>
                    <a:ext uri="{FF2B5EF4-FFF2-40B4-BE49-F238E27FC236}">
                      <a16:creationId xmlns:a16="http://schemas.microsoft.com/office/drawing/2014/main" id="{9F3436D8-961F-49CF-9E41-79827691D04B}"/>
                    </a:ext>
                  </a:extLst>
                </p:cNvPr>
                <p:cNvSpPr/>
                <p:nvPr/>
              </p:nvSpPr>
              <p:spPr>
                <a:xfrm>
                  <a:off x="6054828" y="2667000"/>
                  <a:ext cx="1107972" cy="1023687"/>
                </a:xfrm>
                <a:custGeom>
                  <a:avLst/>
                  <a:gdLst>
                    <a:gd name="connsiteX0" fmla="*/ 189017 w 1045863"/>
                    <a:gd name="connsiteY0" fmla="*/ 0 h 1103312"/>
                    <a:gd name="connsiteX1" fmla="*/ 97056 w 1045863"/>
                    <a:gd name="connsiteY1" fmla="*/ 259496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1045863 w 1045863"/>
                    <a:gd name="connsiteY2" fmla="*/ 954468 h 1103312"/>
                    <a:gd name="connsiteX3" fmla="*/ 640080 w 1045863"/>
                    <a:gd name="connsiteY3" fmla="*/ 1103312 h 1103312"/>
                    <a:gd name="connsiteX4" fmla="*/ 0 w 1045863"/>
                    <a:gd name="connsiteY4" fmla="*/ 463232 h 1103312"/>
                    <a:gd name="connsiteX5" fmla="*/ 189017 w 1045863"/>
                    <a:gd name="connsiteY5" fmla="*/ 0 h 1103312"/>
                    <a:gd name="connsiteX0" fmla="*/ 189017 w 1178210"/>
                    <a:gd name="connsiteY0" fmla="*/ 0 h 1103312"/>
                    <a:gd name="connsiteX1" fmla="*/ 482067 w 1178210"/>
                    <a:gd name="connsiteY1" fmla="*/ 800917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189017 w 1178210"/>
                    <a:gd name="connsiteY0" fmla="*/ 0 h 1103312"/>
                    <a:gd name="connsiteX1" fmla="*/ 494099 w 1178210"/>
                    <a:gd name="connsiteY1" fmla="*/ 596381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2404 w 991597"/>
                    <a:gd name="connsiteY0" fmla="*/ 8836 h 1112148"/>
                    <a:gd name="connsiteX1" fmla="*/ 307486 w 991597"/>
                    <a:gd name="connsiteY1" fmla="*/ 605217 h 1112148"/>
                    <a:gd name="connsiteX2" fmla="*/ 991597 w 991597"/>
                    <a:gd name="connsiteY2" fmla="*/ 818925 h 1112148"/>
                    <a:gd name="connsiteX3" fmla="*/ 453467 w 991597"/>
                    <a:gd name="connsiteY3" fmla="*/ 1112148 h 1112148"/>
                    <a:gd name="connsiteX4" fmla="*/ 2404 w 991597"/>
                    <a:gd name="connsiteY4" fmla="*/ 8836 h 1112148"/>
                    <a:gd name="connsiteX0" fmla="*/ 2404 w 991597"/>
                    <a:gd name="connsiteY0" fmla="*/ 8836 h 887846"/>
                    <a:gd name="connsiteX1" fmla="*/ 307486 w 991597"/>
                    <a:gd name="connsiteY1" fmla="*/ 605217 h 887846"/>
                    <a:gd name="connsiteX2" fmla="*/ 991597 w 991597"/>
                    <a:gd name="connsiteY2" fmla="*/ 818925 h 887846"/>
                    <a:gd name="connsiteX3" fmla="*/ 104551 w 991597"/>
                    <a:gd name="connsiteY3" fmla="*/ 883548 h 887846"/>
                    <a:gd name="connsiteX4" fmla="*/ 2404 w 991597"/>
                    <a:gd name="connsiteY4" fmla="*/ 8836 h 887846"/>
                    <a:gd name="connsiteX0" fmla="*/ 118779 w 1107972"/>
                    <a:gd name="connsiteY0" fmla="*/ 8836 h 1021343"/>
                    <a:gd name="connsiteX1" fmla="*/ 423861 w 1107972"/>
                    <a:gd name="connsiteY1" fmla="*/ 605217 h 1021343"/>
                    <a:gd name="connsiteX2" fmla="*/ 1107972 w 1107972"/>
                    <a:gd name="connsiteY2" fmla="*/ 818925 h 1021343"/>
                    <a:gd name="connsiteX3" fmla="*/ 220926 w 1107972"/>
                    <a:gd name="connsiteY3" fmla="*/ 883548 h 1021343"/>
                    <a:gd name="connsiteX4" fmla="*/ 118779 w 1107972"/>
                    <a:gd name="connsiteY4" fmla="*/ 8836 h 1021343"/>
                    <a:gd name="connsiteX0" fmla="*/ 118779 w 1107972"/>
                    <a:gd name="connsiteY0" fmla="*/ 11180 h 1023687"/>
                    <a:gd name="connsiteX1" fmla="*/ 423861 w 1107972"/>
                    <a:gd name="connsiteY1" fmla="*/ 607561 h 1023687"/>
                    <a:gd name="connsiteX2" fmla="*/ 1107972 w 1107972"/>
                    <a:gd name="connsiteY2" fmla="*/ 821269 h 1023687"/>
                    <a:gd name="connsiteX3" fmla="*/ 220926 w 1107972"/>
                    <a:gd name="connsiteY3" fmla="*/ 885892 h 1023687"/>
                    <a:gd name="connsiteX4" fmla="*/ 118779 w 1107972"/>
                    <a:gd name="connsiteY4" fmla="*/ 11180 h 10236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07972" h="1023687">
                      <a:moveTo>
                        <a:pt x="118779" y="11180"/>
                      </a:moveTo>
                      <a:cubicBezTo>
                        <a:pt x="94449" y="-73308"/>
                        <a:pt x="114617" y="340199"/>
                        <a:pt x="423861" y="607561"/>
                      </a:cubicBezTo>
                      <a:cubicBezTo>
                        <a:pt x="733105" y="874923"/>
                        <a:pt x="1081637" y="770870"/>
                        <a:pt x="1107972" y="821269"/>
                      </a:cubicBezTo>
                      <a:cubicBezTo>
                        <a:pt x="999127" y="915094"/>
                        <a:pt x="664577" y="1186681"/>
                        <a:pt x="220926" y="885892"/>
                      </a:cubicBezTo>
                      <a:cubicBezTo>
                        <a:pt x="-222725" y="585103"/>
                        <a:pt x="143109" y="95668"/>
                        <a:pt x="118779" y="1118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51" name="Group 368">
              <a:extLst>
                <a:ext uri="{FF2B5EF4-FFF2-40B4-BE49-F238E27FC236}">
                  <a16:creationId xmlns:a16="http://schemas.microsoft.com/office/drawing/2014/main" id="{B9C82BFA-3C78-4DCA-84B7-67030B9E492B}"/>
                </a:ext>
              </a:extLst>
            </p:cNvPr>
            <p:cNvGrpSpPr/>
            <p:nvPr/>
          </p:nvGrpSpPr>
          <p:grpSpPr>
            <a:xfrm>
              <a:off x="7254300" y="4736787"/>
              <a:ext cx="1181100" cy="1160813"/>
              <a:chOff x="7277100" y="4653491"/>
              <a:chExt cx="1181100" cy="1160813"/>
            </a:xfrm>
          </p:grpSpPr>
          <p:sp>
            <p:nvSpPr>
              <p:cNvPr id="59" name="Rectangle 1">
                <a:extLst>
                  <a:ext uri="{FF2B5EF4-FFF2-40B4-BE49-F238E27FC236}">
                    <a16:creationId xmlns:a16="http://schemas.microsoft.com/office/drawing/2014/main" id="{38376E47-F0AE-496A-97F3-44C449288810}"/>
                  </a:ext>
                </a:extLst>
              </p:cNvPr>
              <p:cNvSpPr/>
              <p:nvPr/>
            </p:nvSpPr>
            <p:spPr>
              <a:xfrm>
                <a:off x="7277100" y="4653491"/>
                <a:ext cx="1181100" cy="1160813"/>
              </a:xfrm>
              <a:custGeom>
                <a:avLst/>
                <a:gdLst/>
                <a:ahLst/>
                <a:cxnLst/>
                <a:rect l="l" t="t" r="r" b="b"/>
                <a:pathLst>
                  <a:path w="4235395" h="4162644">
                    <a:moveTo>
                      <a:pt x="4235395" y="0"/>
                    </a:moveTo>
                    <a:lnTo>
                      <a:pt x="4235395" y="4019636"/>
                    </a:lnTo>
                    <a:lnTo>
                      <a:pt x="140197" y="4162644"/>
                    </a:lnTo>
                    <a:lnTo>
                      <a:pt x="0" y="147903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rgbClr val="0070C0">
                      <a:lumMod val="85000"/>
                      <a:lumOff val="15000"/>
                    </a:srgbClr>
                  </a:gs>
                  <a:gs pos="0">
                    <a:srgbClr val="00B0F0">
                      <a:lumMod val="85000"/>
                      <a:lumOff val="15000"/>
                    </a:srgbClr>
                  </a:gs>
                  <a:gs pos="58000">
                    <a:srgbClr val="00B0F0">
                      <a:lumMod val="85000"/>
                      <a:lumOff val="15000"/>
                    </a:srgbClr>
                  </a:gs>
                </a:gsLst>
                <a:lin ang="189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762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TextBox 160">
                <a:extLst>
                  <a:ext uri="{FF2B5EF4-FFF2-40B4-BE49-F238E27FC236}">
                    <a16:creationId xmlns:a16="http://schemas.microsoft.com/office/drawing/2014/main" id="{D8CF1104-02C9-45EB-98B8-AC560A243818}"/>
                  </a:ext>
                </a:extLst>
              </p:cNvPr>
              <p:cNvSpPr txBox="1"/>
              <p:nvPr/>
            </p:nvSpPr>
            <p:spPr>
              <a:xfrm>
                <a:off x="7365133" y="4923240"/>
                <a:ext cx="1019710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This is a sample text. Replace it with your own text.</a:t>
                </a:r>
              </a:p>
            </p:txBody>
          </p:sp>
          <p:grpSp>
            <p:nvGrpSpPr>
              <p:cNvPr id="61" name="Group 356">
                <a:extLst>
                  <a:ext uri="{FF2B5EF4-FFF2-40B4-BE49-F238E27FC236}">
                    <a16:creationId xmlns:a16="http://schemas.microsoft.com/office/drawing/2014/main" id="{E66E7A4E-17A3-4E78-B51B-A6AD3C0DFE95}"/>
                  </a:ext>
                </a:extLst>
              </p:cNvPr>
              <p:cNvGrpSpPr/>
              <p:nvPr/>
            </p:nvGrpSpPr>
            <p:grpSpPr>
              <a:xfrm>
                <a:off x="7814285" y="4687085"/>
                <a:ext cx="182880" cy="182880"/>
                <a:chOff x="4917745" y="2286000"/>
                <a:chExt cx="2558303" cy="2438399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62" name="Oval 357">
                  <a:extLst>
                    <a:ext uri="{FF2B5EF4-FFF2-40B4-BE49-F238E27FC236}">
                      <a16:creationId xmlns:a16="http://schemas.microsoft.com/office/drawing/2014/main" id="{1513B1A4-24E0-450D-8962-02267B1BB876}"/>
                    </a:ext>
                  </a:extLst>
                </p:cNvPr>
                <p:cNvSpPr/>
                <p:nvPr/>
              </p:nvSpPr>
              <p:spPr>
                <a:xfrm>
                  <a:off x="4917745" y="2429067"/>
                  <a:ext cx="2295331" cy="22953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Oval 358">
                  <a:extLst>
                    <a:ext uri="{FF2B5EF4-FFF2-40B4-BE49-F238E27FC236}">
                      <a16:creationId xmlns:a16="http://schemas.microsoft.com/office/drawing/2014/main" id="{DD120E7A-13F7-4CC7-9CD5-EE3134CFE0D9}"/>
                    </a:ext>
                  </a:extLst>
                </p:cNvPr>
                <p:cNvSpPr/>
                <p:nvPr/>
              </p:nvSpPr>
              <p:spPr>
                <a:xfrm>
                  <a:off x="5945828" y="2286000"/>
                  <a:ext cx="1530220" cy="153022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Oval 10">
                  <a:extLst>
                    <a:ext uri="{FF2B5EF4-FFF2-40B4-BE49-F238E27FC236}">
                      <a16:creationId xmlns:a16="http://schemas.microsoft.com/office/drawing/2014/main" id="{3594F913-F91B-4173-A5F2-85425853A882}"/>
                    </a:ext>
                  </a:extLst>
                </p:cNvPr>
                <p:cNvSpPr/>
                <p:nvPr/>
              </p:nvSpPr>
              <p:spPr>
                <a:xfrm>
                  <a:off x="6054828" y="2667000"/>
                  <a:ext cx="1107972" cy="1023687"/>
                </a:xfrm>
                <a:custGeom>
                  <a:avLst/>
                  <a:gdLst>
                    <a:gd name="connsiteX0" fmla="*/ 189017 w 1045863"/>
                    <a:gd name="connsiteY0" fmla="*/ 0 h 1103312"/>
                    <a:gd name="connsiteX1" fmla="*/ 97056 w 1045863"/>
                    <a:gd name="connsiteY1" fmla="*/ 259496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1045863 w 1045863"/>
                    <a:gd name="connsiteY2" fmla="*/ 954468 h 1103312"/>
                    <a:gd name="connsiteX3" fmla="*/ 640080 w 1045863"/>
                    <a:gd name="connsiteY3" fmla="*/ 1103312 h 1103312"/>
                    <a:gd name="connsiteX4" fmla="*/ 0 w 1045863"/>
                    <a:gd name="connsiteY4" fmla="*/ 463232 h 1103312"/>
                    <a:gd name="connsiteX5" fmla="*/ 189017 w 1045863"/>
                    <a:gd name="connsiteY5" fmla="*/ 0 h 1103312"/>
                    <a:gd name="connsiteX0" fmla="*/ 189017 w 1178210"/>
                    <a:gd name="connsiteY0" fmla="*/ 0 h 1103312"/>
                    <a:gd name="connsiteX1" fmla="*/ 482067 w 1178210"/>
                    <a:gd name="connsiteY1" fmla="*/ 800917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189017 w 1178210"/>
                    <a:gd name="connsiteY0" fmla="*/ 0 h 1103312"/>
                    <a:gd name="connsiteX1" fmla="*/ 494099 w 1178210"/>
                    <a:gd name="connsiteY1" fmla="*/ 596381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2404 w 991597"/>
                    <a:gd name="connsiteY0" fmla="*/ 8836 h 1112148"/>
                    <a:gd name="connsiteX1" fmla="*/ 307486 w 991597"/>
                    <a:gd name="connsiteY1" fmla="*/ 605217 h 1112148"/>
                    <a:gd name="connsiteX2" fmla="*/ 991597 w 991597"/>
                    <a:gd name="connsiteY2" fmla="*/ 818925 h 1112148"/>
                    <a:gd name="connsiteX3" fmla="*/ 453467 w 991597"/>
                    <a:gd name="connsiteY3" fmla="*/ 1112148 h 1112148"/>
                    <a:gd name="connsiteX4" fmla="*/ 2404 w 991597"/>
                    <a:gd name="connsiteY4" fmla="*/ 8836 h 1112148"/>
                    <a:gd name="connsiteX0" fmla="*/ 2404 w 991597"/>
                    <a:gd name="connsiteY0" fmla="*/ 8836 h 887846"/>
                    <a:gd name="connsiteX1" fmla="*/ 307486 w 991597"/>
                    <a:gd name="connsiteY1" fmla="*/ 605217 h 887846"/>
                    <a:gd name="connsiteX2" fmla="*/ 991597 w 991597"/>
                    <a:gd name="connsiteY2" fmla="*/ 818925 h 887846"/>
                    <a:gd name="connsiteX3" fmla="*/ 104551 w 991597"/>
                    <a:gd name="connsiteY3" fmla="*/ 883548 h 887846"/>
                    <a:gd name="connsiteX4" fmla="*/ 2404 w 991597"/>
                    <a:gd name="connsiteY4" fmla="*/ 8836 h 887846"/>
                    <a:gd name="connsiteX0" fmla="*/ 118779 w 1107972"/>
                    <a:gd name="connsiteY0" fmla="*/ 8836 h 1021343"/>
                    <a:gd name="connsiteX1" fmla="*/ 423861 w 1107972"/>
                    <a:gd name="connsiteY1" fmla="*/ 605217 h 1021343"/>
                    <a:gd name="connsiteX2" fmla="*/ 1107972 w 1107972"/>
                    <a:gd name="connsiteY2" fmla="*/ 818925 h 1021343"/>
                    <a:gd name="connsiteX3" fmla="*/ 220926 w 1107972"/>
                    <a:gd name="connsiteY3" fmla="*/ 883548 h 1021343"/>
                    <a:gd name="connsiteX4" fmla="*/ 118779 w 1107972"/>
                    <a:gd name="connsiteY4" fmla="*/ 8836 h 1021343"/>
                    <a:gd name="connsiteX0" fmla="*/ 118779 w 1107972"/>
                    <a:gd name="connsiteY0" fmla="*/ 11180 h 1023687"/>
                    <a:gd name="connsiteX1" fmla="*/ 423861 w 1107972"/>
                    <a:gd name="connsiteY1" fmla="*/ 607561 h 1023687"/>
                    <a:gd name="connsiteX2" fmla="*/ 1107972 w 1107972"/>
                    <a:gd name="connsiteY2" fmla="*/ 821269 h 1023687"/>
                    <a:gd name="connsiteX3" fmla="*/ 220926 w 1107972"/>
                    <a:gd name="connsiteY3" fmla="*/ 885892 h 1023687"/>
                    <a:gd name="connsiteX4" fmla="*/ 118779 w 1107972"/>
                    <a:gd name="connsiteY4" fmla="*/ 11180 h 10236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07972" h="1023687">
                      <a:moveTo>
                        <a:pt x="118779" y="11180"/>
                      </a:moveTo>
                      <a:cubicBezTo>
                        <a:pt x="94449" y="-73308"/>
                        <a:pt x="114617" y="340199"/>
                        <a:pt x="423861" y="607561"/>
                      </a:cubicBezTo>
                      <a:cubicBezTo>
                        <a:pt x="733105" y="874923"/>
                        <a:pt x="1081637" y="770870"/>
                        <a:pt x="1107972" y="821269"/>
                      </a:cubicBezTo>
                      <a:cubicBezTo>
                        <a:pt x="999127" y="915094"/>
                        <a:pt x="664577" y="1186681"/>
                        <a:pt x="220926" y="885892"/>
                      </a:cubicBezTo>
                      <a:cubicBezTo>
                        <a:pt x="-222725" y="585103"/>
                        <a:pt x="143109" y="95668"/>
                        <a:pt x="118779" y="1118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52" name="Group 360">
              <a:extLst>
                <a:ext uri="{FF2B5EF4-FFF2-40B4-BE49-F238E27FC236}">
                  <a16:creationId xmlns:a16="http://schemas.microsoft.com/office/drawing/2014/main" id="{715D439F-2CFF-43B9-B3FA-88767A2FA352}"/>
                </a:ext>
              </a:extLst>
            </p:cNvPr>
            <p:cNvGrpSpPr/>
            <p:nvPr/>
          </p:nvGrpSpPr>
          <p:grpSpPr>
            <a:xfrm>
              <a:off x="7528511" y="3345446"/>
              <a:ext cx="1181100" cy="1160813"/>
              <a:chOff x="369570" y="4724400"/>
              <a:chExt cx="1181100" cy="1160813"/>
            </a:xfrm>
          </p:grpSpPr>
          <p:sp>
            <p:nvSpPr>
              <p:cNvPr id="53" name="Rectangle 1">
                <a:extLst>
                  <a:ext uri="{FF2B5EF4-FFF2-40B4-BE49-F238E27FC236}">
                    <a16:creationId xmlns:a16="http://schemas.microsoft.com/office/drawing/2014/main" id="{0DF9AEB8-E66D-4ACF-8F1F-F830C81ABA30}"/>
                  </a:ext>
                </a:extLst>
              </p:cNvPr>
              <p:cNvSpPr/>
              <p:nvPr/>
            </p:nvSpPr>
            <p:spPr>
              <a:xfrm>
                <a:off x="369570" y="4724400"/>
                <a:ext cx="1181100" cy="1160813"/>
              </a:xfrm>
              <a:custGeom>
                <a:avLst/>
                <a:gdLst/>
                <a:ahLst/>
                <a:cxnLst/>
                <a:rect l="l" t="t" r="r" b="b"/>
                <a:pathLst>
                  <a:path w="4235395" h="4162644">
                    <a:moveTo>
                      <a:pt x="4235395" y="0"/>
                    </a:moveTo>
                    <a:lnTo>
                      <a:pt x="4235395" y="4019636"/>
                    </a:lnTo>
                    <a:lnTo>
                      <a:pt x="140197" y="4162644"/>
                    </a:lnTo>
                    <a:lnTo>
                      <a:pt x="0" y="147903"/>
                    </a:lnTo>
                    <a:close/>
                  </a:path>
                </a:pathLst>
              </a:custGeom>
              <a:solidFill>
                <a:srgbClr val="9ED462"/>
              </a:solidFill>
              <a:ln w="25400" cap="flat" cmpd="sng" algn="ctr">
                <a:noFill/>
                <a:prstDash val="solid"/>
              </a:ln>
              <a:effectLst>
                <a:outerShdw blurRad="762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" name="TextBox 167">
                <a:extLst>
                  <a:ext uri="{FF2B5EF4-FFF2-40B4-BE49-F238E27FC236}">
                    <a16:creationId xmlns:a16="http://schemas.microsoft.com/office/drawing/2014/main" id="{10459486-8B5F-4BC4-A06A-CB4D8BF37050}"/>
                  </a:ext>
                </a:extLst>
              </p:cNvPr>
              <p:cNvSpPr txBox="1"/>
              <p:nvPr/>
            </p:nvSpPr>
            <p:spPr>
              <a:xfrm>
                <a:off x="457603" y="4994149"/>
                <a:ext cx="1019710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This is a sample text. Replace it with your own text.</a:t>
                </a:r>
              </a:p>
            </p:txBody>
          </p:sp>
          <p:grpSp>
            <p:nvGrpSpPr>
              <p:cNvPr id="55" name="Group 363">
                <a:extLst>
                  <a:ext uri="{FF2B5EF4-FFF2-40B4-BE49-F238E27FC236}">
                    <a16:creationId xmlns:a16="http://schemas.microsoft.com/office/drawing/2014/main" id="{AB2F7F0B-C084-467E-972E-4F7855D8CC0B}"/>
                  </a:ext>
                </a:extLst>
              </p:cNvPr>
              <p:cNvGrpSpPr/>
              <p:nvPr/>
            </p:nvGrpSpPr>
            <p:grpSpPr>
              <a:xfrm>
                <a:off x="906755" y="4757994"/>
                <a:ext cx="182880" cy="182880"/>
                <a:chOff x="4917745" y="2286000"/>
                <a:chExt cx="2558303" cy="2438399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6" name="Oval 364">
                  <a:extLst>
                    <a:ext uri="{FF2B5EF4-FFF2-40B4-BE49-F238E27FC236}">
                      <a16:creationId xmlns:a16="http://schemas.microsoft.com/office/drawing/2014/main" id="{04B5F759-1502-4C87-B7A9-9A2972DAF64F}"/>
                    </a:ext>
                  </a:extLst>
                </p:cNvPr>
                <p:cNvSpPr/>
                <p:nvPr/>
              </p:nvSpPr>
              <p:spPr>
                <a:xfrm>
                  <a:off x="4917745" y="2429067"/>
                  <a:ext cx="2295331" cy="22953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Oval 365">
                  <a:extLst>
                    <a:ext uri="{FF2B5EF4-FFF2-40B4-BE49-F238E27FC236}">
                      <a16:creationId xmlns:a16="http://schemas.microsoft.com/office/drawing/2014/main" id="{B156AAA3-670C-4674-BF4A-4D76029627CC}"/>
                    </a:ext>
                  </a:extLst>
                </p:cNvPr>
                <p:cNvSpPr/>
                <p:nvPr/>
              </p:nvSpPr>
              <p:spPr>
                <a:xfrm>
                  <a:off x="5945828" y="2286000"/>
                  <a:ext cx="1530220" cy="153022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A0000"/>
                    </a:gs>
                    <a:gs pos="80000">
                      <a:srgbClr val="D60000"/>
                    </a:gs>
                    <a:gs pos="100000">
                      <a:srgbClr val="AC0000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Oval 10">
                  <a:extLst>
                    <a:ext uri="{FF2B5EF4-FFF2-40B4-BE49-F238E27FC236}">
                      <a16:creationId xmlns:a16="http://schemas.microsoft.com/office/drawing/2014/main" id="{2E5FDBF8-CD72-42DE-8FE8-CF4A2B36D1D1}"/>
                    </a:ext>
                  </a:extLst>
                </p:cNvPr>
                <p:cNvSpPr/>
                <p:nvPr/>
              </p:nvSpPr>
              <p:spPr>
                <a:xfrm>
                  <a:off x="6054828" y="2667000"/>
                  <a:ext cx="1107972" cy="1023687"/>
                </a:xfrm>
                <a:custGeom>
                  <a:avLst/>
                  <a:gdLst>
                    <a:gd name="connsiteX0" fmla="*/ 189017 w 1045863"/>
                    <a:gd name="connsiteY0" fmla="*/ 0 h 1103312"/>
                    <a:gd name="connsiteX1" fmla="*/ 97056 w 1045863"/>
                    <a:gd name="connsiteY1" fmla="*/ 259496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828576 w 1045863"/>
                    <a:gd name="connsiteY2" fmla="*/ 991016 h 1103312"/>
                    <a:gd name="connsiteX3" fmla="*/ 1045863 w 1045863"/>
                    <a:gd name="connsiteY3" fmla="*/ 954468 h 1103312"/>
                    <a:gd name="connsiteX4" fmla="*/ 640080 w 1045863"/>
                    <a:gd name="connsiteY4" fmla="*/ 1103312 h 1103312"/>
                    <a:gd name="connsiteX5" fmla="*/ 0 w 1045863"/>
                    <a:gd name="connsiteY5" fmla="*/ 463232 h 1103312"/>
                    <a:gd name="connsiteX6" fmla="*/ 189017 w 1045863"/>
                    <a:gd name="connsiteY6" fmla="*/ 0 h 1103312"/>
                    <a:gd name="connsiteX0" fmla="*/ 189017 w 1045863"/>
                    <a:gd name="connsiteY0" fmla="*/ 0 h 1103312"/>
                    <a:gd name="connsiteX1" fmla="*/ 482067 w 1045863"/>
                    <a:gd name="connsiteY1" fmla="*/ 800917 h 1103312"/>
                    <a:gd name="connsiteX2" fmla="*/ 1045863 w 1045863"/>
                    <a:gd name="connsiteY2" fmla="*/ 954468 h 1103312"/>
                    <a:gd name="connsiteX3" fmla="*/ 640080 w 1045863"/>
                    <a:gd name="connsiteY3" fmla="*/ 1103312 h 1103312"/>
                    <a:gd name="connsiteX4" fmla="*/ 0 w 1045863"/>
                    <a:gd name="connsiteY4" fmla="*/ 463232 h 1103312"/>
                    <a:gd name="connsiteX5" fmla="*/ 189017 w 1045863"/>
                    <a:gd name="connsiteY5" fmla="*/ 0 h 1103312"/>
                    <a:gd name="connsiteX0" fmla="*/ 189017 w 1178210"/>
                    <a:gd name="connsiteY0" fmla="*/ 0 h 1103312"/>
                    <a:gd name="connsiteX1" fmla="*/ 482067 w 1178210"/>
                    <a:gd name="connsiteY1" fmla="*/ 800917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189017 w 1178210"/>
                    <a:gd name="connsiteY0" fmla="*/ 0 h 1103312"/>
                    <a:gd name="connsiteX1" fmla="*/ 494099 w 1178210"/>
                    <a:gd name="connsiteY1" fmla="*/ 596381 h 1103312"/>
                    <a:gd name="connsiteX2" fmla="*/ 1178210 w 1178210"/>
                    <a:gd name="connsiteY2" fmla="*/ 810089 h 1103312"/>
                    <a:gd name="connsiteX3" fmla="*/ 640080 w 1178210"/>
                    <a:gd name="connsiteY3" fmla="*/ 1103312 h 1103312"/>
                    <a:gd name="connsiteX4" fmla="*/ 0 w 1178210"/>
                    <a:gd name="connsiteY4" fmla="*/ 463232 h 1103312"/>
                    <a:gd name="connsiteX5" fmla="*/ 189017 w 1178210"/>
                    <a:gd name="connsiteY5" fmla="*/ 0 h 1103312"/>
                    <a:gd name="connsiteX0" fmla="*/ 2404 w 991597"/>
                    <a:gd name="connsiteY0" fmla="*/ 8836 h 1112148"/>
                    <a:gd name="connsiteX1" fmla="*/ 307486 w 991597"/>
                    <a:gd name="connsiteY1" fmla="*/ 605217 h 1112148"/>
                    <a:gd name="connsiteX2" fmla="*/ 991597 w 991597"/>
                    <a:gd name="connsiteY2" fmla="*/ 818925 h 1112148"/>
                    <a:gd name="connsiteX3" fmla="*/ 453467 w 991597"/>
                    <a:gd name="connsiteY3" fmla="*/ 1112148 h 1112148"/>
                    <a:gd name="connsiteX4" fmla="*/ 2404 w 991597"/>
                    <a:gd name="connsiteY4" fmla="*/ 8836 h 1112148"/>
                    <a:gd name="connsiteX0" fmla="*/ 2404 w 991597"/>
                    <a:gd name="connsiteY0" fmla="*/ 8836 h 887846"/>
                    <a:gd name="connsiteX1" fmla="*/ 307486 w 991597"/>
                    <a:gd name="connsiteY1" fmla="*/ 605217 h 887846"/>
                    <a:gd name="connsiteX2" fmla="*/ 991597 w 991597"/>
                    <a:gd name="connsiteY2" fmla="*/ 818925 h 887846"/>
                    <a:gd name="connsiteX3" fmla="*/ 104551 w 991597"/>
                    <a:gd name="connsiteY3" fmla="*/ 883548 h 887846"/>
                    <a:gd name="connsiteX4" fmla="*/ 2404 w 991597"/>
                    <a:gd name="connsiteY4" fmla="*/ 8836 h 887846"/>
                    <a:gd name="connsiteX0" fmla="*/ 118779 w 1107972"/>
                    <a:gd name="connsiteY0" fmla="*/ 8836 h 1021343"/>
                    <a:gd name="connsiteX1" fmla="*/ 423861 w 1107972"/>
                    <a:gd name="connsiteY1" fmla="*/ 605217 h 1021343"/>
                    <a:gd name="connsiteX2" fmla="*/ 1107972 w 1107972"/>
                    <a:gd name="connsiteY2" fmla="*/ 818925 h 1021343"/>
                    <a:gd name="connsiteX3" fmla="*/ 220926 w 1107972"/>
                    <a:gd name="connsiteY3" fmla="*/ 883548 h 1021343"/>
                    <a:gd name="connsiteX4" fmla="*/ 118779 w 1107972"/>
                    <a:gd name="connsiteY4" fmla="*/ 8836 h 1021343"/>
                    <a:gd name="connsiteX0" fmla="*/ 118779 w 1107972"/>
                    <a:gd name="connsiteY0" fmla="*/ 11180 h 1023687"/>
                    <a:gd name="connsiteX1" fmla="*/ 423861 w 1107972"/>
                    <a:gd name="connsiteY1" fmla="*/ 607561 h 1023687"/>
                    <a:gd name="connsiteX2" fmla="*/ 1107972 w 1107972"/>
                    <a:gd name="connsiteY2" fmla="*/ 821269 h 1023687"/>
                    <a:gd name="connsiteX3" fmla="*/ 220926 w 1107972"/>
                    <a:gd name="connsiteY3" fmla="*/ 885892 h 1023687"/>
                    <a:gd name="connsiteX4" fmla="*/ 118779 w 1107972"/>
                    <a:gd name="connsiteY4" fmla="*/ 11180 h 10236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07972" h="1023687">
                      <a:moveTo>
                        <a:pt x="118779" y="11180"/>
                      </a:moveTo>
                      <a:cubicBezTo>
                        <a:pt x="94449" y="-73308"/>
                        <a:pt x="114617" y="340199"/>
                        <a:pt x="423861" y="607561"/>
                      </a:cubicBezTo>
                      <a:cubicBezTo>
                        <a:pt x="733105" y="874923"/>
                        <a:pt x="1081637" y="770870"/>
                        <a:pt x="1107972" y="821269"/>
                      </a:cubicBezTo>
                      <a:cubicBezTo>
                        <a:pt x="999127" y="915094"/>
                        <a:pt x="664577" y="1186681"/>
                        <a:pt x="220926" y="885892"/>
                      </a:cubicBezTo>
                      <a:cubicBezTo>
                        <a:pt x="-222725" y="585103"/>
                        <a:pt x="143109" y="95668"/>
                        <a:pt x="118779" y="1118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86428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214</Words>
  <Application>Microsoft Office PowerPoint</Application>
  <PresentationFormat>宽屏</PresentationFormat>
  <Paragraphs>28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3</cp:revision>
  <dcterms:created xsi:type="dcterms:W3CDTF">2018-10-25T03:28:06Z</dcterms:created>
  <dcterms:modified xsi:type="dcterms:W3CDTF">2018-10-25T03:39:24Z</dcterms:modified>
</cp:coreProperties>
</file>