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5DD64-BB4B-4D48-B879-48FE4D5EF94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00A4-90A1-403B-B19E-6F4CDDC5B0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76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8EC94-47D8-4120-8A29-9D6A69E68BC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289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CE71BB-2583-485B-B901-8145CBB63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D89449C-50A6-4217-9F16-B53BB77ED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C384DF-9592-4AA7-B1F6-BBCA1B80B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3A10D5-2FD1-4635-AC39-8C91A80D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F0E5D9-80E7-48D9-9DB8-9C56C063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095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44D7FA-2FB9-437F-BB49-C94DCE596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B0EFD97-4B8C-4D55-95CF-6EBBD137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99D7B8-ECF7-410D-A6EE-C17439B2D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C7CC54-2C9D-49B4-9433-4ADDFD510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56ECD7-D2E3-4711-9E42-7DC6335D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387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0804799-614A-47F2-B15E-02A5ED36C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2A460FB-B541-484C-9DE8-461BB8B54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B5AE07-9F12-4F51-8660-0983C8DA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347211-6B6B-4738-B8C9-07DE88A2D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189B67-C4B9-40D7-A9ED-DD58A87E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08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9F8826-56AB-40A7-ABB4-657A626E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1761BF-6D00-405B-8350-6E94D35E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E0490C-2EE4-4FB6-ACD8-67A16AE1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285AB6-00D4-4B05-B698-6A4872DA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0D65BF-018F-4935-B19C-C06D74837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89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A3D4BE-76F2-403D-9EB4-70A68A58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96A667-7A8D-46D6-8784-E31B01A0F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9E1B60-3DF6-4FFF-9222-18178F5C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EC4E165-C3B2-4306-8706-A05E42A2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767F6D-0DED-485A-8403-13060057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23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050F33-2047-4E49-89D1-3A708759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3D6175-E52E-4A69-9090-14407BB5D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D099358-B324-437F-B1F4-3C5ADBECB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2BF997-740D-4D2A-A0D0-71EF25CB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8F621D-EFED-4526-A7F2-16161EA2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7834710-DBF9-4577-A16C-606A9D368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97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AE7728-3C7A-4F7D-8B77-850043109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B551301-5357-42F8-B791-4CA1D725C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1A6558A-ADB4-4076-960E-86985DCFD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D606B2-D31D-4FE3-B227-D0E231F8F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19EB294-F410-4439-95B9-5D112D88C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27497D-9B18-4081-8C73-F342559C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31668AA-15C9-44FC-B6A6-CAA455A2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AB9A49B-A456-4F1F-833E-635343156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606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5965B4-748A-4885-AC4E-821B6900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D720BA4-4602-4750-9ACE-634DE4B2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4F514D5-C2E5-4700-B185-3A335C97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4D8403-9BB3-4E94-8BED-FDDD00D8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052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0B33CD2-D14B-4FD6-AE9E-85B5D939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0FECFF2-09EB-47DB-A70B-8FB966C2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124D45-00EB-461F-8900-55347092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28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8ABB29-C289-430D-AA33-3007DD74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499F1A-07B6-4B58-9E09-CB6A9398A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24BE9D-8256-40EE-BDDE-35D05EA94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F836E67-C56F-4356-9818-4ED2D716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F624C5-78AA-4688-908E-74B53F6C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0B2CCB-D1C8-46A3-9D04-73B6B584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1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22DDF8-C48B-44F5-9CED-BA7EED05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27D3BC5-15D7-4E54-9759-B002DCFAF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F8AE1DA-51BD-40BE-A78D-C662CE2DD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D61A78-6832-4B8F-AD17-963B6034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E9AA92-4B6D-411C-96A2-2A284C8D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D4A6BF1-3D2A-4B67-A309-98F5F5C8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39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CC1BB3F-6776-41C7-86DF-75E3A4EE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03C6CE-9435-4957-804C-E48E60C2D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0C9C19-F81B-4F55-B18F-9671D7C57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9414-A2A2-47D1-9C4B-9C7CA580B248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A80F0B-3FFD-4F38-B259-F3A297339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2E6BE6-10F8-4C94-ADF8-1682BFB6D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7E473-09F1-4715-ADCB-483BD01A0D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47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标题 1"/>
          <p:cNvSpPr>
            <a:spLocks noGrp="1"/>
          </p:cNvSpPr>
          <p:nvPr>
            <p:ph type="title"/>
          </p:nvPr>
        </p:nvSpPr>
        <p:spPr>
          <a:xfrm>
            <a:off x="2042346" y="296594"/>
            <a:ext cx="1893374" cy="432056"/>
          </a:xfrm>
        </p:spPr>
        <p:txBody>
          <a:bodyPr>
            <a:normAutofit fontScale="90000"/>
          </a:bodyPr>
          <a:lstStyle/>
          <a:p>
            <a:r>
              <a:rPr lang="zh-CN" altLang="en-US" sz="2200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整体销售分析</a:t>
            </a:r>
            <a:br>
              <a:rPr lang="zh-CN" altLang="en-US" sz="2200" dirty="0">
                <a:latin typeface="微软雅黑" pitchFamily="34" charset="-122"/>
                <a:ea typeface="微软雅黑" pitchFamily="34" charset="-122"/>
                <a:cs typeface="Arial" pitchFamily="34" charset="0"/>
              </a:rPr>
            </a:br>
            <a:endParaRPr lang="zh-CN" altLang="en-US" sz="2200" dirty="0">
              <a:ea typeface="微软雅黑" pitchFamily="34" charset="-122"/>
              <a:cs typeface="Arial Unicode MS" pitchFamily="34" charset="-122"/>
            </a:endParaRPr>
          </a:p>
        </p:txBody>
      </p:sp>
      <p:grpSp>
        <p:nvGrpSpPr>
          <p:cNvPr id="2" name="组合 127"/>
          <p:cNvGrpSpPr/>
          <p:nvPr/>
        </p:nvGrpSpPr>
        <p:grpSpPr>
          <a:xfrm>
            <a:off x="1775441" y="323350"/>
            <a:ext cx="264423" cy="418678"/>
            <a:chOff x="4677714" y="3025526"/>
            <a:chExt cx="264423" cy="504056"/>
          </a:xfrm>
        </p:grpSpPr>
        <p:cxnSp>
          <p:nvCxnSpPr>
            <p:cNvPr id="129" name="直接连接符 128"/>
            <p:cNvCxnSpPr/>
            <p:nvPr/>
          </p:nvCxnSpPr>
          <p:spPr>
            <a:xfrm>
              <a:off x="4942137" y="3025526"/>
              <a:ext cx="0" cy="504056"/>
            </a:xfrm>
            <a:prstGeom prst="line">
              <a:avLst/>
            </a:pr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4802990" y="3025874"/>
              <a:ext cx="0" cy="36004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4677714" y="3028255"/>
              <a:ext cx="0" cy="18002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9"/>
          <p:cNvSpPr/>
          <p:nvPr/>
        </p:nvSpPr>
        <p:spPr bwMode="auto">
          <a:xfrm>
            <a:off x="2207216" y="944739"/>
            <a:ext cx="2808645" cy="54007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54864" rIns="365760" bIns="54864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41363" indent="-1588"/>
            <a:r>
              <a:rPr lang="zh-CN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itchFamily="34" charset="-122"/>
                <a:ea typeface="微软雅黑" pitchFamily="34" charset="-122"/>
              </a:rPr>
              <a:t>产品结构</a:t>
            </a:r>
            <a:endParaRPr lang="en-IN" altLang="zh-CN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1" name="Straight Connector 31"/>
          <p:cNvCxnSpPr/>
          <p:nvPr/>
        </p:nvCxnSpPr>
        <p:spPr>
          <a:xfrm>
            <a:off x="2207216" y="1484626"/>
            <a:ext cx="2808645" cy="122"/>
          </a:xfrm>
          <a:prstGeom prst="line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6100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圆角矩形 21"/>
          <p:cNvSpPr/>
          <p:nvPr/>
        </p:nvSpPr>
        <p:spPr>
          <a:xfrm>
            <a:off x="2387614" y="998752"/>
            <a:ext cx="467966" cy="43204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scene3d>
            <a:camera prst="perspectiveContrastingLeftFacing">
              <a:rot lat="0" lon="2400000" rev="2138678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25" name="Rectangle 9"/>
          <p:cNvSpPr/>
          <p:nvPr/>
        </p:nvSpPr>
        <p:spPr bwMode="auto">
          <a:xfrm>
            <a:off x="5987987" y="944678"/>
            <a:ext cx="3888785" cy="54007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36" tIns="54864" rIns="365760" bIns="54864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741363" indent="-1588"/>
            <a:r>
              <a:rPr lang="zh-CN" altLang="en-US" b="1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微软雅黑" pitchFamily="34" charset="-122"/>
                <a:ea typeface="微软雅黑" pitchFamily="34" charset="-122"/>
              </a:rPr>
              <a:t>价格体系</a:t>
            </a:r>
            <a:endParaRPr lang="en-IN" altLang="zh-CN" b="1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6" name="Straight Connector 31"/>
          <p:cNvCxnSpPr/>
          <p:nvPr/>
        </p:nvCxnSpPr>
        <p:spPr>
          <a:xfrm>
            <a:off x="5987987" y="1484565"/>
            <a:ext cx="2808645" cy="122"/>
          </a:xfrm>
          <a:prstGeom prst="line">
            <a:avLst/>
          </a:prstGeom>
          <a:ln w="15875">
            <a:gradFill flip="none" rotWithShape="1">
              <a:gsLst>
                <a:gs pos="0">
                  <a:schemeClr val="bg1"/>
                </a:gs>
                <a:gs pos="6100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6168385" y="998691"/>
            <a:ext cx="467966" cy="432044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scene3d>
            <a:camera prst="perspectiveContrastingLeftFacing">
              <a:rot lat="0" lon="2400000" rev="2138678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>
                    <a:lumMod val="9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</a:t>
            </a:r>
            <a:endParaRPr lang="zh-CN" altLang="en-US" sz="2400" dirty="0">
              <a:solidFill>
                <a:schemeClr val="bg1">
                  <a:lumMod val="9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18" name="图片 17" descr="图片1.png"/>
          <p:cNvPicPr>
            <a:picLocks noChangeAspect="1"/>
          </p:cNvPicPr>
          <p:nvPr/>
        </p:nvPicPr>
        <p:blipFill>
          <a:blip r:embed="rId4" cstate="print"/>
          <a:srcRect l="15005" t="4729" r="15005" b="33832"/>
          <a:stretch>
            <a:fillRect/>
          </a:stretch>
        </p:blipFill>
        <p:spPr>
          <a:xfrm>
            <a:off x="2099482" y="1592762"/>
            <a:ext cx="3001652" cy="1296168"/>
          </a:xfrm>
          <a:prstGeom prst="rect">
            <a:avLst/>
          </a:prstGeom>
        </p:spPr>
      </p:pic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991469" y="3186392"/>
            <a:ext cx="3158933" cy="890693"/>
          </a:xfrm>
          <a:prstGeom prst="rect">
            <a:avLst/>
          </a:prstGeom>
          <a:solidFill>
            <a:srgbClr val="92D050">
              <a:alpha val="2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Tx/>
              <a:buFontTx/>
              <a:buNone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从产品结构看主导产品和产品成长合理性，企业的利润源和销售量是否对应，初步判断企业未来产品规划的调整方向。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928200" y="1644842"/>
          <a:ext cx="4380347" cy="18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6143747" imgH="2048038" progId="">
                  <p:embed/>
                </p:oleObj>
              </mc:Choice>
              <mc:Fallback>
                <p:oleObj name="Worksheet" r:id="rId5" imgW="6143747" imgH="2048038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8200" y="1644842"/>
                        <a:ext cx="4380347" cy="1892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5953714" y="3753042"/>
            <a:ext cx="4354832" cy="613694"/>
          </a:xfrm>
          <a:prstGeom prst="rect">
            <a:avLst/>
          </a:prstGeom>
          <a:solidFill>
            <a:srgbClr val="92D050">
              <a:alpha val="2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Tx/>
              <a:buFontTx/>
              <a:buNone/>
            </a:pPr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从价格结构看产品分布合理性，也可以判断目前企业现状与企业的战略发展方向是否一致；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宽屏</PresentationFormat>
  <Paragraphs>8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 Unicode MS</vt:lpstr>
      <vt:lpstr>等线</vt:lpstr>
      <vt:lpstr>等线 Light</vt:lpstr>
      <vt:lpstr>微软雅黑</vt:lpstr>
      <vt:lpstr>Arial</vt:lpstr>
      <vt:lpstr>Arial Black</vt:lpstr>
      <vt:lpstr>Office 主题​​</vt:lpstr>
      <vt:lpstr>Worksheet</vt:lpstr>
      <vt:lpstr>整体销售分析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整体销售分析 </dc:title>
  <dc:creator>Mloong</dc:creator>
  <cp:lastModifiedBy>Mloong</cp:lastModifiedBy>
  <cp:revision>1</cp:revision>
  <dcterms:created xsi:type="dcterms:W3CDTF">2018-08-28T08:47:03Z</dcterms:created>
  <dcterms:modified xsi:type="dcterms:W3CDTF">2018-09-06T09:37:14Z</dcterms:modified>
</cp:coreProperties>
</file>