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8" r:id="rId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3399"/>
    <a:srgbClr val="FF6600"/>
    <a:srgbClr val="66FF33"/>
    <a:srgbClr val="99FF66"/>
    <a:srgbClr val="FFCC66"/>
    <a:srgbClr val="FF9900"/>
    <a:srgbClr val="FFFFFF"/>
    <a:srgbClr val="FFCC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0" autoAdjust="0"/>
    <p:restoredTop sz="95672" autoAdjust="0"/>
  </p:normalViewPr>
  <p:slideViewPr>
    <p:cSldViewPr>
      <p:cViewPr varScale="1">
        <p:scale>
          <a:sx n="63" d="100"/>
          <a:sy n="63" d="100"/>
        </p:scale>
        <p:origin x="55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2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E1A7895-9E8F-4C50-B5E8-7345F3E6B0B6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C19984-4B2A-48B4-B869-87DEC631B6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7293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D0698-BD05-4639-9D81-B9F65B9CB3B9}" type="datetimeFigureOut">
              <a:rPr lang="zh-CN" altLang="en-US" smtClean="0"/>
              <a:pPr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DEE79-D6A9-404B-B2E7-14B1D35489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64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DEE79-D6A9-404B-B2E7-14B1D3548937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6801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 bwMode="auto">
          <a:xfrm>
            <a:off x="0" y="-14288"/>
            <a:ext cx="9144000" cy="871538"/>
          </a:xfrm>
          <a:prstGeom prst="rect">
            <a:avLst/>
          </a:prstGeom>
          <a:blipFill dpi="0" rotWithShape="1">
            <a:blip r:embed="rId2"/>
            <a:srcRect/>
            <a:tile tx="-2457450" ty="0" sx="59000" sy="59000" flip="x" algn="r"/>
          </a:blipFill>
          <a:ln w="0">
            <a:noFill/>
          </a:ln>
          <a:scene3d>
            <a:camera prst="perspective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" name="矩形 1"/>
          <p:cNvSpPr/>
          <p:nvPr userDrawn="1"/>
        </p:nvSpPr>
        <p:spPr>
          <a:xfrm>
            <a:off x="-7938" y="6042025"/>
            <a:ext cx="9188451" cy="815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8000" contrast="3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-11875" y="792942"/>
            <a:ext cx="9192388" cy="537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 flipH="1">
            <a:off x="3314578" y="6345218"/>
            <a:ext cx="58293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11" descr="png素材 (276).pn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0" y="2654"/>
            <a:ext cx="785794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 userDrawn="1"/>
        </p:nvSpPr>
        <p:spPr bwMode="auto">
          <a:xfrm>
            <a:off x="4716016" y="332656"/>
            <a:ext cx="4420121" cy="36933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spc="3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『</a:t>
            </a:r>
            <a:r>
              <a:rPr lang="zh-CN" altLang="en-US" sz="1800" spc="3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第一</a:t>
            </a:r>
            <a:r>
              <a:rPr lang="en-US" altLang="zh-CN" sz="1800" spc="30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PPT</a:t>
            </a:r>
            <a:r>
              <a:rPr lang="en-US" altLang="zh-CN" sz="1800" spc="300" baseline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』—</a:t>
            </a:r>
            <a:r>
              <a:rPr lang="zh-CN" altLang="en-US" sz="1800" spc="300" baseline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800" b="0" spc="0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WWW.1PPT.COM</a:t>
            </a:r>
            <a:endParaRPr lang="zh-CN" altLang="en-US" sz="1800" b="0" spc="0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9" name="TextBox 8"/>
          <p:cNvSpPr txBox="1"/>
          <p:nvPr userDrawn="1"/>
        </p:nvSpPr>
        <p:spPr bwMode="auto">
          <a:xfrm>
            <a:off x="3347864" y="6347069"/>
            <a:ext cx="5356225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400" spc="3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第一</a:t>
            </a:r>
            <a:r>
              <a:rPr lang="en-US" altLang="zh-CN" sz="1400" spc="3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PPT HTTP://WWW.1PPT.COM</a:t>
            </a:r>
            <a:endParaRPr lang="zh-CN" altLang="en-US" sz="1400" spc="3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Freeform 2670"/>
          <p:cNvSpPr>
            <a:spLocks noEditPoints="1"/>
          </p:cNvSpPr>
          <p:nvPr userDrawn="1"/>
        </p:nvSpPr>
        <p:spPr bwMode="auto">
          <a:xfrm>
            <a:off x="2786050" y="6273138"/>
            <a:ext cx="403225" cy="406400"/>
          </a:xfrm>
          <a:custGeom>
            <a:avLst/>
            <a:gdLst>
              <a:gd name="T0" fmla="*/ 73 w 300"/>
              <a:gd name="T1" fmla="*/ 144 h 302"/>
              <a:gd name="T2" fmla="*/ 58 w 300"/>
              <a:gd name="T3" fmla="*/ 153 h 302"/>
              <a:gd name="T4" fmla="*/ 41 w 300"/>
              <a:gd name="T5" fmla="*/ 156 h 302"/>
              <a:gd name="T6" fmla="*/ 15 w 300"/>
              <a:gd name="T7" fmla="*/ 156 h 302"/>
              <a:gd name="T8" fmla="*/ 4 w 300"/>
              <a:gd name="T9" fmla="*/ 151 h 302"/>
              <a:gd name="T10" fmla="*/ 2 w 300"/>
              <a:gd name="T11" fmla="*/ 147 h 302"/>
              <a:gd name="T12" fmla="*/ 0 w 300"/>
              <a:gd name="T13" fmla="*/ 113 h 302"/>
              <a:gd name="T14" fmla="*/ 0 w 300"/>
              <a:gd name="T15" fmla="*/ 104 h 302"/>
              <a:gd name="T16" fmla="*/ 7 w 300"/>
              <a:gd name="T17" fmla="*/ 90 h 302"/>
              <a:gd name="T18" fmla="*/ 82 w 300"/>
              <a:gd name="T19" fmla="*/ 12 h 302"/>
              <a:gd name="T20" fmla="*/ 89 w 300"/>
              <a:gd name="T21" fmla="*/ 7 h 302"/>
              <a:gd name="T22" fmla="*/ 104 w 300"/>
              <a:gd name="T23" fmla="*/ 2 h 302"/>
              <a:gd name="T24" fmla="*/ 113 w 300"/>
              <a:gd name="T25" fmla="*/ 0 h 302"/>
              <a:gd name="T26" fmla="*/ 129 w 300"/>
              <a:gd name="T27" fmla="*/ 3 h 302"/>
              <a:gd name="T28" fmla="*/ 142 w 300"/>
              <a:gd name="T29" fmla="*/ 12 h 302"/>
              <a:gd name="T30" fmla="*/ 148 w 300"/>
              <a:gd name="T31" fmla="*/ 19 h 302"/>
              <a:gd name="T32" fmla="*/ 154 w 300"/>
              <a:gd name="T33" fmla="*/ 34 h 302"/>
              <a:gd name="T34" fmla="*/ 154 w 300"/>
              <a:gd name="T35" fmla="*/ 43 h 302"/>
              <a:gd name="T36" fmla="*/ 152 w 300"/>
              <a:gd name="T37" fmla="*/ 59 h 302"/>
              <a:gd name="T38" fmla="*/ 142 w 300"/>
              <a:gd name="T39" fmla="*/ 73 h 302"/>
              <a:gd name="T40" fmla="*/ 21 w 300"/>
              <a:gd name="T41" fmla="*/ 97 h 302"/>
              <a:gd name="T42" fmla="*/ 18 w 300"/>
              <a:gd name="T43" fmla="*/ 100 h 302"/>
              <a:gd name="T44" fmla="*/ 15 w 300"/>
              <a:gd name="T45" fmla="*/ 109 h 302"/>
              <a:gd name="T46" fmla="*/ 15 w 300"/>
              <a:gd name="T47" fmla="*/ 118 h 302"/>
              <a:gd name="T48" fmla="*/ 19 w 300"/>
              <a:gd name="T49" fmla="*/ 117 h 302"/>
              <a:gd name="T50" fmla="*/ 22 w 300"/>
              <a:gd name="T51" fmla="*/ 118 h 302"/>
              <a:gd name="T52" fmla="*/ 30 w 300"/>
              <a:gd name="T53" fmla="*/ 120 h 302"/>
              <a:gd name="T54" fmla="*/ 33 w 300"/>
              <a:gd name="T55" fmla="*/ 123 h 302"/>
              <a:gd name="T56" fmla="*/ 37 w 300"/>
              <a:gd name="T57" fmla="*/ 130 h 302"/>
              <a:gd name="T58" fmla="*/ 38 w 300"/>
              <a:gd name="T59" fmla="*/ 136 h 302"/>
              <a:gd name="T60" fmla="*/ 38 w 300"/>
              <a:gd name="T61" fmla="*/ 141 h 302"/>
              <a:gd name="T62" fmla="*/ 41 w 300"/>
              <a:gd name="T63" fmla="*/ 141 h 302"/>
              <a:gd name="T64" fmla="*/ 52 w 300"/>
              <a:gd name="T65" fmla="*/ 138 h 302"/>
              <a:gd name="T66" fmla="*/ 59 w 300"/>
              <a:gd name="T67" fmla="*/ 134 h 302"/>
              <a:gd name="T68" fmla="*/ 62 w 300"/>
              <a:gd name="T69" fmla="*/ 130 h 302"/>
              <a:gd name="T70" fmla="*/ 65 w 300"/>
              <a:gd name="T71" fmla="*/ 122 h 302"/>
              <a:gd name="T72" fmla="*/ 65 w 300"/>
              <a:gd name="T73" fmla="*/ 117 h 302"/>
              <a:gd name="T74" fmla="*/ 63 w 300"/>
              <a:gd name="T75" fmla="*/ 106 h 302"/>
              <a:gd name="T76" fmla="*/ 58 w 300"/>
              <a:gd name="T77" fmla="*/ 97 h 302"/>
              <a:gd name="T78" fmla="*/ 54 w 300"/>
              <a:gd name="T79" fmla="*/ 94 h 302"/>
              <a:gd name="T80" fmla="*/ 44 w 300"/>
              <a:gd name="T81" fmla="*/ 90 h 302"/>
              <a:gd name="T82" fmla="*/ 38 w 300"/>
              <a:gd name="T83" fmla="*/ 90 h 302"/>
              <a:gd name="T84" fmla="*/ 30 w 300"/>
              <a:gd name="T85" fmla="*/ 91 h 302"/>
              <a:gd name="T86" fmla="*/ 21 w 300"/>
              <a:gd name="T87" fmla="*/ 97 h 302"/>
              <a:gd name="T88" fmla="*/ 81 w 300"/>
              <a:gd name="T89" fmla="*/ 113 h 302"/>
              <a:gd name="T90" fmla="*/ 132 w 300"/>
              <a:gd name="T91" fmla="*/ 62 h 302"/>
              <a:gd name="T92" fmla="*/ 137 w 300"/>
              <a:gd name="T93" fmla="*/ 54 h 302"/>
              <a:gd name="T94" fmla="*/ 139 w 300"/>
              <a:gd name="T95" fmla="*/ 43 h 302"/>
              <a:gd name="T96" fmla="*/ 139 w 300"/>
              <a:gd name="T97" fmla="*/ 37 h 302"/>
              <a:gd name="T98" fmla="*/ 135 w 300"/>
              <a:gd name="T99" fmla="*/ 28 h 302"/>
              <a:gd name="T100" fmla="*/ 132 w 300"/>
              <a:gd name="T101" fmla="*/ 24 h 302"/>
              <a:gd name="T102" fmla="*/ 123 w 300"/>
              <a:gd name="T103" fmla="*/ 18 h 302"/>
              <a:gd name="T104" fmla="*/ 113 w 300"/>
              <a:gd name="T105" fmla="*/ 15 h 302"/>
              <a:gd name="T106" fmla="*/ 107 w 300"/>
              <a:gd name="T107" fmla="*/ 16 h 302"/>
              <a:gd name="T108" fmla="*/ 97 w 300"/>
              <a:gd name="T109" fmla="*/ 21 h 302"/>
              <a:gd name="T110" fmla="*/ 41 w 300"/>
              <a:gd name="T111" fmla="*/ 74 h 302"/>
              <a:gd name="T112" fmla="*/ 49 w 300"/>
              <a:gd name="T113" fmla="*/ 75 h 302"/>
              <a:gd name="T114" fmla="*/ 63 w 300"/>
              <a:gd name="T115" fmla="*/ 82 h 302"/>
              <a:gd name="T116" fmla="*/ 69 w 300"/>
              <a:gd name="T117" fmla="*/ 86 h 302"/>
              <a:gd name="T118" fmla="*/ 77 w 300"/>
              <a:gd name="T119" fmla="*/ 99 h 302"/>
              <a:gd name="T120" fmla="*/ 81 w 300"/>
              <a:gd name="T121" fmla="*/ 113 h 30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00"/>
              <a:gd name="T184" fmla="*/ 0 h 302"/>
              <a:gd name="T185" fmla="*/ 300 w 300"/>
              <a:gd name="T186" fmla="*/ 302 h 30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00" h="302">
                <a:moveTo>
                  <a:pt x="140" y="278"/>
                </a:moveTo>
                <a:lnTo>
                  <a:pt x="140" y="278"/>
                </a:lnTo>
                <a:lnTo>
                  <a:pt x="128" y="288"/>
                </a:lnTo>
                <a:lnTo>
                  <a:pt x="114" y="296"/>
                </a:lnTo>
                <a:lnTo>
                  <a:pt x="98" y="300"/>
                </a:lnTo>
                <a:lnTo>
                  <a:pt x="82" y="302"/>
                </a:lnTo>
                <a:lnTo>
                  <a:pt x="30" y="302"/>
                </a:lnTo>
                <a:lnTo>
                  <a:pt x="18" y="300"/>
                </a:lnTo>
                <a:lnTo>
                  <a:pt x="8" y="292"/>
                </a:lnTo>
                <a:lnTo>
                  <a:pt x="2" y="284"/>
                </a:lnTo>
                <a:lnTo>
                  <a:pt x="0" y="272"/>
                </a:lnTo>
                <a:lnTo>
                  <a:pt x="0" y="218"/>
                </a:lnTo>
                <a:lnTo>
                  <a:pt x="0" y="202"/>
                </a:lnTo>
                <a:lnTo>
                  <a:pt x="6" y="188"/>
                </a:lnTo>
                <a:lnTo>
                  <a:pt x="14" y="174"/>
                </a:lnTo>
                <a:lnTo>
                  <a:pt x="24" y="160"/>
                </a:lnTo>
                <a:lnTo>
                  <a:pt x="160" y="24"/>
                </a:lnTo>
                <a:lnTo>
                  <a:pt x="172" y="14"/>
                </a:lnTo>
                <a:lnTo>
                  <a:pt x="186" y="6"/>
                </a:lnTo>
                <a:lnTo>
                  <a:pt x="202" y="2"/>
                </a:lnTo>
                <a:lnTo>
                  <a:pt x="218" y="0"/>
                </a:lnTo>
                <a:lnTo>
                  <a:pt x="234" y="2"/>
                </a:lnTo>
                <a:lnTo>
                  <a:pt x="250" y="6"/>
                </a:lnTo>
                <a:lnTo>
                  <a:pt x="264" y="14"/>
                </a:lnTo>
                <a:lnTo>
                  <a:pt x="276" y="24"/>
                </a:lnTo>
                <a:lnTo>
                  <a:pt x="288" y="38"/>
                </a:lnTo>
                <a:lnTo>
                  <a:pt x="294" y="52"/>
                </a:lnTo>
                <a:lnTo>
                  <a:pt x="300" y="66"/>
                </a:lnTo>
                <a:lnTo>
                  <a:pt x="300" y="84"/>
                </a:lnTo>
                <a:lnTo>
                  <a:pt x="300" y="100"/>
                </a:lnTo>
                <a:lnTo>
                  <a:pt x="294" y="116"/>
                </a:lnTo>
                <a:lnTo>
                  <a:pt x="288" y="130"/>
                </a:lnTo>
                <a:lnTo>
                  <a:pt x="276" y="142"/>
                </a:lnTo>
                <a:lnTo>
                  <a:pt x="140" y="278"/>
                </a:lnTo>
                <a:close/>
                <a:moveTo>
                  <a:pt x="42" y="186"/>
                </a:moveTo>
                <a:lnTo>
                  <a:pt x="42" y="186"/>
                </a:lnTo>
                <a:lnTo>
                  <a:pt x="36" y="194"/>
                </a:lnTo>
                <a:lnTo>
                  <a:pt x="32" y="202"/>
                </a:lnTo>
                <a:lnTo>
                  <a:pt x="30" y="210"/>
                </a:lnTo>
                <a:lnTo>
                  <a:pt x="30" y="218"/>
                </a:lnTo>
                <a:lnTo>
                  <a:pt x="30" y="228"/>
                </a:lnTo>
                <a:lnTo>
                  <a:pt x="38" y="226"/>
                </a:lnTo>
                <a:lnTo>
                  <a:pt x="44" y="228"/>
                </a:lnTo>
                <a:lnTo>
                  <a:pt x="52" y="230"/>
                </a:lnTo>
                <a:lnTo>
                  <a:pt x="58" y="232"/>
                </a:lnTo>
                <a:lnTo>
                  <a:pt x="64" y="238"/>
                </a:lnTo>
                <a:lnTo>
                  <a:pt x="68" y="244"/>
                </a:lnTo>
                <a:lnTo>
                  <a:pt x="72" y="250"/>
                </a:lnTo>
                <a:lnTo>
                  <a:pt x="74" y="256"/>
                </a:lnTo>
                <a:lnTo>
                  <a:pt x="74" y="264"/>
                </a:lnTo>
                <a:lnTo>
                  <a:pt x="74" y="272"/>
                </a:lnTo>
                <a:lnTo>
                  <a:pt x="82" y="272"/>
                </a:lnTo>
                <a:lnTo>
                  <a:pt x="92" y="270"/>
                </a:lnTo>
                <a:lnTo>
                  <a:pt x="100" y="268"/>
                </a:lnTo>
                <a:lnTo>
                  <a:pt x="108" y="266"/>
                </a:lnTo>
                <a:lnTo>
                  <a:pt x="116" y="260"/>
                </a:lnTo>
                <a:lnTo>
                  <a:pt x="120" y="252"/>
                </a:lnTo>
                <a:lnTo>
                  <a:pt x="124" y="244"/>
                </a:lnTo>
                <a:lnTo>
                  <a:pt x="126" y="236"/>
                </a:lnTo>
                <a:lnTo>
                  <a:pt x="128" y="226"/>
                </a:lnTo>
                <a:lnTo>
                  <a:pt x="126" y="216"/>
                </a:lnTo>
                <a:lnTo>
                  <a:pt x="124" y="206"/>
                </a:lnTo>
                <a:lnTo>
                  <a:pt x="118" y="198"/>
                </a:lnTo>
                <a:lnTo>
                  <a:pt x="112" y="190"/>
                </a:lnTo>
                <a:lnTo>
                  <a:pt x="104" y="182"/>
                </a:lnTo>
                <a:lnTo>
                  <a:pt x="94" y="178"/>
                </a:lnTo>
                <a:lnTo>
                  <a:pt x="86" y="174"/>
                </a:lnTo>
                <a:lnTo>
                  <a:pt x="74" y="174"/>
                </a:lnTo>
                <a:lnTo>
                  <a:pt x="66" y="174"/>
                </a:lnTo>
                <a:lnTo>
                  <a:pt x="58" y="176"/>
                </a:lnTo>
                <a:lnTo>
                  <a:pt x="50" y="180"/>
                </a:lnTo>
                <a:lnTo>
                  <a:pt x="42" y="186"/>
                </a:lnTo>
                <a:close/>
                <a:moveTo>
                  <a:pt x="158" y="218"/>
                </a:moveTo>
                <a:lnTo>
                  <a:pt x="256" y="120"/>
                </a:lnTo>
                <a:lnTo>
                  <a:pt x="262" y="112"/>
                </a:lnTo>
                <a:lnTo>
                  <a:pt x="266" y="104"/>
                </a:lnTo>
                <a:lnTo>
                  <a:pt x="270" y="94"/>
                </a:lnTo>
                <a:lnTo>
                  <a:pt x="270" y="84"/>
                </a:lnTo>
                <a:lnTo>
                  <a:pt x="270" y="72"/>
                </a:lnTo>
                <a:lnTo>
                  <a:pt x="266" y="64"/>
                </a:lnTo>
                <a:lnTo>
                  <a:pt x="262" y="54"/>
                </a:lnTo>
                <a:lnTo>
                  <a:pt x="256" y="46"/>
                </a:lnTo>
                <a:lnTo>
                  <a:pt x="248" y="40"/>
                </a:lnTo>
                <a:lnTo>
                  <a:pt x="238" y="34"/>
                </a:lnTo>
                <a:lnTo>
                  <a:pt x="228" y="32"/>
                </a:lnTo>
                <a:lnTo>
                  <a:pt x="218" y="30"/>
                </a:lnTo>
                <a:lnTo>
                  <a:pt x="208" y="32"/>
                </a:lnTo>
                <a:lnTo>
                  <a:pt x="198" y="34"/>
                </a:lnTo>
                <a:lnTo>
                  <a:pt x="188" y="40"/>
                </a:lnTo>
                <a:lnTo>
                  <a:pt x="180" y="46"/>
                </a:lnTo>
                <a:lnTo>
                  <a:pt x="82" y="144"/>
                </a:lnTo>
                <a:lnTo>
                  <a:pt x="96" y="146"/>
                </a:lnTo>
                <a:lnTo>
                  <a:pt x="110" y="152"/>
                </a:lnTo>
                <a:lnTo>
                  <a:pt x="122" y="158"/>
                </a:lnTo>
                <a:lnTo>
                  <a:pt x="134" y="168"/>
                </a:lnTo>
                <a:lnTo>
                  <a:pt x="142" y="180"/>
                </a:lnTo>
                <a:lnTo>
                  <a:pt x="150" y="192"/>
                </a:lnTo>
                <a:lnTo>
                  <a:pt x="154" y="204"/>
                </a:lnTo>
                <a:lnTo>
                  <a:pt x="158" y="218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 sz="9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E97B707-22D4-4B06-9A8A-89EF284804D8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3F49717-76DA-4DAA-9161-16E5D566D94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ppt.com/tubia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矩形 59"/>
          <p:cNvSpPr/>
          <p:nvPr/>
        </p:nvSpPr>
        <p:spPr bwMode="auto">
          <a:xfrm>
            <a:off x="2771800" y="8253536"/>
            <a:ext cx="4032448" cy="360040"/>
          </a:xfrm>
          <a:prstGeom prst="rect">
            <a:avLst/>
          </a:prstGeom>
          <a:noFill/>
          <a:ln w="25400">
            <a:noFill/>
          </a:ln>
          <a:effectLst/>
          <a:scene3d>
            <a:camera prst="orthographicFront"/>
            <a:lightRig rig="flat" dir="t"/>
          </a:scene3d>
          <a:sp3d>
            <a:extrusionClr>
              <a:schemeClr val="bg1"/>
            </a:extrusionClr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</a:pPr>
            <a:r>
              <a:rPr lang="zh-CN" altLang="en-US" sz="1400" dirty="0">
                <a:latin typeface="华文细黑" pitchFamily="2" charset="-122"/>
                <a:ea typeface="华文细黑" pitchFamily="2" charset="-122"/>
              </a:rPr>
              <a:t>第一</a:t>
            </a:r>
            <a:r>
              <a:rPr lang="en-US" altLang="zh-CN" sz="1400" dirty="0">
                <a:latin typeface="华文细黑" pitchFamily="2" charset="-122"/>
                <a:ea typeface="华文细黑" pitchFamily="2" charset="-122"/>
              </a:rPr>
              <a:t>PPT</a:t>
            </a:r>
            <a:r>
              <a:rPr lang="zh-CN" altLang="en-US" sz="1400" dirty="0">
                <a:latin typeface="华文细黑" pitchFamily="2" charset="-122"/>
                <a:ea typeface="华文细黑" pitchFamily="2" charset="-122"/>
              </a:rPr>
              <a:t>模板网</a:t>
            </a:r>
            <a:endParaRPr lang="en-US" altLang="zh-CN" sz="1400" dirty="0">
              <a:latin typeface="华文细黑" pitchFamily="2" charset="-122"/>
              <a:ea typeface="华文细黑" pitchFamily="2" charset="-122"/>
            </a:endParaRPr>
          </a:p>
          <a:p>
            <a:pPr marL="0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tabLst>
                <a:tab pos="136525" algn="l"/>
              </a:tabLst>
            </a:pPr>
            <a:r>
              <a:rPr lang="en-US" altLang="zh-CN" sz="1400" dirty="0">
                <a:latin typeface="华文细黑" pitchFamily="2" charset="-122"/>
                <a:ea typeface="华文细黑" pitchFamily="2" charset="-122"/>
                <a:hlinkClick r:id="rId3"/>
              </a:rPr>
              <a:t>www.1ppt.com/tubiao</a:t>
            </a:r>
            <a:r>
              <a:rPr lang="en-US" altLang="zh-CN" sz="1400" dirty="0">
                <a:latin typeface="华文细黑" pitchFamily="2" charset="-122"/>
                <a:ea typeface="华文细黑" pitchFamily="2" charset="-122"/>
              </a:rPr>
              <a:t> </a:t>
            </a:r>
            <a:endParaRPr lang="zh-CN" altLang="en-US" sz="1400" dirty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67" name="矩形 1"/>
          <p:cNvSpPr>
            <a:spLocks noChangeArrowheads="1"/>
          </p:cNvSpPr>
          <p:nvPr/>
        </p:nvSpPr>
        <p:spPr bwMode="auto">
          <a:xfrm>
            <a:off x="701675" y="1700560"/>
            <a:ext cx="7740650" cy="3600450"/>
          </a:xfrm>
          <a:prstGeom prst="rect">
            <a:avLst/>
          </a:prstGeom>
          <a:solidFill>
            <a:srgbClr val="7F7F7F">
              <a:alpha val="9804"/>
            </a:srgbClr>
          </a:solidFill>
          <a:ln w="12700">
            <a:solidFill>
              <a:srgbClr val="7F7F7F">
                <a:alpha val="54117"/>
              </a:srgbClr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168" name="Group 3"/>
          <p:cNvGrpSpPr>
            <a:grpSpLocks/>
          </p:cNvGrpSpPr>
          <p:nvPr/>
        </p:nvGrpSpPr>
        <p:grpSpPr bwMode="auto">
          <a:xfrm>
            <a:off x="835025" y="1929160"/>
            <a:ext cx="630238" cy="3354387"/>
            <a:chOff x="0" y="0"/>
            <a:chExt cx="630689" cy="3352950"/>
          </a:xfrm>
        </p:grpSpPr>
        <p:grpSp>
          <p:nvGrpSpPr>
            <p:cNvPr id="169" name="Group 4"/>
            <p:cNvGrpSpPr>
              <a:grpSpLocks/>
            </p:cNvGrpSpPr>
            <p:nvPr/>
          </p:nvGrpSpPr>
          <p:grpSpPr bwMode="auto">
            <a:xfrm>
              <a:off x="0" y="0"/>
              <a:ext cx="540000" cy="3352950"/>
              <a:chOff x="0" y="0"/>
              <a:chExt cx="540000" cy="3352950"/>
            </a:xfrm>
          </p:grpSpPr>
          <p:sp>
            <p:nvSpPr>
              <p:cNvPr id="183" name="Rectangle 12"/>
              <p:cNvSpPr>
                <a:spLocks noChangeArrowheads="1"/>
              </p:cNvSpPr>
              <p:nvPr/>
            </p:nvSpPr>
            <p:spPr bwMode="auto">
              <a:xfrm>
                <a:off x="0" y="507782"/>
                <a:ext cx="540136" cy="3078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r">
                  <a:buClr>
                    <a:srgbClr val="1F3F5F"/>
                  </a:buClr>
                </a:pPr>
                <a:r>
                  <a:rPr lang="en-US" altLang="zh-CN" sz="1400">
                    <a:solidFill>
                      <a:srgbClr val="404040"/>
                    </a:solidFill>
                    <a:latin typeface="微软雅黑" pitchFamily="34" charset="-122"/>
                    <a:ea typeface="微软雅黑" pitchFamily="34" charset="-122"/>
                  </a:rPr>
                  <a:t>2</a:t>
                </a:r>
              </a:p>
            </p:txBody>
          </p:sp>
          <p:sp>
            <p:nvSpPr>
              <p:cNvPr id="184" name="Rectangle 12"/>
              <p:cNvSpPr>
                <a:spLocks noChangeArrowheads="1"/>
              </p:cNvSpPr>
              <p:nvPr/>
            </p:nvSpPr>
            <p:spPr bwMode="auto">
              <a:xfrm>
                <a:off x="0" y="761674"/>
                <a:ext cx="540136" cy="3078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r">
                  <a:buClr>
                    <a:srgbClr val="1F3F5F"/>
                  </a:buClr>
                </a:pPr>
                <a:r>
                  <a:rPr lang="en-US" altLang="zh-CN" sz="1400">
                    <a:solidFill>
                      <a:srgbClr val="404040"/>
                    </a:solidFill>
                    <a:latin typeface="微软雅黑" pitchFamily="34" charset="-122"/>
                    <a:ea typeface="微软雅黑" pitchFamily="34" charset="-122"/>
                  </a:rPr>
                  <a:t>1</a:t>
                </a:r>
              </a:p>
            </p:txBody>
          </p:sp>
          <p:sp>
            <p:nvSpPr>
              <p:cNvPr id="185" name="Rectangle 12"/>
              <p:cNvSpPr>
                <a:spLocks noChangeArrowheads="1"/>
              </p:cNvSpPr>
              <p:nvPr/>
            </p:nvSpPr>
            <p:spPr bwMode="auto">
              <a:xfrm>
                <a:off x="0" y="1015565"/>
                <a:ext cx="540136" cy="3078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r">
                  <a:buClr>
                    <a:srgbClr val="1F3F5F"/>
                  </a:buClr>
                </a:pPr>
                <a:r>
                  <a:rPr lang="en-US" altLang="zh-CN" sz="1400">
                    <a:solidFill>
                      <a:srgbClr val="404040"/>
                    </a:solidFill>
                    <a:latin typeface="微软雅黑" pitchFamily="34" charset="-122"/>
                    <a:ea typeface="微软雅黑" pitchFamily="34" charset="-122"/>
                  </a:rPr>
                  <a:t>0</a:t>
                </a:r>
              </a:p>
            </p:txBody>
          </p:sp>
          <p:sp>
            <p:nvSpPr>
              <p:cNvPr id="186" name="Rectangle 12"/>
              <p:cNvSpPr>
                <a:spLocks noChangeArrowheads="1"/>
              </p:cNvSpPr>
              <p:nvPr/>
            </p:nvSpPr>
            <p:spPr bwMode="auto">
              <a:xfrm>
                <a:off x="0" y="253891"/>
                <a:ext cx="540136" cy="3078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r">
                  <a:buClr>
                    <a:srgbClr val="1F3F5F"/>
                  </a:buClr>
                </a:pPr>
                <a:r>
                  <a:rPr lang="en-US" altLang="zh-CN" sz="1400">
                    <a:solidFill>
                      <a:srgbClr val="404040"/>
                    </a:solidFill>
                    <a:latin typeface="微软雅黑" pitchFamily="34" charset="-122"/>
                    <a:ea typeface="微软雅黑" pitchFamily="34" charset="-122"/>
                  </a:rPr>
                  <a:t>3</a:t>
                </a:r>
              </a:p>
            </p:txBody>
          </p:sp>
          <p:sp>
            <p:nvSpPr>
              <p:cNvPr id="187" name="Rectangl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40136" cy="3078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r">
                  <a:buClr>
                    <a:srgbClr val="1F3F5F"/>
                  </a:buClr>
                </a:pPr>
                <a:r>
                  <a:rPr lang="en-US" altLang="zh-CN" sz="1400">
                    <a:solidFill>
                      <a:srgbClr val="404040"/>
                    </a:solidFill>
                    <a:latin typeface="微软雅黑" pitchFamily="34" charset="-122"/>
                    <a:ea typeface="微软雅黑" pitchFamily="34" charset="-122"/>
                  </a:rPr>
                  <a:t>4</a:t>
                </a:r>
              </a:p>
            </p:txBody>
          </p:sp>
          <p:sp>
            <p:nvSpPr>
              <p:cNvPr id="188" name="Rectangle 12"/>
              <p:cNvSpPr>
                <a:spLocks noChangeArrowheads="1"/>
              </p:cNvSpPr>
              <p:nvPr/>
            </p:nvSpPr>
            <p:spPr bwMode="auto">
              <a:xfrm>
                <a:off x="0" y="1269456"/>
                <a:ext cx="540136" cy="3078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r">
                  <a:buClr>
                    <a:srgbClr val="1F3F5F"/>
                  </a:buClr>
                </a:pPr>
                <a:r>
                  <a:rPr lang="en-US" altLang="zh-CN" sz="1400">
                    <a:solidFill>
                      <a:srgbClr val="404040"/>
                    </a:solidFill>
                    <a:latin typeface="微软雅黑" pitchFamily="34" charset="-122"/>
                    <a:ea typeface="微软雅黑" pitchFamily="34" charset="-122"/>
                  </a:rPr>
                  <a:t>-1</a:t>
                </a:r>
              </a:p>
            </p:txBody>
          </p:sp>
          <p:sp>
            <p:nvSpPr>
              <p:cNvPr id="189" name="Rectangle 12"/>
              <p:cNvSpPr>
                <a:spLocks noChangeArrowheads="1"/>
              </p:cNvSpPr>
              <p:nvPr/>
            </p:nvSpPr>
            <p:spPr bwMode="auto">
              <a:xfrm>
                <a:off x="0" y="1523347"/>
                <a:ext cx="540136" cy="306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r">
                  <a:buClr>
                    <a:srgbClr val="1F3F5F"/>
                  </a:buClr>
                </a:pPr>
                <a:r>
                  <a:rPr lang="zh-CN" altLang="en-US" sz="1400">
                    <a:solidFill>
                      <a:srgbClr val="404040"/>
                    </a:solidFill>
                    <a:latin typeface="微软雅黑" pitchFamily="34" charset="-122"/>
                    <a:ea typeface="微软雅黑" pitchFamily="34" charset="-122"/>
                  </a:rPr>
                  <a:t>－</a:t>
                </a:r>
                <a:r>
                  <a:rPr lang="en-US" altLang="zh-CN" sz="1400">
                    <a:solidFill>
                      <a:srgbClr val="404040"/>
                    </a:solidFill>
                    <a:latin typeface="微软雅黑" pitchFamily="34" charset="-122"/>
                    <a:ea typeface="微软雅黑" pitchFamily="34" charset="-122"/>
                  </a:rPr>
                  <a:t>2</a:t>
                </a:r>
              </a:p>
            </p:txBody>
          </p:sp>
          <p:sp>
            <p:nvSpPr>
              <p:cNvPr id="190" name="Rectangle 12"/>
              <p:cNvSpPr>
                <a:spLocks noChangeArrowheads="1"/>
              </p:cNvSpPr>
              <p:nvPr/>
            </p:nvSpPr>
            <p:spPr bwMode="auto">
              <a:xfrm>
                <a:off x="0" y="1775651"/>
                <a:ext cx="540136" cy="3078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r">
                  <a:buClr>
                    <a:srgbClr val="1F3F5F"/>
                  </a:buClr>
                </a:pPr>
                <a:r>
                  <a:rPr lang="zh-CN" altLang="en-US" sz="1400">
                    <a:solidFill>
                      <a:srgbClr val="404040"/>
                    </a:solidFill>
                    <a:latin typeface="微软雅黑" pitchFamily="34" charset="-122"/>
                    <a:ea typeface="微软雅黑" pitchFamily="34" charset="-122"/>
                  </a:rPr>
                  <a:t>－</a:t>
                </a:r>
                <a:r>
                  <a:rPr lang="en-US" altLang="zh-CN" sz="1400">
                    <a:solidFill>
                      <a:srgbClr val="404040"/>
                    </a:solidFill>
                    <a:latin typeface="微软雅黑" pitchFamily="34" charset="-122"/>
                    <a:ea typeface="微软雅黑" pitchFamily="34" charset="-122"/>
                  </a:rPr>
                  <a:t>3</a:t>
                </a:r>
              </a:p>
            </p:txBody>
          </p:sp>
          <p:sp>
            <p:nvSpPr>
              <p:cNvPr id="191" name="Rectangle 12"/>
              <p:cNvSpPr>
                <a:spLocks noChangeArrowheads="1"/>
              </p:cNvSpPr>
              <p:nvPr/>
            </p:nvSpPr>
            <p:spPr bwMode="auto">
              <a:xfrm>
                <a:off x="0" y="2029542"/>
                <a:ext cx="540136" cy="3078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r">
                  <a:buClr>
                    <a:srgbClr val="1F3F5F"/>
                  </a:buClr>
                </a:pPr>
                <a:r>
                  <a:rPr lang="zh-CN" altLang="en-US" sz="1400">
                    <a:solidFill>
                      <a:srgbClr val="404040"/>
                    </a:solidFill>
                    <a:latin typeface="微软雅黑" pitchFamily="34" charset="-122"/>
                    <a:ea typeface="微软雅黑" pitchFamily="34" charset="-122"/>
                  </a:rPr>
                  <a:t>－</a:t>
                </a:r>
                <a:r>
                  <a:rPr lang="en-US" altLang="zh-CN" sz="1400">
                    <a:solidFill>
                      <a:srgbClr val="404040"/>
                    </a:solidFill>
                    <a:latin typeface="微软雅黑" pitchFamily="34" charset="-122"/>
                    <a:ea typeface="微软雅黑" pitchFamily="34" charset="-122"/>
                  </a:rPr>
                  <a:t>4</a:t>
                </a:r>
              </a:p>
            </p:txBody>
          </p:sp>
          <p:sp>
            <p:nvSpPr>
              <p:cNvPr id="192" name="Rectangle 12"/>
              <p:cNvSpPr>
                <a:spLocks noChangeArrowheads="1"/>
              </p:cNvSpPr>
              <p:nvPr/>
            </p:nvSpPr>
            <p:spPr bwMode="auto">
              <a:xfrm>
                <a:off x="0" y="2283433"/>
                <a:ext cx="540136" cy="3078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r">
                  <a:buClr>
                    <a:srgbClr val="1F3F5F"/>
                  </a:buClr>
                </a:pPr>
                <a:r>
                  <a:rPr lang="zh-CN" altLang="en-US" sz="1400">
                    <a:solidFill>
                      <a:srgbClr val="404040"/>
                    </a:solidFill>
                    <a:latin typeface="微软雅黑" pitchFamily="34" charset="-122"/>
                    <a:ea typeface="微软雅黑" pitchFamily="34" charset="-122"/>
                  </a:rPr>
                  <a:t>－</a:t>
                </a:r>
                <a:r>
                  <a:rPr lang="en-US" altLang="zh-CN" sz="1400">
                    <a:solidFill>
                      <a:srgbClr val="404040"/>
                    </a:solidFill>
                    <a:latin typeface="微软雅黑" pitchFamily="34" charset="-122"/>
                    <a:ea typeface="微软雅黑" pitchFamily="34" charset="-122"/>
                  </a:rPr>
                  <a:t>5</a:t>
                </a:r>
              </a:p>
            </p:txBody>
          </p:sp>
          <p:sp>
            <p:nvSpPr>
              <p:cNvPr id="193" name="Rectangle 12"/>
              <p:cNvSpPr>
                <a:spLocks noChangeArrowheads="1"/>
              </p:cNvSpPr>
              <p:nvPr/>
            </p:nvSpPr>
            <p:spPr bwMode="auto">
              <a:xfrm>
                <a:off x="0" y="2537325"/>
                <a:ext cx="540136" cy="3078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r">
                  <a:buClr>
                    <a:srgbClr val="1F3F5F"/>
                  </a:buClr>
                </a:pPr>
                <a:r>
                  <a:rPr lang="zh-CN" altLang="en-US" sz="1400">
                    <a:solidFill>
                      <a:srgbClr val="404040"/>
                    </a:solidFill>
                    <a:latin typeface="微软雅黑" pitchFamily="34" charset="-122"/>
                    <a:ea typeface="微软雅黑" pitchFamily="34" charset="-122"/>
                  </a:rPr>
                  <a:t>－</a:t>
                </a:r>
                <a:r>
                  <a:rPr lang="en-US" altLang="zh-CN" sz="1400">
                    <a:solidFill>
                      <a:srgbClr val="404040"/>
                    </a:solidFill>
                    <a:latin typeface="微软雅黑" pitchFamily="34" charset="-122"/>
                    <a:ea typeface="微软雅黑" pitchFamily="34" charset="-122"/>
                  </a:rPr>
                  <a:t>6</a:t>
                </a:r>
              </a:p>
            </p:txBody>
          </p:sp>
          <p:sp>
            <p:nvSpPr>
              <p:cNvPr id="194" name="Rectangle 12"/>
              <p:cNvSpPr>
                <a:spLocks noChangeArrowheads="1"/>
              </p:cNvSpPr>
              <p:nvPr/>
            </p:nvSpPr>
            <p:spPr bwMode="auto">
              <a:xfrm>
                <a:off x="0" y="2791216"/>
                <a:ext cx="540136" cy="3078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r">
                  <a:buClr>
                    <a:srgbClr val="1F3F5F"/>
                  </a:buClr>
                </a:pPr>
                <a:r>
                  <a:rPr lang="zh-CN" altLang="en-US" sz="1400">
                    <a:solidFill>
                      <a:srgbClr val="404040"/>
                    </a:solidFill>
                    <a:latin typeface="微软雅黑" pitchFamily="34" charset="-122"/>
                    <a:ea typeface="微软雅黑" pitchFamily="34" charset="-122"/>
                  </a:rPr>
                  <a:t>－</a:t>
                </a:r>
                <a:r>
                  <a:rPr lang="en-US" altLang="zh-CN" sz="1400">
                    <a:solidFill>
                      <a:srgbClr val="404040"/>
                    </a:solidFill>
                    <a:latin typeface="微软雅黑" pitchFamily="34" charset="-122"/>
                    <a:ea typeface="微软雅黑" pitchFamily="34" charset="-122"/>
                  </a:rPr>
                  <a:t>7</a:t>
                </a:r>
              </a:p>
            </p:txBody>
          </p:sp>
          <p:sp>
            <p:nvSpPr>
              <p:cNvPr id="195" name="Rectangle 12"/>
              <p:cNvSpPr>
                <a:spLocks noChangeArrowheads="1"/>
              </p:cNvSpPr>
              <p:nvPr/>
            </p:nvSpPr>
            <p:spPr bwMode="auto">
              <a:xfrm>
                <a:off x="0" y="3045107"/>
                <a:ext cx="540136" cy="3078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r">
                  <a:buClr>
                    <a:srgbClr val="1F3F5F"/>
                  </a:buClr>
                </a:pPr>
                <a:r>
                  <a:rPr lang="zh-CN" altLang="en-US" sz="1400">
                    <a:solidFill>
                      <a:srgbClr val="404040"/>
                    </a:solidFill>
                    <a:latin typeface="微软雅黑" pitchFamily="34" charset="-122"/>
                    <a:ea typeface="微软雅黑" pitchFamily="34" charset="-122"/>
                  </a:rPr>
                  <a:t>－</a:t>
                </a:r>
                <a:r>
                  <a:rPr lang="en-US" altLang="zh-CN" sz="1400">
                    <a:solidFill>
                      <a:srgbClr val="404040"/>
                    </a:solidFill>
                    <a:latin typeface="微软雅黑" pitchFamily="34" charset="-122"/>
                    <a:ea typeface="微软雅黑" pitchFamily="34" charset="-122"/>
                  </a:rPr>
                  <a:t>8</a:t>
                </a:r>
              </a:p>
            </p:txBody>
          </p:sp>
        </p:grpSp>
        <p:cxnSp>
          <p:nvCxnSpPr>
            <p:cNvPr id="170" name="直接连接符 32"/>
            <p:cNvCxnSpPr>
              <a:cxnSpLocks noChangeShapeType="1"/>
            </p:cNvCxnSpPr>
            <p:nvPr/>
          </p:nvCxnSpPr>
          <p:spPr bwMode="auto">
            <a:xfrm rot="5400000" flipH="1" flipV="1">
              <a:off x="-1007033" y="1669334"/>
              <a:ext cx="3059389" cy="0"/>
            </a:xfrm>
            <a:prstGeom prst="line">
              <a:avLst/>
            </a:prstGeom>
            <a:noFill/>
            <a:ln w="19050">
              <a:solidFill>
                <a:srgbClr val="5959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1" name="直接连接符 33"/>
            <p:cNvCxnSpPr>
              <a:cxnSpLocks noChangeShapeType="1"/>
            </p:cNvCxnSpPr>
            <p:nvPr/>
          </p:nvCxnSpPr>
          <p:spPr bwMode="auto">
            <a:xfrm>
              <a:off x="522662" y="395118"/>
              <a:ext cx="108027" cy="0"/>
            </a:xfrm>
            <a:prstGeom prst="line">
              <a:avLst/>
            </a:prstGeom>
            <a:noFill/>
            <a:ln w="19050">
              <a:solidFill>
                <a:srgbClr val="5959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2" name="直接连接符 34"/>
            <p:cNvCxnSpPr>
              <a:cxnSpLocks noChangeShapeType="1"/>
            </p:cNvCxnSpPr>
            <p:nvPr/>
          </p:nvCxnSpPr>
          <p:spPr bwMode="auto">
            <a:xfrm>
              <a:off x="522662" y="1669335"/>
              <a:ext cx="108027" cy="0"/>
            </a:xfrm>
            <a:prstGeom prst="line">
              <a:avLst/>
            </a:prstGeom>
            <a:noFill/>
            <a:ln w="19050">
              <a:solidFill>
                <a:srgbClr val="5959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3" name="直接连接符 35"/>
            <p:cNvCxnSpPr>
              <a:cxnSpLocks noChangeShapeType="1"/>
            </p:cNvCxnSpPr>
            <p:nvPr/>
          </p:nvCxnSpPr>
          <p:spPr bwMode="auto">
            <a:xfrm>
              <a:off x="522662" y="3192682"/>
              <a:ext cx="108027" cy="0"/>
            </a:xfrm>
            <a:prstGeom prst="line">
              <a:avLst/>
            </a:prstGeom>
            <a:noFill/>
            <a:ln w="19050">
              <a:solidFill>
                <a:srgbClr val="5959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" name="直接连接符 36"/>
            <p:cNvCxnSpPr>
              <a:cxnSpLocks noChangeShapeType="1"/>
            </p:cNvCxnSpPr>
            <p:nvPr/>
          </p:nvCxnSpPr>
          <p:spPr bwMode="auto">
            <a:xfrm>
              <a:off x="522662" y="145987"/>
              <a:ext cx="108027" cy="0"/>
            </a:xfrm>
            <a:prstGeom prst="line">
              <a:avLst/>
            </a:prstGeom>
            <a:noFill/>
            <a:ln w="19050">
              <a:solidFill>
                <a:srgbClr val="5959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5" name="直接连接符 37"/>
            <p:cNvCxnSpPr>
              <a:cxnSpLocks noChangeShapeType="1"/>
            </p:cNvCxnSpPr>
            <p:nvPr/>
          </p:nvCxnSpPr>
          <p:spPr bwMode="auto">
            <a:xfrm>
              <a:off x="522662" y="1413856"/>
              <a:ext cx="108027" cy="0"/>
            </a:xfrm>
            <a:prstGeom prst="line">
              <a:avLst/>
            </a:prstGeom>
            <a:noFill/>
            <a:ln w="19050">
              <a:solidFill>
                <a:srgbClr val="5959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6" name="直接连接符 38"/>
            <p:cNvCxnSpPr>
              <a:cxnSpLocks noChangeShapeType="1"/>
            </p:cNvCxnSpPr>
            <p:nvPr/>
          </p:nvCxnSpPr>
          <p:spPr bwMode="auto">
            <a:xfrm>
              <a:off x="522662" y="649009"/>
              <a:ext cx="108027" cy="0"/>
            </a:xfrm>
            <a:prstGeom prst="line">
              <a:avLst/>
            </a:prstGeom>
            <a:noFill/>
            <a:ln w="19050">
              <a:solidFill>
                <a:srgbClr val="5959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7" name="直接连接符 39"/>
            <p:cNvCxnSpPr>
              <a:cxnSpLocks noChangeShapeType="1"/>
            </p:cNvCxnSpPr>
            <p:nvPr/>
          </p:nvCxnSpPr>
          <p:spPr bwMode="auto">
            <a:xfrm>
              <a:off x="522662" y="904487"/>
              <a:ext cx="108027" cy="0"/>
            </a:xfrm>
            <a:prstGeom prst="line">
              <a:avLst/>
            </a:prstGeom>
            <a:noFill/>
            <a:ln w="19050">
              <a:solidFill>
                <a:srgbClr val="5959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8" name="直接连接符 40"/>
            <p:cNvCxnSpPr>
              <a:cxnSpLocks noChangeShapeType="1"/>
            </p:cNvCxnSpPr>
            <p:nvPr/>
          </p:nvCxnSpPr>
          <p:spPr bwMode="auto">
            <a:xfrm>
              <a:off x="522662" y="2180291"/>
              <a:ext cx="108027" cy="0"/>
            </a:xfrm>
            <a:prstGeom prst="line">
              <a:avLst/>
            </a:prstGeom>
            <a:noFill/>
            <a:ln w="19050">
              <a:solidFill>
                <a:srgbClr val="5959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9" name="直接连接符 41"/>
            <p:cNvCxnSpPr>
              <a:cxnSpLocks noChangeShapeType="1"/>
            </p:cNvCxnSpPr>
            <p:nvPr/>
          </p:nvCxnSpPr>
          <p:spPr bwMode="auto">
            <a:xfrm>
              <a:off x="522662" y="1924812"/>
              <a:ext cx="108027" cy="0"/>
            </a:xfrm>
            <a:prstGeom prst="line">
              <a:avLst/>
            </a:prstGeom>
            <a:noFill/>
            <a:ln w="19050">
              <a:solidFill>
                <a:srgbClr val="5959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0" name="直接连接符 42"/>
            <p:cNvCxnSpPr>
              <a:cxnSpLocks noChangeShapeType="1"/>
            </p:cNvCxnSpPr>
            <p:nvPr/>
          </p:nvCxnSpPr>
          <p:spPr bwMode="auto">
            <a:xfrm>
              <a:off x="522662" y="2945138"/>
              <a:ext cx="108027" cy="0"/>
            </a:xfrm>
            <a:prstGeom prst="line">
              <a:avLst/>
            </a:prstGeom>
            <a:noFill/>
            <a:ln w="19050">
              <a:solidFill>
                <a:srgbClr val="5959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1" name="直接连接符 43"/>
            <p:cNvCxnSpPr>
              <a:cxnSpLocks noChangeShapeType="1"/>
            </p:cNvCxnSpPr>
            <p:nvPr/>
          </p:nvCxnSpPr>
          <p:spPr bwMode="auto">
            <a:xfrm>
              <a:off x="522662" y="2434182"/>
              <a:ext cx="108027" cy="0"/>
            </a:xfrm>
            <a:prstGeom prst="line">
              <a:avLst/>
            </a:prstGeom>
            <a:noFill/>
            <a:ln w="19050">
              <a:solidFill>
                <a:srgbClr val="5959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2" name="直接连接符 44"/>
            <p:cNvCxnSpPr>
              <a:cxnSpLocks noChangeShapeType="1"/>
            </p:cNvCxnSpPr>
            <p:nvPr/>
          </p:nvCxnSpPr>
          <p:spPr bwMode="auto">
            <a:xfrm>
              <a:off x="522662" y="2689659"/>
              <a:ext cx="108027" cy="0"/>
            </a:xfrm>
            <a:prstGeom prst="line">
              <a:avLst/>
            </a:prstGeom>
            <a:noFill/>
            <a:ln w="19050">
              <a:solidFill>
                <a:srgbClr val="5959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96" name="Group 31"/>
          <p:cNvGrpSpPr>
            <a:grpSpLocks/>
          </p:cNvGrpSpPr>
          <p:nvPr/>
        </p:nvGrpSpPr>
        <p:grpSpPr bwMode="auto">
          <a:xfrm>
            <a:off x="1357313" y="3089622"/>
            <a:ext cx="6661150" cy="322263"/>
            <a:chOff x="0" y="0"/>
            <a:chExt cx="6660000" cy="321986"/>
          </a:xfrm>
        </p:grpSpPr>
        <p:grpSp>
          <p:nvGrpSpPr>
            <p:cNvPr id="197" name="Group 32"/>
            <p:cNvGrpSpPr>
              <a:grpSpLocks/>
            </p:cNvGrpSpPr>
            <p:nvPr/>
          </p:nvGrpSpPr>
          <p:grpSpPr bwMode="auto">
            <a:xfrm>
              <a:off x="18351" y="14209"/>
              <a:ext cx="6610627" cy="307777"/>
              <a:chOff x="0" y="0"/>
              <a:chExt cx="6610627" cy="307777"/>
            </a:xfrm>
          </p:grpSpPr>
          <p:sp>
            <p:nvSpPr>
              <p:cNvPr id="207" name="Rectangle 12"/>
              <p:cNvSpPr>
                <a:spLocks noChangeArrowheads="1"/>
              </p:cNvSpPr>
              <p:nvPr/>
            </p:nvSpPr>
            <p:spPr bwMode="auto">
              <a:xfrm>
                <a:off x="1662521" y="67"/>
                <a:ext cx="792026" cy="307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>
                    <a:srgbClr val="1F3F5F"/>
                  </a:buClr>
                </a:pPr>
                <a:r>
                  <a:rPr lang="en-US" altLang="zh-CN" sz="1400">
                    <a:solidFill>
                      <a:srgbClr val="404040"/>
                    </a:solidFill>
                    <a:latin typeface="微软雅黑" pitchFamily="34" charset="-122"/>
                    <a:ea typeface="微软雅黑" pitchFamily="34" charset="-122"/>
                  </a:rPr>
                  <a:t>2005</a:t>
                </a:r>
              </a:p>
            </p:txBody>
          </p:sp>
          <p:sp>
            <p:nvSpPr>
              <p:cNvPr id="208" name="Rectangle 12"/>
              <p:cNvSpPr>
                <a:spLocks noChangeArrowheads="1"/>
              </p:cNvSpPr>
              <p:nvPr/>
            </p:nvSpPr>
            <p:spPr bwMode="auto">
              <a:xfrm>
                <a:off x="2494227" y="67"/>
                <a:ext cx="792026" cy="307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>
                    <a:srgbClr val="1F3F5F"/>
                  </a:buClr>
                </a:pPr>
                <a:r>
                  <a:rPr lang="en-US" altLang="zh-CN" sz="1400">
                    <a:solidFill>
                      <a:srgbClr val="404040"/>
                    </a:solidFill>
                    <a:latin typeface="微软雅黑" pitchFamily="34" charset="-122"/>
                    <a:ea typeface="微软雅黑" pitchFamily="34" charset="-122"/>
                  </a:rPr>
                  <a:t>2006</a:t>
                </a:r>
              </a:p>
            </p:txBody>
          </p:sp>
          <p:sp>
            <p:nvSpPr>
              <p:cNvPr id="209" name="Rectangle 12"/>
              <p:cNvSpPr>
                <a:spLocks noChangeArrowheads="1"/>
              </p:cNvSpPr>
              <p:nvPr/>
            </p:nvSpPr>
            <p:spPr bwMode="auto">
              <a:xfrm>
                <a:off x="3324347" y="67"/>
                <a:ext cx="792025" cy="307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>
                    <a:srgbClr val="1F3F5F"/>
                  </a:buClr>
                </a:pPr>
                <a:r>
                  <a:rPr lang="en-US" altLang="zh-CN" sz="1400">
                    <a:solidFill>
                      <a:srgbClr val="404040"/>
                    </a:solidFill>
                    <a:latin typeface="微软雅黑" pitchFamily="34" charset="-122"/>
                    <a:ea typeface="微软雅黑" pitchFamily="34" charset="-122"/>
                  </a:rPr>
                  <a:t>2007</a:t>
                </a:r>
              </a:p>
            </p:txBody>
          </p:sp>
          <p:sp>
            <p:nvSpPr>
              <p:cNvPr id="210" name="Rectangle 12"/>
              <p:cNvSpPr>
                <a:spLocks noChangeArrowheads="1"/>
              </p:cNvSpPr>
              <p:nvPr/>
            </p:nvSpPr>
            <p:spPr bwMode="auto">
              <a:xfrm>
                <a:off x="4156054" y="67"/>
                <a:ext cx="792025" cy="307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>
                    <a:srgbClr val="1F3F5F"/>
                  </a:buClr>
                </a:pPr>
                <a:r>
                  <a:rPr lang="en-US" altLang="zh-CN" sz="1400">
                    <a:solidFill>
                      <a:srgbClr val="404040"/>
                    </a:solidFill>
                    <a:latin typeface="微软雅黑" pitchFamily="34" charset="-122"/>
                    <a:ea typeface="微软雅黑" pitchFamily="34" charset="-122"/>
                  </a:rPr>
                  <a:t>2008</a:t>
                </a:r>
              </a:p>
            </p:txBody>
          </p:sp>
          <p:sp>
            <p:nvSpPr>
              <p:cNvPr id="211" name="Rectangle 12"/>
              <p:cNvSpPr>
                <a:spLocks noChangeArrowheads="1"/>
              </p:cNvSpPr>
              <p:nvPr/>
            </p:nvSpPr>
            <p:spPr bwMode="auto">
              <a:xfrm>
                <a:off x="4987760" y="67"/>
                <a:ext cx="790439" cy="307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>
                    <a:srgbClr val="1F3F5F"/>
                  </a:buClr>
                </a:pPr>
                <a:r>
                  <a:rPr lang="en-US" altLang="zh-CN" sz="1400">
                    <a:solidFill>
                      <a:srgbClr val="404040"/>
                    </a:solidFill>
                    <a:latin typeface="微软雅黑" pitchFamily="34" charset="-122"/>
                    <a:ea typeface="微软雅黑" pitchFamily="34" charset="-122"/>
                  </a:rPr>
                  <a:t>2009</a:t>
                </a:r>
              </a:p>
            </p:txBody>
          </p:sp>
          <p:sp>
            <p:nvSpPr>
              <p:cNvPr id="212" name="Rectangle 12"/>
              <p:cNvSpPr>
                <a:spLocks noChangeArrowheads="1"/>
              </p:cNvSpPr>
              <p:nvPr/>
            </p:nvSpPr>
            <p:spPr bwMode="auto">
              <a:xfrm>
                <a:off x="5817879" y="67"/>
                <a:ext cx="792026" cy="307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>
                    <a:srgbClr val="1F3F5F"/>
                  </a:buClr>
                </a:pPr>
                <a:r>
                  <a:rPr lang="en-US" altLang="zh-CN" sz="1400">
                    <a:solidFill>
                      <a:srgbClr val="404040"/>
                    </a:solidFill>
                    <a:latin typeface="微软雅黑" pitchFamily="34" charset="-122"/>
                    <a:ea typeface="微软雅黑" pitchFamily="34" charset="-122"/>
                  </a:rPr>
                  <a:t>2010</a:t>
                </a:r>
              </a:p>
            </p:txBody>
          </p:sp>
          <p:sp>
            <p:nvSpPr>
              <p:cNvPr id="213" name="Rectangle 12"/>
              <p:cNvSpPr>
                <a:spLocks noChangeArrowheads="1"/>
              </p:cNvSpPr>
              <p:nvPr/>
            </p:nvSpPr>
            <p:spPr bwMode="auto">
              <a:xfrm>
                <a:off x="696" y="67"/>
                <a:ext cx="792025" cy="307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>
                    <a:srgbClr val="1F3F5F"/>
                  </a:buClr>
                </a:pPr>
                <a:r>
                  <a:rPr lang="en-US" altLang="zh-CN" sz="1400">
                    <a:solidFill>
                      <a:srgbClr val="404040"/>
                    </a:solidFill>
                    <a:latin typeface="微软雅黑" pitchFamily="34" charset="-122"/>
                    <a:ea typeface="微软雅黑" pitchFamily="34" charset="-122"/>
                  </a:rPr>
                  <a:t>2003</a:t>
                </a:r>
              </a:p>
            </p:txBody>
          </p:sp>
          <p:sp>
            <p:nvSpPr>
              <p:cNvPr id="214" name="Rectangle 12"/>
              <p:cNvSpPr>
                <a:spLocks noChangeArrowheads="1"/>
              </p:cNvSpPr>
              <p:nvPr/>
            </p:nvSpPr>
            <p:spPr bwMode="auto">
              <a:xfrm>
                <a:off x="832402" y="67"/>
                <a:ext cx="790439" cy="307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buClr>
                    <a:srgbClr val="1F3F5F"/>
                  </a:buClr>
                </a:pPr>
                <a:r>
                  <a:rPr lang="en-US" altLang="zh-CN" sz="1400">
                    <a:solidFill>
                      <a:srgbClr val="404040"/>
                    </a:solidFill>
                    <a:latin typeface="微软雅黑" pitchFamily="34" charset="-122"/>
                    <a:ea typeface="微软雅黑" pitchFamily="34" charset="-122"/>
                  </a:rPr>
                  <a:t>2004</a:t>
                </a:r>
              </a:p>
            </p:txBody>
          </p:sp>
        </p:grpSp>
        <p:cxnSp>
          <p:nvCxnSpPr>
            <p:cNvPr id="198" name="直接连接符 26"/>
            <p:cNvCxnSpPr>
              <a:cxnSpLocks noChangeShapeType="1"/>
            </p:cNvCxnSpPr>
            <p:nvPr/>
          </p:nvCxnSpPr>
          <p:spPr bwMode="auto">
            <a:xfrm rot="5400000">
              <a:off x="4941070" y="53929"/>
              <a:ext cx="107857" cy="0"/>
            </a:xfrm>
            <a:prstGeom prst="line">
              <a:avLst/>
            </a:prstGeom>
            <a:noFill/>
            <a:ln w="19050">
              <a:solidFill>
                <a:srgbClr val="5959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9" name="直接连接符 27"/>
            <p:cNvCxnSpPr>
              <a:cxnSpLocks noChangeShapeType="1"/>
            </p:cNvCxnSpPr>
            <p:nvPr/>
          </p:nvCxnSpPr>
          <p:spPr bwMode="auto">
            <a:xfrm rot="5400000" flipH="1" flipV="1">
              <a:off x="1611070" y="53929"/>
              <a:ext cx="107857" cy="0"/>
            </a:xfrm>
            <a:prstGeom prst="line">
              <a:avLst/>
            </a:prstGeom>
            <a:noFill/>
            <a:ln w="19050">
              <a:solidFill>
                <a:srgbClr val="5959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0" name="直接连接符 28"/>
            <p:cNvCxnSpPr>
              <a:cxnSpLocks noChangeShapeType="1"/>
            </p:cNvCxnSpPr>
            <p:nvPr/>
          </p:nvCxnSpPr>
          <p:spPr bwMode="auto">
            <a:xfrm rot="5400000">
              <a:off x="2442776" y="53929"/>
              <a:ext cx="107857" cy="0"/>
            </a:xfrm>
            <a:prstGeom prst="line">
              <a:avLst/>
            </a:prstGeom>
            <a:noFill/>
            <a:ln w="19050">
              <a:solidFill>
                <a:srgbClr val="5959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1" name="直接连接符 29"/>
            <p:cNvCxnSpPr>
              <a:cxnSpLocks noChangeShapeType="1"/>
            </p:cNvCxnSpPr>
            <p:nvPr/>
          </p:nvCxnSpPr>
          <p:spPr bwMode="auto">
            <a:xfrm rot="5400000">
              <a:off x="3276070" y="53929"/>
              <a:ext cx="107857" cy="0"/>
            </a:xfrm>
            <a:prstGeom prst="line">
              <a:avLst/>
            </a:prstGeom>
            <a:noFill/>
            <a:ln w="19050">
              <a:solidFill>
                <a:srgbClr val="5959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2" name="直接连接符 30"/>
            <p:cNvCxnSpPr>
              <a:cxnSpLocks noChangeShapeType="1"/>
            </p:cNvCxnSpPr>
            <p:nvPr/>
          </p:nvCxnSpPr>
          <p:spPr bwMode="auto">
            <a:xfrm rot="5400000" flipH="1" flipV="1">
              <a:off x="777777" y="53929"/>
              <a:ext cx="107857" cy="0"/>
            </a:xfrm>
            <a:prstGeom prst="line">
              <a:avLst/>
            </a:prstGeom>
            <a:noFill/>
            <a:ln w="19050">
              <a:solidFill>
                <a:srgbClr val="5959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3" name="直接连接符 31"/>
            <p:cNvCxnSpPr>
              <a:cxnSpLocks noChangeShapeType="1"/>
            </p:cNvCxnSpPr>
            <p:nvPr/>
          </p:nvCxnSpPr>
          <p:spPr bwMode="auto">
            <a:xfrm>
              <a:off x="0" y="0"/>
              <a:ext cx="6660000" cy="0"/>
            </a:xfrm>
            <a:prstGeom prst="line">
              <a:avLst/>
            </a:prstGeom>
            <a:noFill/>
            <a:ln w="19050">
              <a:solidFill>
                <a:srgbClr val="5959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" name="直接连接符 45"/>
            <p:cNvCxnSpPr>
              <a:cxnSpLocks noChangeShapeType="1"/>
            </p:cNvCxnSpPr>
            <p:nvPr/>
          </p:nvCxnSpPr>
          <p:spPr bwMode="auto">
            <a:xfrm rot="5400000">
              <a:off x="6599721" y="53929"/>
              <a:ext cx="107857" cy="0"/>
            </a:xfrm>
            <a:prstGeom prst="line">
              <a:avLst/>
            </a:prstGeom>
            <a:noFill/>
            <a:ln w="19050">
              <a:solidFill>
                <a:srgbClr val="5959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" name="直接连接符 46"/>
            <p:cNvCxnSpPr>
              <a:cxnSpLocks noChangeShapeType="1"/>
            </p:cNvCxnSpPr>
            <p:nvPr/>
          </p:nvCxnSpPr>
          <p:spPr bwMode="auto">
            <a:xfrm rot="5400000">
              <a:off x="4107777" y="53929"/>
              <a:ext cx="107857" cy="0"/>
            </a:xfrm>
            <a:prstGeom prst="line">
              <a:avLst/>
            </a:prstGeom>
            <a:noFill/>
            <a:ln w="19050">
              <a:solidFill>
                <a:srgbClr val="5959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6" name="直接连接符 47"/>
            <p:cNvCxnSpPr>
              <a:cxnSpLocks noChangeShapeType="1"/>
            </p:cNvCxnSpPr>
            <p:nvPr/>
          </p:nvCxnSpPr>
          <p:spPr bwMode="auto">
            <a:xfrm rot="5400000">
              <a:off x="5772776" y="53929"/>
              <a:ext cx="107857" cy="0"/>
            </a:xfrm>
            <a:prstGeom prst="line">
              <a:avLst/>
            </a:prstGeom>
            <a:noFill/>
            <a:ln w="19050">
              <a:solidFill>
                <a:srgbClr val="5959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5" name="TextBox 146"/>
          <p:cNvSpPr txBox="1">
            <a:spLocks noChangeArrowheads="1"/>
          </p:cNvSpPr>
          <p:nvPr/>
        </p:nvSpPr>
        <p:spPr bwMode="auto">
          <a:xfrm>
            <a:off x="701675" y="1268760"/>
            <a:ext cx="3249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>
                <a:solidFill>
                  <a:srgbClr val="404040"/>
                </a:solidFill>
                <a:latin typeface="微软雅黑" pitchFamily="34" charset="-122"/>
                <a:ea typeface="微软雅黑" pitchFamily="34" charset="-122"/>
              </a:rPr>
              <a:t>单击此处添加标题</a:t>
            </a:r>
            <a:endParaRPr lang="en-US" sz="2000">
              <a:solidFill>
                <a:srgbClr val="40404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6" name="TextBox 146"/>
          <p:cNvSpPr txBox="1">
            <a:spLocks noChangeArrowheads="1"/>
          </p:cNvSpPr>
          <p:nvPr/>
        </p:nvSpPr>
        <p:spPr bwMode="auto">
          <a:xfrm>
            <a:off x="701675" y="5386735"/>
            <a:ext cx="7731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1400">
                <a:solidFill>
                  <a:srgbClr val="404040"/>
                </a:solidFill>
                <a:latin typeface="微软雅黑" pitchFamily="34" charset="-122"/>
                <a:ea typeface="微软雅黑" pitchFamily="34" charset="-122"/>
              </a:rPr>
              <a:t>单击添加文本 单击添加文本</a:t>
            </a:r>
            <a:endParaRPr lang="en-US" sz="1400">
              <a:solidFill>
                <a:srgbClr val="40404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17" name="Group 53"/>
          <p:cNvGrpSpPr>
            <a:grpSpLocks/>
          </p:cNvGrpSpPr>
          <p:nvPr/>
        </p:nvGrpSpPr>
        <p:grpSpPr bwMode="auto">
          <a:xfrm>
            <a:off x="1463675" y="1754535"/>
            <a:ext cx="6448425" cy="3317875"/>
            <a:chOff x="0" y="0"/>
            <a:chExt cx="6448100" cy="3317677"/>
          </a:xfrm>
        </p:grpSpPr>
        <p:sp>
          <p:nvSpPr>
            <p:cNvPr id="218" name="任意多边形 48"/>
            <p:cNvSpPr>
              <a:spLocks noChangeArrowheads="1"/>
            </p:cNvSpPr>
            <p:nvPr/>
          </p:nvSpPr>
          <p:spPr bwMode="auto">
            <a:xfrm>
              <a:off x="314309" y="341292"/>
              <a:ext cx="2717663" cy="992129"/>
            </a:xfrm>
            <a:custGeom>
              <a:avLst/>
              <a:gdLst>
                <a:gd name="T0" fmla="*/ 0 w 2717006"/>
                <a:gd name="T1" fmla="*/ 0 h 992982"/>
                <a:gd name="T2" fmla="*/ 833840 w 2717006"/>
                <a:gd name="T3" fmla="*/ 190173 h 992982"/>
                <a:gd name="T4" fmla="*/ 1665298 w 2717006"/>
                <a:gd name="T5" fmla="*/ 575273 h 992982"/>
                <a:gd name="T6" fmla="*/ 2506286 w 2717006"/>
                <a:gd name="T7" fmla="*/ 677492 h 992982"/>
                <a:gd name="T8" fmla="*/ 2718320 w 2717006"/>
                <a:gd name="T9" fmla="*/ 991277 h 9929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17006"/>
                <a:gd name="T16" fmla="*/ 0 h 992982"/>
                <a:gd name="T17" fmla="*/ 2717006 w 2717006"/>
                <a:gd name="T18" fmla="*/ 992982 h 9929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17006" h="992982">
                  <a:moveTo>
                    <a:pt x="0" y="0"/>
                  </a:moveTo>
                  <a:lnTo>
                    <a:pt x="833437" y="190501"/>
                  </a:lnTo>
                  <a:lnTo>
                    <a:pt x="1664493" y="576263"/>
                  </a:lnTo>
                  <a:lnTo>
                    <a:pt x="2505075" y="678657"/>
                  </a:lnTo>
                  <a:lnTo>
                    <a:pt x="2717006" y="992982"/>
                  </a:lnTo>
                </a:path>
              </a:pathLst>
            </a:custGeom>
            <a:noFill/>
            <a:ln w="38100" cmpd="sng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9" name="任意多边形 49"/>
            <p:cNvSpPr>
              <a:spLocks noChangeArrowheads="1"/>
            </p:cNvSpPr>
            <p:nvPr/>
          </p:nvSpPr>
          <p:spPr bwMode="auto">
            <a:xfrm>
              <a:off x="3031972" y="1333420"/>
              <a:ext cx="3114518" cy="1644552"/>
            </a:xfrm>
            <a:custGeom>
              <a:avLst/>
              <a:gdLst>
                <a:gd name="T0" fmla="*/ 0 w 3114675"/>
                <a:gd name="T1" fmla="*/ 0 h 1643063"/>
                <a:gd name="T2" fmla="*/ 611919 w 3114675"/>
                <a:gd name="T3" fmla="*/ 1054421 h 1643063"/>
                <a:gd name="T4" fmla="*/ 1445274 w 3114675"/>
                <a:gd name="T5" fmla="*/ 539139 h 1643063"/>
                <a:gd name="T6" fmla="*/ 2273865 w 3114675"/>
                <a:gd name="T7" fmla="*/ 782466 h 1643063"/>
                <a:gd name="T8" fmla="*/ 3114361 w 3114675"/>
                <a:gd name="T9" fmla="*/ 1646042 h 16430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14675"/>
                <a:gd name="T16" fmla="*/ 0 h 1643063"/>
                <a:gd name="T17" fmla="*/ 3114675 w 3114675"/>
                <a:gd name="T18" fmla="*/ 1643063 h 16430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14675" h="1643063">
                  <a:moveTo>
                    <a:pt x="0" y="0"/>
                  </a:moveTo>
                  <a:lnTo>
                    <a:pt x="611981" y="1052512"/>
                  </a:lnTo>
                  <a:lnTo>
                    <a:pt x="1445419" y="538163"/>
                  </a:lnTo>
                  <a:lnTo>
                    <a:pt x="2274094" y="781050"/>
                  </a:lnTo>
                  <a:lnTo>
                    <a:pt x="3114675" y="1643063"/>
                  </a:lnTo>
                </a:path>
              </a:pathLst>
            </a:custGeom>
            <a:noFill/>
            <a:ln w="38100" cmpd="sng">
              <a:solidFill>
                <a:srgbClr val="59595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0" name="矩形 50"/>
            <p:cNvSpPr>
              <a:spLocks noChangeAspect="1"/>
            </p:cNvSpPr>
            <p:nvPr/>
          </p:nvSpPr>
          <p:spPr bwMode="auto">
            <a:xfrm>
              <a:off x="237726" y="266367"/>
              <a:ext cx="144000" cy="144000"/>
            </a:xfrm>
            <a:prstGeom prst="rect">
              <a:avLst/>
            </a:prstGeom>
            <a:solidFill>
              <a:srgbClr val="C00000">
                <a:alpha val="79999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Tx/>
                <a:buNone/>
                <a:tabLst/>
                <a:defRPr/>
              </a:pPr>
              <a:endPara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ea typeface="微软雅黑" pitchFamily="34" charset="-122"/>
              </a:endParaRPr>
            </a:p>
          </p:txBody>
        </p:sp>
        <p:sp>
          <p:nvSpPr>
            <p:cNvPr id="221" name="矩形 51"/>
            <p:cNvSpPr>
              <a:spLocks noChangeAspect="1"/>
            </p:cNvSpPr>
            <p:nvPr/>
          </p:nvSpPr>
          <p:spPr bwMode="auto">
            <a:xfrm>
              <a:off x="4400328" y="1796943"/>
              <a:ext cx="144456" cy="144453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0" fontAlgn="ctr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Tx/>
                <a:buNone/>
                <a:tabLst/>
                <a:defRPr/>
              </a:pPr>
              <a:endPara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itchFamily="34" charset="0"/>
                <a:ea typeface="微软雅黑" pitchFamily="34" charset="-122"/>
              </a:endParaRPr>
            </a:p>
          </p:txBody>
        </p:sp>
        <p:sp>
          <p:nvSpPr>
            <p:cNvPr id="222" name="矩形 52"/>
            <p:cNvSpPr>
              <a:spLocks noChangeAspect="1"/>
            </p:cNvSpPr>
            <p:nvPr/>
          </p:nvSpPr>
          <p:spPr bwMode="auto">
            <a:xfrm>
              <a:off x="1070296" y="457821"/>
              <a:ext cx="144000" cy="144000"/>
            </a:xfrm>
            <a:prstGeom prst="rect">
              <a:avLst/>
            </a:prstGeom>
            <a:solidFill>
              <a:srgbClr val="C00000">
                <a:alpha val="79999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Tx/>
                <a:buNone/>
                <a:tabLst/>
                <a:defRPr/>
              </a:pPr>
              <a:endPara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ea typeface="微软雅黑" pitchFamily="34" charset="-122"/>
              </a:endParaRPr>
            </a:p>
          </p:txBody>
        </p:sp>
        <p:sp>
          <p:nvSpPr>
            <p:cNvPr id="223" name="矩形 53"/>
            <p:cNvSpPr>
              <a:spLocks noChangeAspect="1"/>
            </p:cNvSpPr>
            <p:nvPr/>
          </p:nvSpPr>
          <p:spPr bwMode="auto">
            <a:xfrm>
              <a:off x="1902866" y="838821"/>
              <a:ext cx="144000" cy="144000"/>
            </a:xfrm>
            <a:prstGeom prst="rect">
              <a:avLst/>
            </a:prstGeom>
            <a:solidFill>
              <a:srgbClr val="C00000">
                <a:alpha val="79999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Tx/>
                <a:buNone/>
                <a:tabLst/>
                <a:defRPr/>
              </a:pPr>
              <a:endPara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ea typeface="微软雅黑" pitchFamily="34" charset="-122"/>
              </a:endParaRPr>
            </a:p>
          </p:txBody>
        </p:sp>
        <p:sp>
          <p:nvSpPr>
            <p:cNvPr id="224" name="矩形 55"/>
            <p:cNvSpPr>
              <a:spLocks noChangeAspect="1"/>
            </p:cNvSpPr>
            <p:nvPr/>
          </p:nvSpPr>
          <p:spPr bwMode="auto">
            <a:xfrm>
              <a:off x="3568520" y="2308087"/>
              <a:ext cx="142868" cy="142866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0" fontAlgn="ctr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Tx/>
                <a:buNone/>
                <a:tabLst/>
                <a:defRPr/>
              </a:pPr>
              <a:endPara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itchFamily="34" charset="0"/>
                <a:ea typeface="微软雅黑" pitchFamily="34" charset="-122"/>
              </a:endParaRPr>
            </a:p>
          </p:txBody>
        </p:sp>
        <p:sp>
          <p:nvSpPr>
            <p:cNvPr id="225" name="矩形 56"/>
            <p:cNvSpPr>
              <a:spLocks noChangeAspect="1"/>
            </p:cNvSpPr>
            <p:nvPr/>
          </p:nvSpPr>
          <p:spPr bwMode="auto">
            <a:xfrm>
              <a:off x="5233724" y="2033466"/>
              <a:ext cx="142868" cy="144454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0" fontAlgn="ctr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Tx/>
                <a:buNone/>
                <a:tabLst/>
                <a:defRPr/>
              </a:pPr>
              <a:endPara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itchFamily="34" charset="0"/>
                <a:ea typeface="微软雅黑" pitchFamily="34" charset="-122"/>
              </a:endParaRPr>
            </a:p>
          </p:txBody>
        </p:sp>
        <p:sp>
          <p:nvSpPr>
            <p:cNvPr id="226" name="矩形 57"/>
            <p:cNvSpPr>
              <a:spLocks noChangeAspect="1"/>
            </p:cNvSpPr>
            <p:nvPr/>
          </p:nvSpPr>
          <p:spPr bwMode="auto">
            <a:xfrm>
              <a:off x="6065532" y="2901777"/>
              <a:ext cx="144455" cy="144453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0" fontAlgn="ctr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Tx/>
                <a:buNone/>
                <a:tabLst/>
                <a:defRPr/>
              </a:pPr>
              <a:endPara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itchFamily="34" charset="0"/>
                <a:ea typeface="微软雅黑" pitchFamily="34" charset="-122"/>
              </a:endParaRPr>
            </a:p>
          </p:txBody>
        </p:sp>
        <p:sp>
          <p:nvSpPr>
            <p:cNvPr id="227" name="TextBox 146"/>
            <p:cNvSpPr txBox="1">
              <a:spLocks noChangeArrowheads="1"/>
            </p:cNvSpPr>
            <p:nvPr/>
          </p:nvSpPr>
          <p:spPr bwMode="auto">
            <a:xfrm>
              <a:off x="3339932" y="2438254"/>
              <a:ext cx="619094" cy="307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文本</a:t>
              </a: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28" name="TextBox 146"/>
            <p:cNvSpPr txBox="1">
              <a:spLocks noChangeArrowheads="1"/>
            </p:cNvSpPr>
            <p:nvPr/>
          </p:nvSpPr>
          <p:spPr bwMode="auto">
            <a:xfrm>
              <a:off x="4165390" y="1917586"/>
              <a:ext cx="619094" cy="307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文本</a:t>
              </a: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29" name="TextBox 146"/>
            <p:cNvSpPr txBox="1">
              <a:spLocks noChangeArrowheads="1"/>
            </p:cNvSpPr>
            <p:nvPr/>
          </p:nvSpPr>
          <p:spPr bwMode="auto">
            <a:xfrm>
              <a:off x="5346431" y="1968383"/>
              <a:ext cx="619094" cy="307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文本</a:t>
              </a: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30" name="TextBox 146"/>
            <p:cNvSpPr txBox="1">
              <a:spLocks noChangeArrowheads="1"/>
            </p:cNvSpPr>
            <p:nvPr/>
          </p:nvSpPr>
          <p:spPr bwMode="auto">
            <a:xfrm>
              <a:off x="5829006" y="3009720"/>
              <a:ext cx="619094" cy="307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40404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文本</a:t>
              </a: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31" name="TextBox 146"/>
            <p:cNvSpPr txBox="1">
              <a:spLocks noChangeArrowheads="1"/>
            </p:cNvSpPr>
            <p:nvPr/>
          </p:nvSpPr>
          <p:spPr bwMode="auto">
            <a:xfrm>
              <a:off x="2501900" y="673100"/>
              <a:ext cx="6188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文本</a:t>
              </a: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32" name="TextBox 146"/>
            <p:cNvSpPr txBox="1">
              <a:spLocks noChangeArrowheads="1"/>
            </p:cNvSpPr>
            <p:nvPr/>
          </p:nvSpPr>
          <p:spPr bwMode="auto">
            <a:xfrm>
              <a:off x="1676400" y="573049"/>
              <a:ext cx="6188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文本</a:t>
              </a: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33" name="TextBox 146"/>
            <p:cNvSpPr txBox="1">
              <a:spLocks noChangeArrowheads="1"/>
            </p:cNvSpPr>
            <p:nvPr/>
          </p:nvSpPr>
          <p:spPr bwMode="auto">
            <a:xfrm>
              <a:off x="838200" y="177800"/>
              <a:ext cx="6188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文本</a:t>
              </a: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34" name="TextBox 146"/>
            <p:cNvSpPr txBox="1">
              <a:spLocks noChangeArrowheads="1"/>
            </p:cNvSpPr>
            <p:nvPr/>
          </p:nvSpPr>
          <p:spPr bwMode="auto">
            <a:xfrm>
              <a:off x="0" y="0"/>
              <a:ext cx="6188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文本</a:t>
              </a: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35" name="矩形 75"/>
            <p:cNvSpPr>
              <a:spLocks noChangeAspect="1"/>
            </p:cNvSpPr>
            <p:nvPr/>
          </p:nvSpPr>
          <p:spPr bwMode="auto">
            <a:xfrm>
              <a:off x="2735436" y="945501"/>
              <a:ext cx="144000" cy="144000"/>
            </a:xfrm>
            <a:prstGeom prst="rect">
              <a:avLst/>
            </a:prstGeom>
            <a:solidFill>
              <a:srgbClr val="C00000">
                <a:alpha val="79999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Tx/>
                <a:buNone/>
                <a:tabLst/>
                <a:defRPr/>
              </a:pPr>
              <a:endPara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animBg="1" autoUpdateAnimBg="0"/>
      <p:bldP spid="215" grpId="0" autoUpdateAnimBg="0"/>
      <p:bldP spid="216" grpId="0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chemeClr val="bg1">
              <a:lumMod val="75000"/>
            </a:schemeClr>
          </a:solidFill>
        </a:ln>
        <a:effectLst/>
        <a:scene3d>
          <a:camera prst="orthographicFront"/>
          <a:lightRig rig="flat" dir="t"/>
        </a:scene3d>
        <a:sp3d>
          <a:extrusionClr>
            <a:schemeClr val="bg1"/>
          </a:extrusionClr>
          <a:contourClr>
            <a:schemeClr val="bg1"/>
          </a:contourClr>
        </a:sp3d>
      </a:spPr>
      <a:bodyPr rtlCol="0" anchor="ctr"/>
      <a:lstStyle>
        <a:defPPr marL="0" algn="ctr" eaLnBrk="0" fontAlgn="ctr" hangingPunct="0">
          <a:spcBef>
            <a:spcPts val="0"/>
          </a:spcBef>
          <a:spcAft>
            <a:spcPts val="0"/>
          </a:spcAft>
          <a:buClr>
            <a:srgbClr val="FF0000"/>
          </a:buClr>
          <a:buSzPct val="70000"/>
          <a:tabLst>
            <a:tab pos="136525" algn="l"/>
          </a:tabLst>
          <a:defRPr sz="1400">
            <a:latin typeface="微软雅黑" pitchFamily="34" charset="-122"/>
            <a:ea typeface="微软雅黑" pitchFamily="34" charset="-122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20022</TotalTime>
  <Words>59</Words>
  <Application>Microsoft Office PowerPoint</Application>
  <PresentationFormat>全屏显示(4:3)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 Unicode MS</vt:lpstr>
      <vt:lpstr>华文细黑</vt:lpstr>
      <vt:lpstr>宋体</vt:lpstr>
      <vt:lpstr>微软雅黑</vt:lpstr>
      <vt:lpstr>Arial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1026</cp:revision>
  <dcterms:created xsi:type="dcterms:W3CDTF">2009-02-11T05:37:22Z</dcterms:created>
  <dcterms:modified xsi:type="dcterms:W3CDTF">2018-09-06T09:25:33Z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锐普图表</vt:lpwstr>
  </property>
  <property fmtid="{D5CDD505-2E9C-101B-9397-08002B2CF9AE}" pid="3" name="SlideDescription">
    <vt:lpwstr/>
  </property>
</Properties>
</file>