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074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zh-CN" altLang="en-US"/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7.1984800000000002E-2"/>
          <c:y val="5.4327400000000102E-2"/>
          <c:w val="0.90603199999999995"/>
          <c:h val="0.85404200000000097"/>
        </c:manualLayout>
      </c:layout>
      <c:lineChart>
        <c:grouping val="standard"/>
        <c:varyColors val="0"/>
        <c:ser>
          <c:idx val="0"/>
          <c:order val="0"/>
          <c:spPr>
            <a:ln w="12700" cap="flat" cmpd="sng" algn="ctr">
              <a:solidFill>
                <a:schemeClr val="accent1"/>
              </a:solidFill>
              <a:prstDash val="solid"/>
              <a:miter lim="400000"/>
            </a:ln>
            <a:effectLst/>
          </c:spPr>
          <c:marker>
            <c:symbol val="circle"/>
            <c:size val="8"/>
            <c:spPr>
              <a:solidFill>
                <a:srgbClr val="FFFFFF"/>
              </a:solidFill>
              <a:ln w="12700" cap="flat" cmpd="sng" algn="ctr">
                <a:solidFill>
                  <a:schemeClr val="accent1"/>
                </a:solidFill>
                <a:prstDash val="solid"/>
                <a:miter lim="400000"/>
              </a:ln>
              <a:effectLst/>
            </c:spPr>
          </c:marker>
          <c:val>
            <c:numRef>
              <c:f>Sheet1!$B$2:$G$2</c:f>
              <c:numCache>
                <c:formatCode>General</c:formatCode>
                <c:ptCount val="6"/>
                <c:pt idx="0">
                  <c:v>17</c:v>
                </c:pt>
                <c:pt idx="1">
                  <c:v>26</c:v>
                </c:pt>
                <c:pt idx="2">
                  <c:v>53</c:v>
                </c:pt>
                <c:pt idx="3">
                  <c:v>96</c:v>
                </c:pt>
                <c:pt idx="4">
                  <c:v>76</c:v>
                </c:pt>
                <c:pt idx="5">
                  <c:v>87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Area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Sheet1!$B$1:$G$1</c15:sqref>
                        </c15:formulaRef>
                      </c:ext>
                    </c:extLst>
                    <c:strCache>
                      <c:ptCount val="6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April</c:v>
                      </c:pt>
                      <c:pt idx="4">
                        <c:v>May</c:v>
                      </c:pt>
                      <c:pt idx="5">
                        <c:v>Jun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95FA-4F45-9817-2D1A49AD34F5}"/>
            </c:ext>
          </c:extLst>
        </c:ser>
        <c:ser>
          <c:idx val="1"/>
          <c:order val="1"/>
          <c:spPr>
            <a:ln w="12700" cap="flat" cmpd="sng" algn="ctr">
              <a:solidFill>
                <a:schemeClr val="accent2"/>
              </a:solidFill>
              <a:prstDash val="solid"/>
              <a:miter lim="400000"/>
            </a:ln>
            <a:effectLst/>
          </c:spPr>
          <c:marker>
            <c:symbol val="circle"/>
            <c:size val="8"/>
            <c:spPr>
              <a:solidFill>
                <a:srgbClr val="FFFFFF"/>
              </a:solidFill>
              <a:ln w="12700" cap="flat" cmpd="sng" algn="ctr">
                <a:solidFill>
                  <a:schemeClr val="accent2"/>
                </a:solidFill>
                <a:prstDash val="solid"/>
                <a:miter lim="400000"/>
              </a:ln>
              <a:effectLst/>
            </c:spPr>
          </c:marker>
          <c:val>
            <c:numRef>
              <c:f>Sheet1!$B$3:$G$3</c:f>
              <c:numCache>
                <c:formatCode>General</c:formatCode>
                <c:ptCount val="6"/>
                <c:pt idx="0">
                  <c:v>55</c:v>
                </c:pt>
                <c:pt idx="1">
                  <c:v>43</c:v>
                </c:pt>
                <c:pt idx="2">
                  <c:v>70</c:v>
                </c:pt>
                <c:pt idx="3">
                  <c:v>58</c:v>
                </c:pt>
                <c:pt idx="4">
                  <c:v>43</c:v>
                </c:pt>
                <c:pt idx="5">
                  <c:v>23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Sheet1!$A$3</c15:sqref>
                        </c15:formulaRef>
                      </c:ext>
                    </c:extLst>
                    <c:strCache>
                      <c:ptCount val="1"/>
                      <c:pt idx="0">
                        <c:v>Area 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Sheet1!$B$1:$G$1</c15:sqref>
                        </c15:formulaRef>
                      </c:ext>
                    </c:extLst>
                    <c:strCache>
                      <c:ptCount val="6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April</c:v>
                      </c:pt>
                      <c:pt idx="4">
                        <c:v>May</c:v>
                      </c:pt>
                      <c:pt idx="5">
                        <c:v>Jun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1-95FA-4F45-9817-2D1A49AD34F5}"/>
            </c:ext>
          </c:extLst>
        </c:ser>
        <c:ser>
          <c:idx val="2"/>
          <c:order val="2"/>
          <c:spPr>
            <a:ln w="12700" cap="flat" cmpd="sng" algn="ctr">
              <a:solidFill>
                <a:schemeClr val="accent3"/>
              </a:solidFill>
              <a:prstDash val="solid"/>
              <a:miter lim="400000"/>
            </a:ln>
            <a:effectLst/>
          </c:spPr>
          <c:marker>
            <c:symbol val="circle"/>
            <c:size val="8"/>
            <c:spPr>
              <a:solidFill>
                <a:srgbClr val="FFFFFF"/>
              </a:solidFill>
              <a:ln w="12700" cap="flat" cmpd="sng" algn="ctr">
                <a:solidFill>
                  <a:schemeClr val="accent3"/>
                </a:solidFill>
                <a:prstDash val="solid"/>
                <a:miter lim="400000"/>
              </a:ln>
              <a:effectLst/>
            </c:spPr>
          </c:marker>
          <c:val>
            <c:numRef>
              <c:f>Sheet1!$B$4:$G$4</c:f>
              <c:numCache>
                <c:formatCode>General</c:formatCode>
                <c:ptCount val="6"/>
                <c:pt idx="0">
                  <c:v>45</c:v>
                </c:pt>
                <c:pt idx="1">
                  <c:v>87</c:v>
                </c:pt>
                <c:pt idx="2">
                  <c:v>43</c:v>
                </c:pt>
                <c:pt idx="3">
                  <c:v>56</c:v>
                </c:pt>
                <c:pt idx="4">
                  <c:v>89</c:v>
                </c:pt>
                <c:pt idx="5">
                  <c:v>87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Sheet1!$A$4</c15:sqref>
                        </c15:formulaRef>
                      </c:ext>
                    </c:extLst>
                    <c:strCache>
                      <c:ptCount val="1"/>
                      <c:pt idx="0">
                        <c:v>Area 3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Sheet1!$B$1:$G$1</c15:sqref>
                        </c15:formulaRef>
                      </c:ext>
                    </c:extLst>
                    <c:strCache>
                      <c:ptCount val="6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April</c:v>
                      </c:pt>
                      <c:pt idx="4">
                        <c:v>May</c:v>
                      </c:pt>
                      <c:pt idx="5">
                        <c:v>Jun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2-95FA-4F45-9817-2D1A49AD34F5}"/>
            </c:ext>
          </c:extLst>
        </c:ser>
        <c:ser>
          <c:idx val="3"/>
          <c:order val="3"/>
          <c:spPr>
            <a:ln w="12700" cap="flat" cmpd="sng" algn="ctr">
              <a:solidFill>
                <a:schemeClr val="accent4"/>
              </a:solidFill>
              <a:prstDash val="solid"/>
              <a:miter lim="400000"/>
            </a:ln>
            <a:effectLst/>
          </c:spPr>
          <c:marker>
            <c:symbol val="circle"/>
            <c:size val="8"/>
            <c:spPr>
              <a:solidFill>
                <a:srgbClr val="FFFFFF"/>
              </a:solidFill>
              <a:ln w="12700" cap="flat" cmpd="sng" algn="ctr">
                <a:solidFill>
                  <a:schemeClr val="accent4"/>
                </a:solidFill>
                <a:prstDash val="solid"/>
                <a:miter lim="400000"/>
              </a:ln>
              <a:effectLst/>
            </c:spPr>
          </c:marker>
          <c:val>
            <c:numRef>
              <c:f>Sheet1!$B$5:$G$5</c:f>
              <c:numCache>
                <c:formatCode>General</c:formatCode>
                <c:ptCount val="6"/>
                <c:pt idx="0">
                  <c:v>20</c:v>
                </c:pt>
                <c:pt idx="1">
                  <c:v>41</c:v>
                </c:pt>
                <c:pt idx="2">
                  <c:v>45</c:v>
                </c:pt>
                <c:pt idx="3">
                  <c:v>78</c:v>
                </c:pt>
                <c:pt idx="4">
                  <c:v>23</c:v>
                </c:pt>
                <c:pt idx="5">
                  <c:v>78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Sheet1!$A$5</c15:sqref>
                        </c15:formulaRef>
                      </c:ext>
                    </c:extLst>
                    <c:strCache>
                      <c:ptCount val="1"/>
                      <c:pt idx="0">
                        <c:v>Area 4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Sheet1!$B$1:$G$1</c15:sqref>
                        </c15:formulaRef>
                      </c:ext>
                    </c:extLst>
                    <c:strCache>
                      <c:ptCount val="6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April</c:v>
                      </c:pt>
                      <c:pt idx="4">
                        <c:v>May</c:v>
                      </c:pt>
                      <c:pt idx="5">
                        <c:v>Jun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3-95FA-4F45-9817-2D1A49AD34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1958016"/>
        <c:axId val="681964288"/>
      </c:lineChart>
      <c:catAx>
        <c:axId val="681958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400000"/>
          </a:ln>
        </c:spPr>
        <c:txPr>
          <a:bodyPr rot="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  <c:crossAx val="681964288"/>
        <c:crosses val="autoZero"/>
        <c:auto val="1"/>
        <c:lblAlgn val="ctr"/>
        <c:lblOffset val="100"/>
        <c:noMultiLvlLbl val="1"/>
      </c:catAx>
      <c:valAx>
        <c:axId val="681964288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65000"/>
                </a:schemeClr>
              </a:solidFill>
              <a:custDash>
                <a:ds d="200000" sp="200000"/>
              </a:custDash>
              <a:miter lim="400000"/>
            </a:ln>
          </c:spPr>
        </c:majorGridlines>
        <c:numFmt formatCode="0" sourceLinked="0"/>
        <c:majorTickMark val="none"/>
        <c:minorTickMark val="none"/>
        <c:tickLblPos val="nextTo"/>
        <c:spPr>
          <a:ln w="12700" cap="flat" cmpd="sng" algn="ctr">
            <a:noFill/>
            <a:prstDash val="solid"/>
            <a:miter lim="400000"/>
          </a:ln>
        </c:spPr>
        <c:txPr>
          <a:bodyPr rot="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  <c:crossAx val="681958016"/>
        <c:crosses val="autoZero"/>
        <c:crossBetween val="midCat"/>
        <c:majorUnit val="25"/>
        <c:minorUnit val="12.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 lang="zh-CN"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9F9F8-A87A-4FE9-8758-4BB58F362F78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F5600-0666-4A19-89A5-8281FF8904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5448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8F03C3-53C1-4F10-8DAF-D1F318E96C6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4321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D0F187-9AFD-4865-A6C0-17E3AE273E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8751425-26C8-4A96-B2BB-79EAD88D66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50E7ACF-8405-4930-97A0-AEF9CA872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0B60-49AF-4DB8-85EE-258F6B0DC0CE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81DEE93-548C-43FC-BD04-3936BE7AD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DC82AFF-B8E3-490A-88C5-E97DA3A1C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DEC27-24F6-40A6-8F5B-ED13DC7E38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1518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AC10C61-5047-4B99-9725-7356A6209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747B45D-07F1-4ACC-AE52-0FC42E27A0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F7F3316-63E6-460A-B357-7A763F2F1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0B60-49AF-4DB8-85EE-258F6B0DC0CE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1ABDB44-7D08-4A9F-AFD1-85C5B8A11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9A82811-6920-471E-8E77-99CA15D66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DEC27-24F6-40A6-8F5B-ED13DC7E38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4323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1B68AA9-F036-4BAD-BA53-809B0B7A95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1929370-9493-448E-86A6-9CAB4BCC0A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30DEDC0-5A2D-4CAA-88B3-3C44908FB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0B60-49AF-4DB8-85EE-258F6B0DC0CE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A329716-0912-48A1-81C9-41AB76800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48B262D-7722-4CE5-ABC7-A7E304C2F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DEC27-24F6-40A6-8F5B-ED13DC7E38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2708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" y="0"/>
            <a:ext cx="12191332" cy="6858000"/>
          </a:xfrm>
          <a:prstGeom prst="rect">
            <a:avLst/>
          </a:prstGeom>
        </p:spPr>
      </p:pic>
      <p:pic>
        <p:nvPicPr>
          <p:cNvPr id="7" name="Picture 3" descr="C:\Users\Administrator\Desktop\微立体创业计划\005.png"/>
          <p:cNvPicPr>
            <a:picLocks noChangeAspect="1" noChangeArrowheads="1"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82" y="280460"/>
            <a:ext cx="812801" cy="812801"/>
          </a:xfrm>
          <a:prstGeom prst="rect">
            <a:avLst/>
          </a:prstGeom>
          <a:noFill/>
          <a:effectLst>
            <a:outerShdw blurRad="127000" dist="63500" dir="3000000" sx="104000" sy="104000" algn="tl" rotWithShape="0">
              <a:prstClr val="black">
                <a:alpha val="3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Administrator\Desktop\微立体创业计划\004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81" y="292956"/>
            <a:ext cx="812801" cy="812801"/>
          </a:xfrm>
          <a:prstGeom prst="rect">
            <a:avLst/>
          </a:prstGeom>
          <a:noFill/>
          <a:effectLst>
            <a:outerShdw blurRad="127000" dist="63500" dir="3000000" sx="104000" sy="104000" algn="tl" rotWithShape="0">
              <a:prstClr val="black">
                <a:alpha val="3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3"/>
          <p:cNvSpPr>
            <a:spLocks noChangeArrowheads="1"/>
          </p:cNvSpPr>
          <p:nvPr userDrawn="1"/>
        </p:nvSpPr>
        <p:spPr bwMode="auto">
          <a:xfrm>
            <a:off x="1583499" y="816963"/>
            <a:ext cx="3452618" cy="307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lIns="91443" tIns="45723" rIns="91443" bIns="45723">
            <a:spAutoFit/>
          </a:bodyPr>
          <a:lstStyle/>
          <a:p>
            <a:r>
              <a:rPr lang="en-US" altLang="zh-CN" sz="1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Click here to add the title text content</a:t>
            </a:r>
            <a:endParaRPr lang="zh-CN" altLang="en-US" sz="1400" b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文本框 12"/>
          <p:cNvSpPr txBox="1">
            <a:spLocks noChangeArrowheads="1"/>
          </p:cNvSpPr>
          <p:nvPr userDrawn="1"/>
        </p:nvSpPr>
        <p:spPr bwMode="auto">
          <a:xfrm>
            <a:off x="1583499" y="493729"/>
            <a:ext cx="2880320" cy="374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697" tIns="43348" rIns="86697" bIns="43348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9pPr>
          </a:lstStyle>
          <a:p>
            <a:r>
              <a:rPr lang="zh-CN" altLang="en-US" sz="1867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</p:spTree>
    <p:extLst>
      <p:ext uri="{BB962C8B-B14F-4D97-AF65-F5344CB8AC3E}">
        <p14:creationId xmlns:p14="http://schemas.microsoft.com/office/powerpoint/2010/main" val="1539392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 advTm="4000">
        <p:push dir="d"/>
      </p:transition>
    </mc:Choice>
    <mc:Fallback xmlns="">
      <p:transition spd="med" advClick="0" advTm="4000">
        <p:push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2188F5-366B-4231-97FC-4FA08E94B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9E9F06C-2603-459F-B16D-BACDDF006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DB0C205-E643-470F-B1F2-54B763F1D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0B60-49AF-4DB8-85EE-258F6B0DC0CE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ED4D53E-9403-45CD-831F-F61BAF961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F153165-3887-4240-98F9-C12817D1E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DEC27-24F6-40A6-8F5B-ED13DC7E38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6281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1CF232-EBE0-4CC5-A4DF-CC3547C7E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94002DC-FD62-4DFC-849A-E04C12FB7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4567DEA-D06B-4215-92E1-4CCD3BB0B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0B60-49AF-4DB8-85EE-258F6B0DC0CE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2860773-3D91-49E3-958D-C19A58B50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7C620CC-C874-45E0-8C4F-FC5098927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DEC27-24F6-40A6-8F5B-ED13DC7E38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1756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5B14F6-7703-4D15-B39E-0A0792274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2EB8FB3-D91F-4733-BB36-3DB6D1F2D5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FCE1BEE-6F04-44BF-BACB-63BC547EF8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C70727C-226D-4712-97F4-F7EE1BADB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0B60-49AF-4DB8-85EE-258F6B0DC0CE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F7F6D21-3C8A-4198-A81A-FEB21422E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258BC63-8F95-4F49-8F9C-3B6BD2D8A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DEC27-24F6-40A6-8F5B-ED13DC7E38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324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C0C6F8-1E02-4F62-9B11-E4A964ABD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F1BB95B-F4B6-4CCA-9917-9F50C76FD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2349CD0-0D09-43C2-AB60-0F6B9F6E7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6DA81E9-14AC-412A-9DB4-04D7553BDC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A1FC31A-1603-4EA9-B50F-1E428AFA79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00CE5FC6-9641-49A0-8480-DDF108F2C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0B60-49AF-4DB8-85EE-258F6B0DC0CE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EE4C93C-2C9F-403E-8C92-A7F5929FE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1FBCCDA-71F6-485D-97CB-1E9CBB67B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DEC27-24F6-40A6-8F5B-ED13DC7E38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6244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24B7B3-F93B-45BF-B693-E4028FFF6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2431324-B369-4C54-8455-6F1B01C11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0B60-49AF-4DB8-85EE-258F6B0DC0CE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9768174-C799-49E3-9DA7-9F1DFAA6F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9E3CB29-D835-4507-B075-C32DF8B0E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DEC27-24F6-40A6-8F5B-ED13DC7E38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9086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3E28C62-7EC7-49FC-BCD7-D0FB469B2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0B60-49AF-4DB8-85EE-258F6B0DC0CE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61A90B9-10AC-4185-8381-310E648C9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99F5ED5-4D19-43C9-A7D2-FBC2207A5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DEC27-24F6-40A6-8F5B-ED13DC7E38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8022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A7B79E-918A-4D56-B0BE-67BED187B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CE5933C-83F1-4007-9BB2-92FBBB7DA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D564641-B850-42C0-89D0-28BA6BD951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59078A5-D23F-4183-B38C-18602EA1A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0B60-49AF-4DB8-85EE-258F6B0DC0CE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234C57A-AE25-48D6-9846-DD44FC68F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F14A470-F097-492E-9977-24D0DD3F4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DEC27-24F6-40A6-8F5B-ED13DC7E38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8082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A6914E-C08B-446F-A4C6-A69F9C198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E69B374-C22E-403C-9DF9-1F195A33B6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CF2413E-DF22-4965-AA00-15546381DF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B5B152C-2F67-4F16-B849-B897CA2EF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0B60-49AF-4DB8-85EE-258F6B0DC0CE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B82AD59-A3B0-4293-A329-13B5EA30E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EE2636F-2BE1-4A85-92DC-42D265EFA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DEC27-24F6-40A6-8F5B-ED13DC7E38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3102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E336D9F3-BDBD-4CF2-85D1-6BC93F5E5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B10E2CB-0B0D-4CEE-BCDA-D3F6F8BC7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0090EDF-69E6-4697-BF84-EC5A87623E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00B60-49AF-4DB8-85EE-258F6B0DC0CE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BFC764E-59F3-4730-8DBE-B5DDF1DAF8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FF6B9CD-2BFA-47D3-8199-F7BEF9BBDC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DEC27-24F6-40A6-8F5B-ED13DC7E38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8430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45" name="Chart 2145"/>
          <p:cNvGraphicFramePr/>
          <p:nvPr/>
        </p:nvGraphicFramePr>
        <p:xfrm>
          <a:off x="1093305" y="2224292"/>
          <a:ext cx="4916244" cy="3364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" name="Group 2150"/>
          <p:cNvGrpSpPr/>
          <p:nvPr/>
        </p:nvGrpSpPr>
        <p:grpSpPr>
          <a:xfrm>
            <a:off x="6554857" y="2819947"/>
            <a:ext cx="2041869" cy="883987"/>
            <a:chOff x="-1" y="0"/>
            <a:chExt cx="4823912" cy="2088300"/>
          </a:xfrm>
        </p:grpSpPr>
        <p:sp>
          <p:nvSpPr>
            <p:cNvPr id="2146" name="Shape 2146"/>
            <p:cNvSpPr/>
            <p:nvPr/>
          </p:nvSpPr>
          <p:spPr>
            <a:xfrm>
              <a:off x="-1" y="235194"/>
              <a:ext cx="1269970" cy="1269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8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1218323">
                <a:lnSpc>
                  <a:spcPct val="120000"/>
                </a:lnSpc>
                <a:defRPr sz="3200"/>
              </a:pPr>
              <a:endParaRPr sz="1333" dirty="0">
                <a:solidFill>
                  <a:prstClr val="white">
                    <a:lumMod val="65000"/>
                  </a:prst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47" name="Shape 2147"/>
            <p:cNvSpPr/>
            <p:nvPr/>
          </p:nvSpPr>
          <p:spPr>
            <a:xfrm>
              <a:off x="1371611" y="0"/>
              <a:ext cx="2836533" cy="5315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t">
              <a:spAutoFit/>
            </a:bodyPr>
            <a:lstStyle>
              <a:lvl1pPr algn="l" defTabSz="457200">
                <a:defRPr sz="34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defTabSz="609585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333" dirty="0">
                  <a:solidFill>
                    <a:prstClr val="white">
                      <a:lumMod val="65000"/>
                    </a:prst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333" dirty="0">
                <a:solidFill>
                  <a:prstClr val="white">
                    <a:lumMod val="65000"/>
                  </a:prst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48" name="Shape 2148"/>
            <p:cNvSpPr/>
            <p:nvPr/>
          </p:nvSpPr>
          <p:spPr>
            <a:xfrm>
              <a:off x="1431097" y="724417"/>
              <a:ext cx="3392814" cy="13638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 defTabSz="773834">
                <a:lnSpc>
                  <a:spcPct val="120000"/>
                </a:lnSpc>
                <a:defRPr/>
              </a:pPr>
              <a:r>
                <a:rPr lang="en-US" altLang="zh-CN" sz="800" kern="0" dirty="0">
                  <a:solidFill>
                    <a:prstClr val="white">
                      <a:lumMod val="65000"/>
                    </a:prst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800" kern="0" dirty="0">
                <a:solidFill>
                  <a:prstClr val="white">
                    <a:lumMod val="65000"/>
                  </a:prst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149" name="Shape 2149"/>
            <p:cNvSpPr/>
            <p:nvPr/>
          </p:nvSpPr>
          <p:spPr>
            <a:xfrm>
              <a:off x="400064" y="579611"/>
              <a:ext cx="492321" cy="5812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600">
                  <a:solidFill>
                    <a:srgbClr val="FFFFFF"/>
                  </a:solidFill>
                  <a:latin typeface="Sosa"/>
                  <a:ea typeface="Sosa"/>
                  <a:cs typeface="Sosa"/>
                  <a:sym typeface="Sosa"/>
                </a:defRPr>
              </a:lvl1pPr>
            </a:lstStyle>
            <a:p>
              <a:pPr defTabSz="1218323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1467" dirty="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01</a:t>
              </a:r>
              <a:endParaRPr sz="1467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2155"/>
          <p:cNvGrpSpPr/>
          <p:nvPr/>
        </p:nvGrpSpPr>
        <p:grpSpPr>
          <a:xfrm>
            <a:off x="6554859" y="4453171"/>
            <a:ext cx="2054457" cy="883987"/>
            <a:chOff x="-1" y="0"/>
            <a:chExt cx="4853654" cy="2088303"/>
          </a:xfrm>
        </p:grpSpPr>
        <p:sp>
          <p:nvSpPr>
            <p:cNvPr id="2151" name="Shape 2151"/>
            <p:cNvSpPr/>
            <p:nvPr/>
          </p:nvSpPr>
          <p:spPr>
            <a:xfrm>
              <a:off x="-1" y="235192"/>
              <a:ext cx="1269970" cy="126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1218323">
                <a:lnSpc>
                  <a:spcPct val="120000"/>
                </a:lnSpc>
                <a:defRPr sz="3200"/>
              </a:pPr>
              <a:endParaRPr sz="1333" dirty="0">
                <a:solidFill>
                  <a:prstClr val="white">
                    <a:lumMod val="65000"/>
                  </a:prst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2" name="Shape 2152"/>
            <p:cNvSpPr/>
            <p:nvPr/>
          </p:nvSpPr>
          <p:spPr>
            <a:xfrm>
              <a:off x="1401351" y="0"/>
              <a:ext cx="2836535" cy="53152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t">
              <a:spAutoFit/>
            </a:bodyPr>
            <a:lstStyle>
              <a:lvl1pPr algn="l" defTabSz="457200">
                <a:defRPr sz="34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defTabSz="609585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333" dirty="0">
                  <a:solidFill>
                    <a:prstClr val="white">
                      <a:lumMod val="65000"/>
                    </a:prst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333" dirty="0">
                <a:solidFill>
                  <a:prstClr val="white">
                    <a:lumMod val="65000"/>
                  </a:prst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3" name="Shape 2153"/>
            <p:cNvSpPr/>
            <p:nvPr/>
          </p:nvSpPr>
          <p:spPr>
            <a:xfrm>
              <a:off x="1460837" y="724418"/>
              <a:ext cx="3392816" cy="13638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 defTabSz="773834">
                <a:lnSpc>
                  <a:spcPct val="120000"/>
                </a:lnSpc>
                <a:defRPr/>
              </a:pPr>
              <a:r>
                <a:rPr lang="en-US" altLang="zh-CN" sz="800" kern="0" dirty="0">
                  <a:solidFill>
                    <a:prstClr val="white">
                      <a:lumMod val="65000"/>
                    </a:prst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800" kern="0" dirty="0">
                <a:solidFill>
                  <a:prstClr val="white">
                    <a:lumMod val="65000"/>
                  </a:prst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154" name="Shape 2154"/>
            <p:cNvSpPr/>
            <p:nvPr/>
          </p:nvSpPr>
          <p:spPr>
            <a:xfrm>
              <a:off x="400065" y="585064"/>
              <a:ext cx="492321" cy="5812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600">
                  <a:solidFill>
                    <a:srgbClr val="FFFFFF"/>
                  </a:solidFill>
                  <a:latin typeface="Sosa"/>
                  <a:ea typeface="Sosa"/>
                  <a:cs typeface="Sosa"/>
                  <a:sym typeface="Sosa"/>
                </a:defRPr>
              </a:lvl1pPr>
            </a:lstStyle>
            <a:p>
              <a:pPr defTabSz="1218323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1467" dirty="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03</a:t>
              </a:r>
              <a:endParaRPr sz="1467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2160"/>
          <p:cNvGrpSpPr/>
          <p:nvPr/>
        </p:nvGrpSpPr>
        <p:grpSpPr>
          <a:xfrm>
            <a:off x="8963519" y="2819948"/>
            <a:ext cx="2086954" cy="883987"/>
            <a:chOff x="0" y="0"/>
            <a:chExt cx="4930422" cy="2088303"/>
          </a:xfrm>
        </p:grpSpPr>
        <p:sp>
          <p:nvSpPr>
            <p:cNvPr id="2156" name="Shape 2156"/>
            <p:cNvSpPr/>
            <p:nvPr/>
          </p:nvSpPr>
          <p:spPr>
            <a:xfrm>
              <a:off x="0" y="235193"/>
              <a:ext cx="1269969" cy="126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1218323">
                <a:lnSpc>
                  <a:spcPct val="120000"/>
                </a:lnSpc>
                <a:defRPr sz="3200"/>
              </a:pPr>
              <a:endParaRPr sz="1333" dirty="0">
                <a:solidFill>
                  <a:prstClr val="white">
                    <a:lumMod val="65000"/>
                  </a:prst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7" name="Shape 2157"/>
            <p:cNvSpPr/>
            <p:nvPr/>
          </p:nvSpPr>
          <p:spPr>
            <a:xfrm>
              <a:off x="1478122" y="0"/>
              <a:ext cx="2836532" cy="53152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t">
              <a:spAutoFit/>
            </a:bodyPr>
            <a:lstStyle>
              <a:lvl1pPr algn="l" defTabSz="457200">
                <a:defRPr sz="34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defTabSz="609585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333" dirty="0">
                  <a:solidFill>
                    <a:prstClr val="white">
                      <a:lumMod val="65000"/>
                    </a:prst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333" dirty="0">
                <a:solidFill>
                  <a:prstClr val="white">
                    <a:lumMod val="65000"/>
                  </a:prst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8" name="Shape 2158"/>
            <p:cNvSpPr/>
            <p:nvPr/>
          </p:nvSpPr>
          <p:spPr>
            <a:xfrm>
              <a:off x="1537607" y="724418"/>
              <a:ext cx="3392815" cy="13638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 defTabSz="773834">
                <a:lnSpc>
                  <a:spcPct val="120000"/>
                </a:lnSpc>
                <a:defRPr/>
              </a:pPr>
              <a:r>
                <a:rPr lang="en-US" altLang="zh-CN" sz="800" kern="0" dirty="0">
                  <a:solidFill>
                    <a:prstClr val="white">
                      <a:lumMod val="65000"/>
                    </a:prst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800" kern="0" dirty="0">
                <a:solidFill>
                  <a:prstClr val="white">
                    <a:lumMod val="65000"/>
                  </a:prst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159" name="Shape 2159"/>
            <p:cNvSpPr/>
            <p:nvPr/>
          </p:nvSpPr>
          <p:spPr>
            <a:xfrm>
              <a:off x="400068" y="579607"/>
              <a:ext cx="492321" cy="5812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600">
                  <a:solidFill>
                    <a:srgbClr val="FFFFFF"/>
                  </a:solidFill>
                  <a:latin typeface="Sosa"/>
                  <a:ea typeface="Sosa"/>
                  <a:cs typeface="Sosa"/>
                  <a:sym typeface="Sosa"/>
                </a:defRPr>
              </a:lvl1pPr>
            </a:lstStyle>
            <a:p>
              <a:pPr defTabSz="1218323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1467" dirty="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02</a:t>
              </a:r>
              <a:endParaRPr sz="1467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2165"/>
          <p:cNvGrpSpPr/>
          <p:nvPr/>
        </p:nvGrpSpPr>
        <p:grpSpPr>
          <a:xfrm>
            <a:off x="8963522" y="4453171"/>
            <a:ext cx="2099541" cy="883987"/>
            <a:chOff x="0" y="0"/>
            <a:chExt cx="4960164" cy="2088303"/>
          </a:xfrm>
        </p:grpSpPr>
        <p:sp>
          <p:nvSpPr>
            <p:cNvPr id="2161" name="Shape 2161"/>
            <p:cNvSpPr/>
            <p:nvPr/>
          </p:nvSpPr>
          <p:spPr>
            <a:xfrm>
              <a:off x="0" y="235192"/>
              <a:ext cx="1269969" cy="126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1218323">
                <a:lnSpc>
                  <a:spcPct val="120000"/>
                </a:lnSpc>
                <a:defRPr sz="3200"/>
              </a:pPr>
              <a:endParaRPr sz="1333" dirty="0">
                <a:solidFill>
                  <a:prstClr val="white">
                    <a:lumMod val="65000"/>
                  </a:prst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62" name="Shape 2162"/>
            <p:cNvSpPr/>
            <p:nvPr/>
          </p:nvSpPr>
          <p:spPr>
            <a:xfrm>
              <a:off x="1507863" y="0"/>
              <a:ext cx="2836534" cy="53152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t">
              <a:spAutoFit/>
            </a:bodyPr>
            <a:lstStyle>
              <a:lvl1pPr algn="l" defTabSz="457200">
                <a:defRPr sz="34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defTabSz="609585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333" dirty="0">
                  <a:solidFill>
                    <a:prstClr val="white">
                      <a:lumMod val="65000"/>
                    </a:prst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333" dirty="0">
                <a:solidFill>
                  <a:prstClr val="white">
                    <a:lumMod val="65000"/>
                  </a:prst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63" name="Shape 2163"/>
            <p:cNvSpPr/>
            <p:nvPr/>
          </p:nvSpPr>
          <p:spPr>
            <a:xfrm>
              <a:off x="1567351" y="724418"/>
              <a:ext cx="3392813" cy="13638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 defTabSz="773834">
                <a:lnSpc>
                  <a:spcPct val="120000"/>
                </a:lnSpc>
                <a:defRPr/>
              </a:pPr>
              <a:r>
                <a:rPr lang="en-US" altLang="zh-CN" sz="800" kern="0" dirty="0">
                  <a:solidFill>
                    <a:prstClr val="white">
                      <a:lumMod val="65000"/>
                    </a:prst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800" kern="0" dirty="0">
                <a:solidFill>
                  <a:prstClr val="white">
                    <a:lumMod val="65000"/>
                  </a:prst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164" name="Shape 2164"/>
            <p:cNvSpPr/>
            <p:nvPr/>
          </p:nvSpPr>
          <p:spPr>
            <a:xfrm>
              <a:off x="400066" y="585064"/>
              <a:ext cx="492321" cy="5812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600">
                  <a:solidFill>
                    <a:srgbClr val="FFFFFF"/>
                  </a:solidFill>
                  <a:latin typeface="Sosa"/>
                  <a:ea typeface="Sosa"/>
                  <a:cs typeface="Sosa"/>
                  <a:sym typeface="Sosa"/>
                </a:defRPr>
              </a:lvl1pPr>
            </a:lstStyle>
            <a:p>
              <a:pPr defTabSz="1218323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1467" dirty="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04</a:t>
              </a:r>
              <a:endParaRPr sz="1467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4358881"/>
      </p:ext>
    </p:extLst>
  </p:cSld>
  <p:clrMapOvr>
    <a:masterClrMapping/>
  </p:clrMapOvr>
  <p:transition spd="med" advClick="0" advTm="4000">
    <p:push dir="d"/>
  </p:transition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00" fill="hold"/>
                                        <p:tgtEl>
                                          <p:spTgt spid="2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2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indefinite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indefinite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5" grpId="0" advAuto="0"/>
      <p:bldP spid="2" grpId="0" advAuto="0"/>
      <p:bldP spid="3" grpId="0" advAuto="0"/>
      <p:bldP spid="4" grpId="0" advAuto="0"/>
      <p:bldP spid="5" grpId="0" advAuto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113</Words>
  <Application>Microsoft Office PowerPoint</Application>
  <PresentationFormat>宽屏</PresentationFormat>
  <Paragraphs>13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Sosa</vt:lpstr>
      <vt:lpstr>STIXGeneral-Bold</vt:lpstr>
      <vt:lpstr>STIXGeneral-Regular</vt:lpstr>
      <vt:lpstr>等线</vt:lpstr>
      <vt:lpstr>等线 Light</vt:lpstr>
      <vt:lpstr>宋体</vt:lpstr>
      <vt:lpstr>微软雅黑</vt:lpstr>
      <vt:lpstr>Arial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1</cp:revision>
  <dcterms:created xsi:type="dcterms:W3CDTF">2018-08-28T08:26:23Z</dcterms:created>
  <dcterms:modified xsi:type="dcterms:W3CDTF">2018-09-06T09:30:42Z</dcterms:modified>
</cp:coreProperties>
</file>