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B76F9E-945D-4A5F-956E-547A67B4D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AB15B87-E5F2-4D42-895E-91CF9C48B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09911D-D746-4BD2-B7C7-858AE0635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28B-775B-4441-A455-E13A6D9157A4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E36D1C-D462-4373-A066-2DEB04D9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D728B3-EC7B-4334-93AD-98D557E37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1B2-51CC-401F-A7AA-533F55E0A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37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B27A79-07C9-4A10-B7B4-4EDED109A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BA8DCB7-B13B-4B13-B4A3-2BB7E13A9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93CDAC-4977-48FC-BEB6-C917A535A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28B-775B-4441-A455-E13A6D9157A4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AED309-0EF6-402F-A053-63B747FC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0CC86C-6C5A-439C-9E1C-4BC6B24F8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1B2-51CC-401F-A7AA-533F55E0A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00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FA4657B-5DFB-4F9C-85AE-6D0D1CF9CB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BE492F2-6BDF-487E-A5F9-B81975CDC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5661D4-572F-451C-8182-A9526111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28B-775B-4441-A455-E13A6D9157A4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E0ED74-B808-40B8-A2D0-2C5BFDF1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6D7675-0936-4EB9-A3B2-D310CF45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1B2-51CC-401F-A7AA-533F55E0A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09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612851-D938-4597-BCB3-9A9A46883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821632-0C8F-48F4-AAD3-EED25D34A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0FFD34-CF79-40F7-8F3E-527537C4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28B-775B-4441-A455-E13A6D9157A4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6B76A5-5ED3-4ECB-B338-BBDA03702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AC99C7-04DD-4AF3-B736-6B20B83B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1B2-51CC-401F-A7AA-533F55E0A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54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E0B085-FB0B-4B77-9598-5DFC3BF42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3C35C6-A4DA-4F27-B054-5D0E4E718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1AFDBB-7E1C-4DE0-8BF2-4F93CC10E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28B-775B-4441-A455-E13A6D9157A4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C477D4-791E-421D-BA72-6B98A20F1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0C01A1-4DC0-4976-AE3F-15C5E3E98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1B2-51CC-401F-A7AA-533F55E0A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119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44C51-CF6B-417E-B19F-5D1007C0E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7F3924-65F9-402B-842C-30E74052B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3D39147-AE96-4982-996B-DC2BA96A1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FA5A6E-B623-4344-B05E-3256746DC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28B-775B-4441-A455-E13A6D9157A4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18468F1-F929-47F2-9DB8-97660135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367AAC3-DF7D-4F50-82A4-1BF62561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1B2-51CC-401F-A7AA-533F55E0A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289B1B-1A50-41AB-B172-03E7F8A94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ACB5F00-CC2C-4FFB-842B-23E7E3F0B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21C0FA4-C251-4180-9FF7-A47B9C1E8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D906923-0EE0-4C26-B132-4F0DBC441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14A41A4-9A93-4F6A-AD98-0AA65E9B2C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4BA9FC7-4342-4CE6-8EED-F22938118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28B-775B-4441-A455-E13A6D9157A4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D1FDC50-99F3-4851-BF1C-9D2C086CF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B43C6BF-3E23-486D-96FD-098D5A62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1B2-51CC-401F-A7AA-533F55E0A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256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9C058C-C280-43CC-8F8B-648AF8E71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C5A5A07-0B9A-4CC4-B299-C7ABF2A16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28B-775B-4441-A455-E13A6D9157A4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90E1159-771E-4F1D-8531-B21C61CD3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017EABF-96AA-4E0A-9807-A4E89AF2A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1B2-51CC-401F-A7AA-533F55E0A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413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D1D4D91-8324-45B7-A0D1-BA240602D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28B-775B-4441-A455-E13A6D9157A4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28E0E2F-C1B5-437A-91BC-2A8F1D92A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3B6758A-1B3A-47D3-8C0F-31E0238B6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1B2-51CC-401F-A7AA-533F55E0A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167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49F483-A57D-419F-B134-E0FD7ABEE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AF2E63-E70D-4CA4-9596-9E86F12A1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CBCA5F-E287-4C16-BA73-10249F5AD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3F386D6-57F8-40E6-B693-B0F331F75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28B-775B-4441-A455-E13A6D9157A4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346479C-2009-4868-8A5C-87D193B7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4EE81A0-AA89-45DE-84FE-725670E05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1B2-51CC-401F-A7AA-533F55E0A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90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B471A9-DD2A-4A51-84C8-325C389B9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4DACCDE-4A90-436C-99CA-3AEE6BB2A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5D712CF-AC4B-4DB0-A122-0016D1351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EEC7EFE-0AB6-4FE9-9C85-F8CA1E4FC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28B-775B-4441-A455-E13A6D9157A4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8DAC3EE-EC4D-4A54-97FE-6D8C993B8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9CBF404-D92D-45F2-B6B9-E57E97EC2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1B2-51CC-401F-A7AA-533F55E0A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452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A9996E6-5625-4051-8E49-6A43CFD43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A90AAC-12F2-4AC8-8B0D-FE455F065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524ED5-79B7-4F4F-91BD-2BC1696485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AC28B-775B-4441-A455-E13A6D9157A4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7A63C27-DCA8-4270-8D5C-AEEE6B5DF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5E195F-47AE-4F9C-A76E-2C279CDC4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0B1B2-51CC-401F-A7AA-533F55E0A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415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/>
          <p:cNvSpPr/>
          <p:nvPr/>
        </p:nvSpPr>
        <p:spPr>
          <a:xfrm>
            <a:off x="3260985" y="1348746"/>
            <a:ext cx="6483839" cy="4518652"/>
          </a:xfrm>
          <a:prstGeom prst="roundRect">
            <a:avLst>
              <a:gd name="adj" fmla="val 71"/>
            </a:avLst>
          </a:prstGeom>
          <a:gradFill>
            <a:gsLst>
              <a:gs pos="100000">
                <a:schemeClr val="bg1">
                  <a:lumMod val="85000"/>
                </a:schemeClr>
              </a:gs>
              <a:gs pos="71000">
                <a:srgbClr val="F6F6F6"/>
              </a:gs>
              <a:gs pos="44000">
                <a:srgbClr val="FBFBFB"/>
              </a:gs>
              <a:gs pos="0">
                <a:schemeClr val="bg1"/>
              </a:gs>
            </a:gsLst>
            <a:lin ang="5400000" scaled="0"/>
          </a:gradFill>
          <a:ln w="12700"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3240130" y="4172204"/>
            <a:ext cx="1941471" cy="1330900"/>
            <a:chOff x="1716129" y="4172204"/>
            <a:chExt cx="1941471" cy="13309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761375" y="5281289"/>
              <a:ext cx="582889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31126" y="5059472"/>
              <a:ext cx="935874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716129" y="4837655"/>
              <a:ext cx="1132403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151151" y="4615838"/>
              <a:ext cx="973049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637675" y="4394021"/>
              <a:ext cx="715125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761375" y="5503104"/>
              <a:ext cx="389776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3212907" y="4172204"/>
              <a:ext cx="444693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>
            <a:endCxn id="41" idx="0"/>
          </p:cNvCxnSpPr>
          <p:nvPr/>
        </p:nvCxnSpPr>
        <p:spPr>
          <a:xfrm flipV="1">
            <a:off x="3235035" y="2078186"/>
            <a:ext cx="4372456" cy="3789227"/>
          </a:xfrm>
          <a:prstGeom prst="line">
            <a:avLst/>
          </a:prstGeom>
          <a:ln w="28575">
            <a:solidFill>
              <a:srgbClr val="097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235036" y="3085006"/>
            <a:ext cx="4461165" cy="1669436"/>
          </a:xfrm>
          <a:prstGeom prst="line">
            <a:avLst/>
          </a:prstGeom>
          <a:ln w="28575">
            <a:solidFill>
              <a:srgbClr val="0499D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33600" y="5113224"/>
            <a:ext cx="694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Loss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54247" y="2402541"/>
            <a:ext cx="868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Profit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854247" y="3587430"/>
            <a:ext cx="170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Total Variable </a:t>
            </a:r>
            <a:r>
              <a:rPr lang="en-US" sz="1600" b="1" dirty="0"/>
              <a:t>Costs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54246" y="5096708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Fixed Costs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59665" y="59860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Quantity Sold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95599" y="1010192"/>
            <a:ext cx="779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Cost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36907" y="2595364"/>
            <a:ext cx="1460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</a:rPr>
              <a:t>Break Even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Point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438401" y="457201"/>
            <a:ext cx="7306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0978B7"/>
                </a:solidFill>
              </a:rPr>
              <a:t>Break-Even Analysis Curve</a:t>
            </a:r>
            <a:endParaRPr lang="en-US" sz="3200" b="1" dirty="0">
              <a:solidFill>
                <a:srgbClr val="0978B7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245041" y="1348746"/>
            <a:ext cx="6499783" cy="4518652"/>
            <a:chOff x="1600200" y="1676400"/>
            <a:chExt cx="5480433" cy="3810000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600200" y="1676400"/>
              <a:ext cx="0" cy="3810000"/>
            </a:xfrm>
            <a:prstGeom prst="straightConnector1">
              <a:avLst/>
            </a:prstGeom>
            <a:ln w="28575">
              <a:solidFill>
                <a:srgbClr val="23487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00200" y="5486400"/>
              <a:ext cx="5480433" cy="0"/>
            </a:xfrm>
            <a:prstGeom prst="straightConnector1">
              <a:avLst/>
            </a:prstGeom>
            <a:ln w="28575">
              <a:solidFill>
                <a:srgbClr val="23487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ight Brace 40"/>
          <p:cNvSpPr/>
          <p:nvPr/>
        </p:nvSpPr>
        <p:spPr>
          <a:xfrm>
            <a:off x="7607492" y="2078185"/>
            <a:ext cx="351575" cy="1011382"/>
          </a:xfrm>
          <a:prstGeom prst="rightBrace">
            <a:avLst>
              <a:gd name="adj1" fmla="val 31977"/>
              <a:gd name="adj2" fmla="val 50000"/>
            </a:avLst>
          </a:prstGeom>
          <a:ln w="28575">
            <a:solidFill>
              <a:srgbClr val="097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5479472" y="3241695"/>
            <a:ext cx="1452" cy="637581"/>
          </a:xfrm>
          <a:prstGeom prst="straightConnector1">
            <a:avLst/>
          </a:prstGeom>
          <a:ln w="28575">
            <a:solidFill>
              <a:srgbClr val="2348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ight Brace 53"/>
          <p:cNvSpPr/>
          <p:nvPr/>
        </p:nvSpPr>
        <p:spPr>
          <a:xfrm flipH="1">
            <a:off x="2895600" y="4739945"/>
            <a:ext cx="351575" cy="1091346"/>
          </a:xfrm>
          <a:prstGeom prst="rightBrace">
            <a:avLst>
              <a:gd name="adj1" fmla="val 31977"/>
              <a:gd name="adj2" fmla="val 50000"/>
            </a:avLst>
          </a:prstGeom>
          <a:ln w="28575">
            <a:solidFill>
              <a:srgbClr val="097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5467069" y="3919724"/>
            <a:ext cx="0" cy="1947674"/>
          </a:xfrm>
          <a:prstGeom prst="line">
            <a:avLst/>
          </a:prstGeom>
          <a:ln w="28575">
            <a:solidFill>
              <a:srgbClr val="0499D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04335" y="1745684"/>
            <a:ext cx="8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04335" y="2840194"/>
            <a:ext cx="8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04335" y="4465903"/>
            <a:ext cx="8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FC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235035" y="3919724"/>
            <a:ext cx="2232034" cy="0"/>
          </a:xfrm>
          <a:prstGeom prst="line">
            <a:avLst/>
          </a:prstGeom>
          <a:ln w="28575">
            <a:solidFill>
              <a:srgbClr val="0499D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68264" y="3532920"/>
            <a:ext cx="1008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 = TC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5867400" y="2286000"/>
            <a:ext cx="1915878" cy="1322072"/>
            <a:chOff x="4343400" y="2286000"/>
            <a:chExt cx="1915878" cy="1322072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4343400" y="3587429"/>
              <a:ext cx="457200" cy="2064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4673231" y="3327144"/>
              <a:ext cx="813169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5257800" y="2806572"/>
              <a:ext cx="1001478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574456" y="2546286"/>
              <a:ext cx="68482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835665" y="2286000"/>
              <a:ext cx="423613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978903" y="3066858"/>
              <a:ext cx="1191106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45" name="Straight Connector 44"/>
          <p:cNvCxnSpPr/>
          <p:nvPr/>
        </p:nvCxnSpPr>
        <p:spPr>
          <a:xfrm flipV="1">
            <a:off x="3240129" y="4754443"/>
            <a:ext cx="4331342" cy="1043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ight Brace 46"/>
          <p:cNvSpPr/>
          <p:nvPr/>
        </p:nvSpPr>
        <p:spPr>
          <a:xfrm>
            <a:off x="7607492" y="3089567"/>
            <a:ext cx="351575" cy="1665919"/>
          </a:xfrm>
          <a:prstGeom prst="rightBrace">
            <a:avLst>
              <a:gd name="adj1" fmla="val 43799"/>
              <a:gd name="adj2" fmla="val 50000"/>
            </a:avLst>
          </a:prstGeom>
          <a:ln w="28575">
            <a:solidFill>
              <a:srgbClr val="097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e 49"/>
          <p:cNvSpPr/>
          <p:nvPr/>
        </p:nvSpPr>
        <p:spPr>
          <a:xfrm>
            <a:off x="7607492" y="4755485"/>
            <a:ext cx="351575" cy="1111926"/>
          </a:xfrm>
          <a:prstGeom prst="rightBrace">
            <a:avLst>
              <a:gd name="adj1" fmla="val 31977"/>
              <a:gd name="adj2" fmla="val 50000"/>
            </a:avLst>
          </a:prstGeom>
          <a:ln w="28575">
            <a:solidFill>
              <a:srgbClr val="097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/>
          <p:cNvSpPr/>
          <p:nvPr/>
        </p:nvSpPr>
        <p:spPr>
          <a:xfrm>
            <a:off x="3260985" y="1348746"/>
            <a:ext cx="6483839" cy="4518652"/>
          </a:xfrm>
          <a:prstGeom prst="roundRect">
            <a:avLst>
              <a:gd name="adj" fmla="val 71"/>
            </a:avLst>
          </a:prstGeom>
          <a:gradFill>
            <a:gsLst>
              <a:gs pos="100000">
                <a:schemeClr val="bg1">
                  <a:lumMod val="85000"/>
                </a:schemeClr>
              </a:gs>
              <a:gs pos="71000">
                <a:srgbClr val="F6F6F6"/>
              </a:gs>
              <a:gs pos="44000">
                <a:srgbClr val="FBFBFB"/>
              </a:gs>
              <a:gs pos="0">
                <a:schemeClr val="bg1"/>
              </a:gs>
            </a:gsLst>
            <a:lin ang="5400000" scaled="0"/>
          </a:gradFill>
          <a:ln w="12700"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>
            <a:off x="5442098" y="2097741"/>
            <a:ext cx="2152650" cy="1825984"/>
          </a:xfrm>
          <a:custGeom>
            <a:avLst/>
            <a:gdLst>
              <a:gd name="connsiteX0" fmla="*/ 0 w 2216002"/>
              <a:gd name="connsiteY0" fmla="*/ 1476734 h 1476734"/>
              <a:gd name="connsiteX1" fmla="*/ 0 w 2216002"/>
              <a:gd name="connsiteY1" fmla="*/ 0 h 1476734"/>
              <a:gd name="connsiteX2" fmla="*/ 2216002 w 2216002"/>
              <a:gd name="connsiteY2" fmla="*/ 1476734 h 1476734"/>
              <a:gd name="connsiteX3" fmla="*/ 0 w 2216002"/>
              <a:gd name="connsiteY3" fmla="*/ 1476734 h 1476734"/>
              <a:gd name="connsiteX0" fmla="*/ 0 w 2216002"/>
              <a:gd name="connsiteY0" fmla="*/ 1800584 h 1800584"/>
              <a:gd name="connsiteX1" fmla="*/ 2133600 w 2216002"/>
              <a:gd name="connsiteY1" fmla="*/ 0 h 1800584"/>
              <a:gd name="connsiteX2" fmla="*/ 2216002 w 2216002"/>
              <a:gd name="connsiteY2" fmla="*/ 1800584 h 1800584"/>
              <a:gd name="connsiteX3" fmla="*/ 0 w 2216002"/>
              <a:gd name="connsiteY3" fmla="*/ 1800584 h 1800584"/>
              <a:gd name="connsiteX0" fmla="*/ 0 w 2133600"/>
              <a:gd name="connsiteY0" fmla="*/ 1800584 h 1800584"/>
              <a:gd name="connsiteX1" fmla="*/ 2133600 w 2133600"/>
              <a:gd name="connsiteY1" fmla="*/ 0 h 1800584"/>
              <a:gd name="connsiteX2" fmla="*/ 2031852 w 2133600"/>
              <a:gd name="connsiteY2" fmla="*/ 1070334 h 1800584"/>
              <a:gd name="connsiteX3" fmla="*/ 0 w 2133600"/>
              <a:gd name="connsiteY3" fmla="*/ 1800584 h 1800584"/>
              <a:gd name="connsiteX0" fmla="*/ 0 w 2133600"/>
              <a:gd name="connsiteY0" fmla="*/ 1800584 h 1800584"/>
              <a:gd name="connsiteX1" fmla="*/ 2133600 w 2133600"/>
              <a:gd name="connsiteY1" fmla="*/ 0 h 1800584"/>
              <a:gd name="connsiteX2" fmla="*/ 2095352 w 2133600"/>
              <a:gd name="connsiteY2" fmla="*/ 1044934 h 1800584"/>
              <a:gd name="connsiteX3" fmla="*/ 0 w 2133600"/>
              <a:gd name="connsiteY3" fmla="*/ 1800584 h 1800584"/>
              <a:gd name="connsiteX0" fmla="*/ 0 w 2114550"/>
              <a:gd name="connsiteY0" fmla="*/ 1781534 h 1781534"/>
              <a:gd name="connsiteX1" fmla="*/ 2114550 w 2114550"/>
              <a:gd name="connsiteY1" fmla="*/ 0 h 1781534"/>
              <a:gd name="connsiteX2" fmla="*/ 2095352 w 2114550"/>
              <a:gd name="connsiteY2" fmla="*/ 1025884 h 1781534"/>
              <a:gd name="connsiteX3" fmla="*/ 0 w 2114550"/>
              <a:gd name="connsiteY3" fmla="*/ 1781534 h 1781534"/>
              <a:gd name="connsiteX0" fmla="*/ 0 w 2152650"/>
              <a:gd name="connsiteY0" fmla="*/ 1825984 h 1825984"/>
              <a:gd name="connsiteX1" fmla="*/ 2152650 w 2152650"/>
              <a:gd name="connsiteY1" fmla="*/ 0 h 1825984"/>
              <a:gd name="connsiteX2" fmla="*/ 2133452 w 2152650"/>
              <a:gd name="connsiteY2" fmla="*/ 1025884 h 1825984"/>
              <a:gd name="connsiteX3" fmla="*/ 0 w 2152650"/>
              <a:gd name="connsiteY3" fmla="*/ 1825984 h 182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2650" h="1825984">
                <a:moveTo>
                  <a:pt x="0" y="1825984"/>
                </a:moveTo>
                <a:lnTo>
                  <a:pt x="2152650" y="0"/>
                </a:lnTo>
                <a:lnTo>
                  <a:pt x="2133452" y="1025884"/>
                </a:lnTo>
                <a:lnTo>
                  <a:pt x="0" y="1825984"/>
                </a:lnTo>
                <a:close/>
              </a:path>
            </a:pathLst>
          </a:cu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 flipH="1">
            <a:off x="3197416" y="3164546"/>
            <a:ext cx="4360317" cy="2723112"/>
          </a:xfrm>
          <a:custGeom>
            <a:avLst/>
            <a:gdLst/>
            <a:ahLst/>
            <a:cxnLst/>
            <a:rect l="l" t="t" r="r" b="b"/>
            <a:pathLst>
              <a:path w="4360317" h="2777845">
                <a:moveTo>
                  <a:pt x="4346507" y="1665918"/>
                </a:moveTo>
                <a:lnTo>
                  <a:pt x="0" y="1665918"/>
                </a:lnTo>
                <a:lnTo>
                  <a:pt x="0" y="2777845"/>
                </a:lnTo>
                <a:lnTo>
                  <a:pt x="4346507" y="2777845"/>
                </a:lnTo>
                <a:close/>
                <a:moveTo>
                  <a:pt x="0" y="0"/>
                </a:moveTo>
                <a:lnTo>
                  <a:pt x="0" y="1664875"/>
                </a:lnTo>
                <a:lnTo>
                  <a:pt x="4360317" y="166487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8100">
            <a:noFill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endCxn id="41" idx="0"/>
          </p:cNvCxnSpPr>
          <p:nvPr/>
        </p:nvCxnSpPr>
        <p:spPr>
          <a:xfrm flipV="1">
            <a:off x="3235035" y="2078186"/>
            <a:ext cx="4372456" cy="3789227"/>
          </a:xfrm>
          <a:prstGeom prst="line">
            <a:avLst/>
          </a:prstGeom>
          <a:ln w="28575">
            <a:solidFill>
              <a:srgbClr val="097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235036" y="3085006"/>
            <a:ext cx="4461165" cy="1669436"/>
          </a:xfrm>
          <a:prstGeom prst="line">
            <a:avLst/>
          </a:prstGeom>
          <a:ln w="28575">
            <a:solidFill>
              <a:srgbClr val="0499D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33600" y="5113224"/>
            <a:ext cx="694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Loss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54247" y="2402541"/>
            <a:ext cx="868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Profit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854247" y="3587430"/>
            <a:ext cx="170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Total Variable </a:t>
            </a:r>
            <a:r>
              <a:rPr lang="en-US" sz="1600" b="1" dirty="0"/>
              <a:t>Costs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3240129" y="4754443"/>
            <a:ext cx="4331342" cy="1043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54246" y="5096708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Fixed Costs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59665" y="59860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Quantity Sold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95599" y="1010192"/>
            <a:ext cx="779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Cost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36907" y="2595364"/>
            <a:ext cx="1460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</a:rPr>
              <a:t>Break Even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Point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438401" y="457201"/>
            <a:ext cx="7306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0978B7"/>
                </a:solidFill>
              </a:rPr>
              <a:t>Break-Even Analysis Curve</a:t>
            </a:r>
            <a:endParaRPr lang="en-US" sz="3200" b="1" dirty="0">
              <a:solidFill>
                <a:srgbClr val="0978B7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245041" y="1348746"/>
            <a:ext cx="6499783" cy="4518652"/>
            <a:chOff x="1600200" y="1676400"/>
            <a:chExt cx="5480433" cy="3810000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600200" y="1676400"/>
              <a:ext cx="0" cy="3810000"/>
            </a:xfrm>
            <a:prstGeom prst="straightConnector1">
              <a:avLst/>
            </a:prstGeom>
            <a:ln w="28575">
              <a:solidFill>
                <a:srgbClr val="23487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00200" y="5486400"/>
              <a:ext cx="5480433" cy="0"/>
            </a:xfrm>
            <a:prstGeom prst="straightConnector1">
              <a:avLst/>
            </a:prstGeom>
            <a:ln w="28575">
              <a:solidFill>
                <a:srgbClr val="23487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ight Brace 39"/>
          <p:cNvSpPr/>
          <p:nvPr/>
        </p:nvSpPr>
        <p:spPr>
          <a:xfrm>
            <a:off x="7607492" y="3089567"/>
            <a:ext cx="351575" cy="1665919"/>
          </a:xfrm>
          <a:prstGeom prst="rightBrace">
            <a:avLst>
              <a:gd name="adj1" fmla="val 43799"/>
              <a:gd name="adj2" fmla="val 50000"/>
            </a:avLst>
          </a:prstGeom>
          <a:ln w="28575">
            <a:solidFill>
              <a:srgbClr val="097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Brace 40"/>
          <p:cNvSpPr/>
          <p:nvPr/>
        </p:nvSpPr>
        <p:spPr>
          <a:xfrm>
            <a:off x="7607492" y="2078185"/>
            <a:ext cx="351575" cy="1011382"/>
          </a:xfrm>
          <a:prstGeom prst="rightBrace">
            <a:avLst>
              <a:gd name="adj1" fmla="val 31977"/>
              <a:gd name="adj2" fmla="val 50000"/>
            </a:avLst>
          </a:prstGeom>
          <a:ln w="28575">
            <a:solidFill>
              <a:srgbClr val="097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Brace 50"/>
          <p:cNvSpPr/>
          <p:nvPr/>
        </p:nvSpPr>
        <p:spPr>
          <a:xfrm>
            <a:off x="7607492" y="4755485"/>
            <a:ext cx="351575" cy="1111926"/>
          </a:xfrm>
          <a:prstGeom prst="rightBrace">
            <a:avLst>
              <a:gd name="adj1" fmla="val 31977"/>
              <a:gd name="adj2" fmla="val 50000"/>
            </a:avLst>
          </a:prstGeom>
          <a:ln w="28575">
            <a:solidFill>
              <a:srgbClr val="097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5479472" y="3241695"/>
            <a:ext cx="1452" cy="637581"/>
          </a:xfrm>
          <a:prstGeom prst="straightConnector1">
            <a:avLst/>
          </a:prstGeom>
          <a:ln w="28575">
            <a:solidFill>
              <a:srgbClr val="2348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ight Brace 53"/>
          <p:cNvSpPr/>
          <p:nvPr/>
        </p:nvSpPr>
        <p:spPr>
          <a:xfrm flipH="1">
            <a:off x="2895600" y="4739945"/>
            <a:ext cx="351575" cy="1091346"/>
          </a:xfrm>
          <a:prstGeom prst="rightBrace">
            <a:avLst>
              <a:gd name="adj1" fmla="val 31977"/>
              <a:gd name="adj2" fmla="val 50000"/>
            </a:avLst>
          </a:prstGeom>
          <a:ln w="28575">
            <a:solidFill>
              <a:srgbClr val="0978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5467069" y="3919724"/>
            <a:ext cx="0" cy="1947674"/>
          </a:xfrm>
          <a:prstGeom prst="line">
            <a:avLst/>
          </a:prstGeom>
          <a:ln w="28575">
            <a:solidFill>
              <a:srgbClr val="0499D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04335" y="1745684"/>
            <a:ext cx="8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04335" y="2840194"/>
            <a:ext cx="8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04335" y="4465903"/>
            <a:ext cx="8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FC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235035" y="3919724"/>
            <a:ext cx="2232034" cy="0"/>
          </a:xfrm>
          <a:prstGeom prst="line">
            <a:avLst/>
          </a:prstGeom>
          <a:ln w="28575">
            <a:solidFill>
              <a:srgbClr val="0499D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68264" y="3532920"/>
            <a:ext cx="1008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 = TC</a:t>
            </a:r>
          </a:p>
        </p:txBody>
      </p:sp>
      <p:sp>
        <p:nvSpPr>
          <p:cNvPr id="53" name="Right Triangle 16"/>
          <p:cNvSpPr/>
          <p:nvPr/>
        </p:nvSpPr>
        <p:spPr>
          <a:xfrm rot="10800000">
            <a:off x="3267075" y="3966614"/>
            <a:ext cx="2152650" cy="1862686"/>
          </a:xfrm>
          <a:custGeom>
            <a:avLst/>
            <a:gdLst>
              <a:gd name="connsiteX0" fmla="*/ 0 w 2216002"/>
              <a:gd name="connsiteY0" fmla="*/ 1476734 h 1476734"/>
              <a:gd name="connsiteX1" fmla="*/ 0 w 2216002"/>
              <a:gd name="connsiteY1" fmla="*/ 0 h 1476734"/>
              <a:gd name="connsiteX2" fmla="*/ 2216002 w 2216002"/>
              <a:gd name="connsiteY2" fmla="*/ 1476734 h 1476734"/>
              <a:gd name="connsiteX3" fmla="*/ 0 w 2216002"/>
              <a:gd name="connsiteY3" fmla="*/ 1476734 h 1476734"/>
              <a:gd name="connsiteX0" fmla="*/ 0 w 2216002"/>
              <a:gd name="connsiteY0" fmla="*/ 1800584 h 1800584"/>
              <a:gd name="connsiteX1" fmla="*/ 2133600 w 2216002"/>
              <a:gd name="connsiteY1" fmla="*/ 0 h 1800584"/>
              <a:gd name="connsiteX2" fmla="*/ 2216002 w 2216002"/>
              <a:gd name="connsiteY2" fmla="*/ 1800584 h 1800584"/>
              <a:gd name="connsiteX3" fmla="*/ 0 w 2216002"/>
              <a:gd name="connsiteY3" fmla="*/ 1800584 h 1800584"/>
              <a:gd name="connsiteX0" fmla="*/ 0 w 2133600"/>
              <a:gd name="connsiteY0" fmla="*/ 1800584 h 1800584"/>
              <a:gd name="connsiteX1" fmla="*/ 2133600 w 2133600"/>
              <a:gd name="connsiteY1" fmla="*/ 0 h 1800584"/>
              <a:gd name="connsiteX2" fmla="*/ 2031852 w 2133600"/>
              <a:gd name="connsiteY2" fmla="*/ 1070334 h 1800584"/>
              <a:gd name="connsiteX3" fmla="*/ 0 w 2133600"/>
              <a:gd name="connsiteY3" fmla="*/ 1800584 h 1800584"/>
              <a:gd name="connsiteX0" fmla="*/ 0 w 2133600"/>
              <a:gd name="connsiteY0" fmla="*/ 1800584 h 1800584"/>
              <a:gd name="connsiteX1" fmla="*/ 2133600 w 2133600"/>
              <a:gd name="connsiteY1" fmla="*/ 0 h 1800584"/>
              <a:gd name="connsiteX2" fmla="*/ 2095352 w 2133600"/>
              <a:gd name="connsiteY2" fmla="*/ 1044934 h 1800584"/>
              <a:gd name="connsiteX3" fmla="*/ 0 w 2133600"/>
              <a:gd name="connsiteY3" fmla="*/ 1800584 h 1800584"/>
              <a:gd name="connsiteX0" fmla="*/ 0 w 2114550"/>
              <a:gd name="connsiteY0" fmla="*/ 1781534 h 1781534"/>
              <a:gd name="connsiteX1" fmla="*/ 2114550 w 2114550"/>
              <a:gd name="connsiteY1" fmla="*/ 0 h 1781534"/>
              <a:gd name="connsiteX2" fmla="*/ 2095352 w 2114550"/>
              <a:gd name="connsiteY2" fmla="*/ 1025884 h 1781534"/>
              <a:gd name="connsiteX3" fmla="*/ 0 w 2114550"/>
              <a:gd name="connsiteY3" fmla="*/ 1781534 h 1781534"/>
              <a:gd name="connsiteX0" fmla="*/ 0 w 2152650"/>
              <a:gd name="connsiteY0" fmla="*/ 1825984 h 1825984"/>
              <a:gd name="connsiteX1" fmla="*/ 2152650 w 2152650"/>
              <a:gd name="connsiteY1" fmla="*/ 0 h 1825984"/>
              <a:gd name="connsiteX2" fmla="*/ 2133452 w 2152650"/>
              <a:gd name="connsiteY2" fmla="*/ 1025884 h 1825984"/>
              <a:gd name="connsiteX3" fmla="*/ 0 w 2152650"/>
              <a:gd name="connsiteY3" fmla="*/ 1825984 h 182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2650" h="1825984">
                <a:moveTo>
                  <a:pt x="0" y="1825984"/>
                </a:moveTo>
                <a:lnTo>
                  <a:pt x="2152650" y="0"/>
                </a:lnTo>
                <a:lnTo>
                  <a:pt x="2133452" y="1025884"/>
                </a:lnTo>
                <a:lnTo>
                  <a:pt x="0" y="1825984"/>
                </a:lnTo>
                <a:close/>
              </a:path>
            </a:pathLst>
          </a:cu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53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宽屏</PresentationFormat>
  <Paragraphs>26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2018-08-30T02:13:23Z</dcterms:created>
  <dcterms:modified xsi:type="dcterms:W3CDTF">2018-09-06T09:30:58Z</dcterms:modified>
</cp:coreProperties>
</file>