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6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6F30A5-126A-4C01-910D-BF8F0AE3E7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AF290C6-F14B-4C3C-B688-FF32F20B99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D788602-12DD-417B-A6A7-F1ADE68F7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B029-EAE5-434D-8A52-B3CECD6FD0D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B001694-DC8B-4ACB-AD2F-B1748647A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A8D319-1A03-4685-8AEC-14C60605F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AD8C-DDAE-42EC-996A-E9E7A3E31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3592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23CEE6-A7B9-4CD0-BC9A-8FD9D2293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6CD53C8-9D79-4CB7-90BC-46748E3570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808D2BB-9A47-4867-9AAD-92CB4E97C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B029-EAE5-434D-8A52-B3CECD6FD0D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BB78689-2337-43DD-A331-1C44BA608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D83ED5A-BEE2-4618-8F09-F5E8DEE7C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AD8C-DDAE-42EC-996A-E9E7A3E31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32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2D6C275-2B13-4CB2-A7D8-071873FE26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2C60AF0-5F75-4213-BE74-2F1736832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B99D619-3598-41D5-A117-D788FB4B1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B029-EAE5-434D-8A52-B3CECD6FD0D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A7456E7-11BE-4E28-9256-7478E43DA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CC55194-ADCC-4F47-8C44-D3541441D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AD8C-DDAE-42EC-996A-E9E7A3E31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0494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B94F7F-C30B-4F2E-8E15-AD6408EAB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2CD37C5-7B55-4363-AD02-BF7ECE993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EB1B202-23EF-4895-90AF-111BD1FEF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B029-EAE5-434D-8A52-B3CECD6FD0D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DAEB91-B558-48B8-A662-7FC0FC53F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638A8E6-61C9-42EE-AA43-110946AF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AD8C-DDAE-42EC-996A-E9E7A3E31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734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B6B0B9-F018-4BEC-B684-1514B9967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929243E-2B57-4996-A6EF-7BC23C512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F5DF8C2-D1A3-4EB8-B239-53D4A5072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B029-EAE5-434D-8A52-B3CECD6FD0D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97B8E18-AB07-48C6-8E52-36AF152B4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630C631-8869-4102-9E53-310EBE430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AD8C-DDAE-42EC-996A-E9E7A3E31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028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B718B3-6DFB-428B-8188-2ABC5F8BE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17868A2-6295-4DB7-8CE6-63F1E0C396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64C3F62-2139-421B-A8D4-6CD1BCF968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F00C5C5-C75B-4F8C-B350-13D6F64D4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B029-EAE5-434D-8A52-B3CECD6FD0D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9CD5545-E97C-4345-9C19-1EAA66D18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369AB0C-B329-4588-979F-E590E0CF6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AD8C-DDAE-42EC-996A-E9E7A3E31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3142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626FDC-BC2E-4FA2-8A76-6395EACBF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6642785-22C1-43D2-BFF0-9B06A0560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7104FAB-79F5-4312-B161-879E458547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6C51272-BD61-4DB7-9120-F4E34EA217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86B3C68-6331-445E-8B3A-B75E670231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47B10B3-AB2B-469D-9C00-CF238D126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B029-EAE5-434D-8A52-B3CECD6FD0D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241E6EE-4C7C-4D5F-B465-4D4CFFEC3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DEBE502-1C99-4520-B6F1-47DCFCB31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AD8C-DDAE-42EC-996A-E9E7A3E31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67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5DB3AA-4677-417D-BA61-AC470BB93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8D23D9C-574F-4D9F-9E8F-3F0E75EEA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B029-EAE5-434D-8A52-B3CECD6FD0D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92B9747-7878-4AF7-97C1-B7396E2A6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8B5BB62-BBC5-4F18-9EF7-952A63314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AD8C-DDAE-42EC-996A-E9E7A3E31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3278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69B6566-06E9-42CF-B8CE-A732E56B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B029-EAE5-434D-8A52-B3CECD6FD0D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2EA67BA-C63A-4680-8514-112A558F5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4C0D3C4-0ADE-4500-A17C-95EA603A6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AD8C-DDAE-42EC-996A-E9E7A3E31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6862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DFB18A-5CED-4A5C-99EA-B0517C088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A3CA86-AE56-4B38-A16F-C4C5EE032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3CF71BA-686B-4467-86B8-22861C6B73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9649E9F-F757-400A-8381-6383922CB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B029-EAE5-434D-8A52-B3CECD6FD0D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8E4CE1A-ABFB-4CC6-A598-B6BE5BDE2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925CCFF-C7F3-42EC-8865-096C52520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AD8C-DDAE-42EC-996A-E9E7A3E31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6532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BA8832-8C94-4A8F-9A43-6F151DF32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BAA74CD-B849-44BF-9527-6DCB55CD29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BA67606-9B65-4AE2-B96B-A13324EC5B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825301A-6843-40CC-889F-7FC70111B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B029-EAE5-434D-8A52-B3CECD6FD0D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73705DD-874C-468B-8B26-8433246B0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0BDD1C3-7B6C-466B-B96A-9AD53D3DF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AD8C-DDAE-42EC-996A-E9E7A3E31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0562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C3EFCEE-06F8-4EF7-AA66-6A66D9CB0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0E20AD2-B8D5-4B88-A8E3-C9142EED3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ECF6B26-404D-4BB9-9224-83765D01EB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6B029-EAE5-434D-8A52-B3CECD6FD0D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37B2269-01B6-45D5-A83C-16C48C0D5A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4F9C9FA-4D13-40B3-B650-F3DD1A93A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AAD8C-DDAE-42EC-996A-E9E7A3E31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3458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lidehunter.com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28"/>
          <p:cNvSpPr/>
          <p:nvPr/>
        </p:nvSpPr>
        <p:spPr>
          <a:xfrm>
            <a:off x="2350481" y="1441941"/>
            <a:ext cx="5569741" cy="4162559"/>
          </a:xfrm>
          <a:prstGeom prst="roundRect">
            <a:avLst>
              <a:gd name="adj" fmla="val 5221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95000"/>
              </a:schemeClr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12000" dir="5400000" sy="-100000" algn="bl" rotWithShape="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2880" tIns="182880" rIns="182880" bIns="1828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112713" algn="just">
              <a:buFont typeface="Arial" pitchFamily="34" charset="0"/>
              <a:buChar char="•"/>
            </a:pPr>
            <a:endParaRPr lang="en-US" sz="2000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/>
          </p:nvPr>
        </p:nvGraphicFramePr>
        <p:xfrm>
          <a:off x="2765476" y="1853067"/>
          <a:ext cx="4800600" cy="3320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1799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6562" marR="106562" marT="53281" marB="53281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6562" marR="106562" marT="53281" marB="5328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106562" marR="106562" marT="53281" marB="5328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106562" marR="106562" marT="53281" marB="5328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106562" marR="106562" marT="53281" marB="5328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384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6562" marR="106562" marT="53281" marB="53281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6562" marR="106562" marT="53281" marB="5328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106562" marR="106562" marT="53281" marB="5328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106562" marR="106562" marT="53281" marB="5328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106562" marR="106562" marT="53281" marB="5328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799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6562" marR="106562" marT="53281" marB="53281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6562" marR="106562" marT="53281" marB="5328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106562" marR="106562" marT="53281" marB="5328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106562" marR="106562" marT="53281" marB="5328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106562" marR="106562" marT="53281" marB="5328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1799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106562" marR="106562" marT="53281" marB="53281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106562" marR="106562" marT="53281" marB="5328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106562" marR="106562" marT="53281" marB="5328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106562" marR="106562" marT="53281" marB="5328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106562" marR="106562" marT="53281" marB="5328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799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106562" marR="106562" marT="53281" marB="53281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106562" marR="106562" marT="53281" marB="5328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106562" marR="106562" marT="53281" marB="5328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106562" marR="106562" marT="53281" marB="5328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106562" marR="106562" marT="53281" marB="5328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1799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106562" marR="106562" marT="53281" marB="53281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106562" marR="106562" marT="53281" marB="5328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106562" marR="106562" marT="53281" marB="5328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106562" marR="106562" marT="53281" marB="5328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106562" marR="106562" marT="53281" marB="5328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5" name="Isosceles Triangle 2"/>
          <p:cNvSpPr/>
          <p:nvPr/>
        </p:nvSpPr>
        <p:spPr>
          <a:xfrm>
            <a:off x="2714677" y="1860652"/>
            <a:ext cx="4858031" cy="3331002"/>
          </a:xfrm>
          <a:custGeom>
            <a:avLst/>
            <a:gdLst>
              <a:gd name="connsiteX0" fmla="*/ 0 w 4711700"/>
              <a:gd name="connsiteY0" fmla="*/ 1387902 h 1387902"/>
              <a:gd name="connsiteX1" fmla="*/ 2355850 w 4711700"/>
              <a:gd name="connsiteY1" fmla="*/ 0 h 1387902"/>
              <a:gd name="connsiteX2" fmla="*/ 4711700 w 4711700"/>
              <a:gd name="connsiteY2" fmla="*/ 1387902 h 1387902"/>
              <a:gd name="connsiteX3" fmla="*/ 0 w 4711700"/>
              <a:gd name="connsiteY3" fmla="*/ 1387902 h 1387902"/>
              <a:gd name="connsiteX0" fmla="*/ 0 w 4781550"/>
              <a:gd name="connsiteY0" fmla="*/ 1349802 h 1349802"/>
              <a:gd name="connsiteX1" fmla="*/ 4781550 w 4781550"/>
              <a:gd name="connsiteY1" fmla="*/ 0 h 1349802"/>
              <a:gd name="connsiteX2" fmla="*/ 4711700 w 4781550"/>
              <a:gd name="connsiteY2" fmla="*/ 1349802 h 1349802"/>
              <a:gd name="connsiteX3" fmla="*/ 0 w 4781550"/>
              <a:gd name="connsiteY3" fmla="*/ 1349802 h 1349802"/>
              <a:gd name="connsiteX0" fmla="*/ 0 w 4787900"/>
              <a:gd name="connsiteY0" fmla="*/ 1349802 h 1375202"/>
              <a:gd name="connsiteX1" fmla="*/ 4781550 w 4787900"/>
              <a:gd name="connsiteY1" fmla="*/ 0 h 1375202"/>
              <a:gd name="connsiteX2" fmla="*/ 4787900 w 4787900"/>
              <a:gd name="connsiteY2" fmla="*/ 1375202 h 1375202"/>
              <a:gd name="connsiteX3" fmla="*/ 0 w 4787900"/>
              <a:gd name="connsiteY3" fmla="*/ 1349802 h 1375202"/>
              <a:gd name="connsiteX0" fmla="*/ 0 w 4775200"/>
              <a:gd name="connsiteY0" fmla="*/ 1375202 h 1375202"/>
              <a:gd name="connsiteX1" fmla="*/ 4768850 w 4775200"/>
              <a:gd name="connsiteY1" fmla="*/ 0 h 1375202"/>
              <a:gd name="connsiteX2" fmla="*/ 4775200 w 4775200"/>
              <a:gd name="connsiteY2" fmla="*/ 1375202 h 1375202"/>
              <a:gd name="connsiteX3" fmla="*/ 0 w 4775200"/>
              <a:gd name="connsiteY3" fmla="*/ 1375202 h 1375202"/>
              <a:gd name="connsiteX0" fmla="*/ 0 w 4781831"/>
              <a:gd name="connsiteY0" fmla="*/ 3318302 h 3318302"/>
              <a:gd name="connsiteX1" fmla="*/ 4781550 w 4781831"/>
              <a:gd name="connsiteY1" fmla="*/ 0 h 3318302"/>
              <a:gd name="connsiteX2" fmla="*/ 4775200 w 4781831"/>
              <a:gd name="connsiteY2" fmla="*/ 3318302 h 3318302"/>
              <a:gd name="connsiteX3" fmla="*/ 0 w 4781831"/>
              <a:gd name="connsiteY3" fmla="*/ 3318302 h 3318302"/>
              <a:gd name="connsiteX0" fmla="*/ 0 w 4858031"/>
              <a:gd name="connsiteY0" fmla="*/ 3331002 h 3331002"/>
              <a:gd name="connsiteX1" fmla="*/ 4857750 w 4858031"/>
              <a:gd name="connsiteY1" fmla="*/ 0 h 3331002"/>
              <a:gd name="connsiteX2" fmla="*/ 4851400 w 4858031"/>
              <a:gd name="connsiteY2" fmla="*/ 3318302 h 3331002"/>
              <a:gd name="connsiteX3" fmla="*/ 0 w 4858031"/>
              <a:gd name="connsiteY3" fmla="*/ 3331002 h 3331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8031" h="3331002">
                <a:moveTo>
                  <a:pt x="0" y="3331002"/>
                </a:moveTo>
                <a:lnTo>
                  <a:pt x="4857750" y="0"/>
                </a:lnTo>
                <a:cubicBezTo>
                  <a:pt x="4859867" y="458401"/>
                  <a:pt x="4849283" y="2859901"/>
                  <a:pt x="4851400" y="3318302"/>
                </a:cubicBezTo>
                <a:lnTo>
                  <a:pt x="0" y="3331002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2313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2790876" y="3800150"/>
            <a:ext cx="4775200" cy="1375202"/>
          </a:xfrm>
          <a:custGeom>
            <a:avLst/>
            <a:gdLst>
              <a:gd name="connsiteX0" fmla="*/ 0 w 4711700"/>
              <a:gd name="connsiteY0" fmla="*/ 1387902 h 1387902"/>
              <a:gd name="connsiteX1" fmla="*/ 2355850 w 4711700"/>
              <a:gd name="connsiteY1" fmla="*/ 0 h 1387902"/>
              <a:gd name="connsiteX2" fmla="*/ 4711700 w 4711700"/>
              <a:gd name="connsiteY2" fmla="*/ 1387902 h 1387902"/>
              <a:gd name="connsiteX3" fmla="*/ 0 w 4711700"/>
              <a:gd name="connsiteY3" fmla="*/ 1387902 h 1387902"/>
              <a:gd name="connsiteX0" fmla="*/ 0 w 4781550"/>
              <a:gd name="connsiteY0" fmla="*/ 1349802 h 1349802"/>
              <a:gd name="connsiteX1" fmla="*/ 4781550 w 4781550"/>
              <a:gd name="connsiteY1" fmla="*/ 0 h 1349802"/>
              <a:gd name="connsiteX2" fmla="*/ 4711700 w 4781550"/>
              <a:gd name="connsiteY2" fmla="*/ 1349802 h 1349802"/>
              <a:gd name="connsiteX3" fmla="*/ 0 w 4781550"/>
              <a:gd name="connsiteY3" fmla="*/ 1349802 h 1349802"/>
              <a:gd name="connsiteX0" fmla="*/ 0 w 4787900"/>
              <a:gd name="connsiteY0" fmla="*/ 1349802 h 1375202"/>
              <a:gd name="connsiteX1" fmla="*/ 4781550 w 4787900"/>
              <a:gd name="connsiteY1" fmla="*/ 0 h 1375202"/>
              <a:gd name="connsiteX2" fmla="*/ 4787900 w 4787900"/>
              <a:gd name="connsiteY2" fmla="*/ 1375202 h 1375202"/>
              <a:gd name="connsiteX3" fmla="*/ 0 w 4787900"/>
              <a:gd name="connsiteY3" fmla="*/ 1349802 h 1375202"/>
              <a:gd name="connsiteX0" fmla="*/ 0 w 4775200"/>
              <a:gd name="connsiteY0" fmla="*/ 1375202 h 1375202"/>
              <a:gd name="connsiteX1" fmla="*/ 4768850 w 4775200"/>
              <a:gd name="connsiteY1" fmla="*/ 0 h 1375202"/>
              <a:gd name="connsiteX2" fmla="*/ 4775200 w 4775200"/>
              <a:gd name="connsiteY2" fmla="*/ 1375202 h 1375202"/>
              <a:gd name="connsiteX3" fmla="*/ 0 w 4775200"/>
              <a:gd name="connsiteY3" fmla="*/ 1375202 h 1375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75200" h="1375202">
                <a:moveTo>
                  <a:pt x="0" y="1375202"/>
                </a:moveTo>
                <a:lnTo>
                  <a:pt x="4768850" y="0"/>
                </a:lnTo>
                <a:cubicBezTo>
                  <a:pt x="4770967" y="458401"/>
                  <a:pt x="4773083" y="916801"/>
                  <a:pt x="4775200" y="1375202"/>
                </a:cubicBezTo>
                <a:lnTo>
                  <a:pt x="0" y="1375202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23137"/>
            </a:schemeClr>
          </a:solidFill>
          <a:ln>
            <a:solidFill>
              <a:srgbClr val="000000">
                <a:alpha val="2509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Picture 48" descr="E:\websites\slidehunter\2012beew\psd\logo2012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324600"/>
            <a:ext cx="1197726" cy="346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itle 2"/>
          <p:cNvSpPr txBox="1">
            <a:spLocks/>
          </p:cNvSpPr>
          <p:nvPr/>
        </p:nvSpPr>
        <p:spPr>
          <a:xfrm>
            <a:off x="2209800" y="304800"/>
            <a:ext cx="7772400" cy="610820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 fontScale="97500"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Line Chart Comparison Template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2765477" y="1644752"/>
            <a:ext cx="5098473" cy="350520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2778176" y="1860652"/>
            <a:ext cx="1917700" cy="1137896"/>
          </a:xfrm>
          <a:prstGeom prst="roundRect">
            <a:avLst>
              <a:gd name="adj" fmla="val 0"/>
            </a:avLst>
          </a:prstGeom>
          <a:solidFill>
            <a:schemeClr val="tx1">
              <a:lumMod val="85000"/>
              <a:lumOff val="15000"/>
              <a:alpha val="67843"/>
            </a:schemeClr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12000" dir="5400000" sy="-100000" algn="bl" rotWithShape="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2880" tIns="182880" rIns="182880" bIns="1828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112713" algn="just"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2752776" y="2049088"/>
            <a:ext cx="190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This is a sample text here. Insert your desired text here.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097128" y="1531203"/>
            <a:ext cx="190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sample text here. Insert your desired text here.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2765477" y="3702152"/>
            <a:ext cx="5098473" cy="1460500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5470576" y="4153002"/>
            <a:ext cx="355600" cy="355600"/>
          </a:xfrm>
          <a:prstGeom prst="ellipse">
            <a:avLst/>
          </a:prstGeom>
          <a:solidFill>
            <a:srgbClr val="0669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565576" y="5162652"/>
            <a:ext cx="37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1                 2                3                4   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386440" y="2231017"/>
            <a:ext cx="391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125264" y="3290280"/>
            <a:ext cx="1905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sample text here. Insert your desired text here. This is a sample text here. Insert your desired text here.</a:t>
            </a:r>
          </a:p>
        </p:txBody>
      </p:sp>
      <p:sp>
        <p:nvSpPr>
          <p:cNvPr id="33" name="Oval 32"/>
          <p:cNvSpPr/>
          <p:nvPr/>
        </p:nvSpPr>
        <p:spPr>
          <a:xfrm>
            <a:off x="5673776" y="2838552"/>
            <a:ext cx="355600" cy="355600"/>
          </a:xfrm>
          <a:prstGeom prst="ellipse">
            <a:avLst/>
          </a:prstGeom>
          <a:solidFill>
            <a:srgbClr val="13AFF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429176" y="3702152"/>
            <a:ext cx="355600" cy="355600"/>
          </a:xfrm>
          <a:prstGeom prst="ellipse">
            <a:avLst/>
          </a:prstGeom>
          <a:solidFill>
            <a:srgbClr val="0669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587676" y="4984852"/>
            <a:ext cx="355600" cy="355600"/>
          </a:xfrm>
          <a:prstGeom prst="ellipse">
            <a:avLst/>
          </a:prstGeom>
          <a:solidFill>
            <a:srgbClr val="0C4A8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433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65</Words>
  <Application>Microsoft Office PowerPoint</Application>
  <PresentationFormat>宽屏</PresentationFormat>
  <Paragraphs>14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1</cp:revision>
  <dcterms:created xsi:type="dcterms:W3CDTF">2018-08-29T08:43:56Z</dcterms:created>
  <dcterms:modified xsi:type="dcterms:W3CDTF">2018-09-06T09:30:55Z</dcterms:modified>
</cp:coreProperties>
</file>