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8A7AE-B615-49C5-94E7-37B2E73ED4EB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FA529-18CF-471D-A5B8-F7377FA312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82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86D78-31DF-493B-968A-39C1B250695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09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1C6752-1A5A-4FC2-A364-620F144EA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6DC1A5-B403-47F1-8DE8-57FF32B366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AD14A9-DAB4-4BF7-A3A2-E8D41D59B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880134-2863-4E22-81E9-F34A08CD6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826236-127F-49E4-94D0-8890CAE0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35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6604F5-46B3-4E98-AD61-2B403E711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6EFB90-AE81-43B9-88AC-693093BDB5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A007DA-0F17-4C2D-B0FB-EA1BF00E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E76775-A916-48B4-9507-712EA2F71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6F28B0-3BB3-4E12-B6BC-0901E58F8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044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2B24CD8-92E9-4277-831B-E9894A18ED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9648707-9BBB-4924-B60A-7D9740655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8C6A55-1AEE-48C8-9A08-E828CDC4D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5CE047-92F1-473A-AB22-8EF8885C9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ED310D-F1D5-4F82-827D-3BECB286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576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400C1A-1339-4621-80C8-2BE6C23CE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76C74A-3F86-477C-8005-CC98C08AE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6B33DC-3EA3-46EE-8CA4-DBCF144CB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67DCA5-2062-49D2-BE84-BBFFF6257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38634B2-4733-4E6D-861B-3F6434D1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225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FAEAAE-F047-463D-A75B-B6DB1B861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420CCD-9D94-4665-8076-89A2FFF6F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C2370E-C369-4B00-8A34-23224799C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0DD6102-DB5D-4B3F-A487-D3331D92C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930613-BFA5-440B-B7CF-125FDBA1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72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3A5C6E-5B2C-40EF-86A4-1256366E0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872BE55-2CB9-4DD1-923A-27B597056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07513A3-0748-4172-9885-EFEE9041A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DEA09A-4EAE-4561-A141-E72A305F6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0C5829-F6CD-405E-99A4-D9BE23117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4016623-710D-40C2-BAED-72300EC4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54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67DF8E-54CC-4300-B224-86939157C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2FC1635-2050-42DB-83DB-21D3B0B7D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1627CD9-6449-46F4-9C67-3DC454A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85F390E-E60E-4C48-B5B7-19604E7EF9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49EDD35-0BDB-4ADD-8D71-9AC1F05279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1CC13FB-E2BA-4B49-A9CC-C7044ECB7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CEB471B-AD5B-46F2-8BB0-0858237B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F63F1C0-1556-4BB1-9C54-BD3B04FD1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9D7459-99BE-46D9-929C-16BEC3DC2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62FBA36-E3BC-4C1E-A0DF-4C26FAB4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DDB0F72-2FDF-4A95-8ADD-F41086CA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8FC0195-D0B8-4A83-BC16-27EED3DC9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2495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A5766FC-C367-498E-AC2E-CEB6E2B6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4C2CADB-A1C9-4896-87C5-7FBA10680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4F5D3E0-438A-4393-8402-9C7B77C1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037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FB3553-B73C-4978-A9D2-88A54F7E5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0437898-84BA-4C0C-B362-1707EE540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93588AF-9729-458C-8814-6EEEEB183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A4202FE-B6CA-4879-A161-A8DA2FC02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62F8BF-45BA-4FDD-8C3A-73EA653C5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5BED76-F837-49AE-8B59-7FAE29270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946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AA2F28-ACDA-4892-BEF8-9C2139B73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9D23802-8013-487C-B59B-EDFD717E18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9ED26E8-F2F2-4D9B-9E4B-113C406FA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812B940-53E4-4C4A-8794-57266740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247681-0300-4284-BA5A-6B0ACB5E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7748E6-7733-4599-BE3A-98B17F97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81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E10E562-77C3-44CF-BF62-0A6A274E2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AA862B8-D8AB-499D-ACA0-E9A11E564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DD6B3E-B604-4AD9-837C-4BC661411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0A24-67E2-437F-8314-8E16B0EF92F7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0DA11D-F3CC-420F-9285-83B5A82F7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066900-1E5A-4286-A9D8-A8785BCEE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4C01E-42B2-41A8-91D4-E831D48A80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587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712555"/>
            <a:ext cx="12192000" cy="172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rot="10800000">
            <a:off x="2284247" y="5229387"/>
            <a:ext cx="3175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rot="10800000">
            <a:off x="2290598" y="4204920"/>
            <a:ext cx="4743449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rot="10800000">
            <a:off x="2265198" y="3392120"/>
            <a:ext cx="6407149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 rot="10800000">
            <a:off x="2280014" y="2515820"/>
            <a:ext cx="7992533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8694211" y="2520053"/>
            <a:ext cx="1625600" cy="6604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</p:spPr>
        <p:txBody>
          <a:bodyPr wrap="none" anchor="ctr"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065797" y="3383653"/>
            <a:ext cx="1625600" cy="6604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484647" y="4211581"/>
            <a:ext cx="1581151" cy="6604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3528847" y="5225153"/>
            <a:ext cx="1955800" cy="66040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2273665" y="5906720"/>
            <a:ext cx="8138583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rot="16200000">
            <a:off x="68098" y="3703271"/>
            <a:ext cx="4411133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2277898" y="1565438"/>
            <a:ext cx="8138583" cy="433070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rot="16200000">
            <a:off x="1328573" y="3704329"/>
            <a:ext cx="4413249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 rot="16200000">
            <a:off x="3275906" y="3704329"/>
            <a:ext cx="4413249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rot="16200000">
            <a:off x="4859173" y="3704329"/>
            <a:ext cx="4413249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 rot="16200000">
            <a:off x="6484773" y="3704329"/>
            <a:ext cx="4413249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1219170">
              <a:defRPr/>
            </a:pPr>
            <a:endParaRPr lang="zh-CN" altLang="en-US" sz="2400" kern="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3" name="Group 20"/>
          <p:cNvGrpSpPr>
            <a:grpSpLocks/>
          </p:cNvGrpSpPr>
          <p:nvPr/>
        </p:nvGrpSpPr>
        <p:grpSpPr bwMode="auto">
          <a:xfrm>
            <a:off x="3221932" y="4947871"/>
            <a:ext cx="639233" cy="622300"/>
            <a:chOff x="0" y="0"/>
            <a:chExt cx="784" cy="765"/>
          </a:xfrm>
        </p:grpSpPr>
        <p:grpSp>
          <p:nvGrpSpPr>
            <p:cNvPr id="24" name="Group 22"/>
            <p:cNvGrpSpPr>
              <a:grpSpLocks/>
            </p:cNvGrpSpPr>
            <p:nvPr/>
          </p:nvGrpSpPr>
          <p:grpSpPr bwMode="auto">
            <a:xfrm>
              <a:off x="0" y="0"/>
              <a:ext cx="784" cy="765"/>
              <a:chOff x="0" y="0"/>
              <a:chExt cx="1042" cy="1019"/>
            </a:xfrm>
          </p:grpSpPr>
          <p:pic>
            <p:nvPicPr>
              <p:cNvPr id="26" name="Picture 23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Oval 2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rgbClr val="0070C0"/>
              </a:solidFill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defTabSz="1219170">
                  <a:defRPr/>
                </a:pPr>
                <a:endParaRPr lang="zh-CN" altLang="en-US" sz="2400" kern="0" dirty="0">
                  <a:solidFill>
                    <a:schemeClr val="bg1"/>
                  </a:solidFill>
                  <a:latin typeface="Impact" pitchFamily="34" charset="0"/>
                  <a:ea typeface="微软雅黑" pitchFamily="34" charset="-122"/>
                </a:endParaRPr>
              </a:p>
            </p:txBody>
          </p:sp>
        </p:grpSp>
        <p:sp>
          <p:nvSpPr>
            <p:cNvPr id="25" name="WordArt 26"/>
            <p:cNvSpPr>
              <a:spLocks noChangeArrowheads="1" noChangeShapeType="1"/>
            </p:cNvSpPr>
            <p:nvPr/>
          </p:nvSpPr>
          <p:spPr bwMode="auto">
            <a:xfrm>
              <a:off x="288" y="227"/>
              <a:ext cx="157" cy="2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1219170">
                <a:defRPr/>
              </a:pPr>
              <a:r>
                <a:rPr lang="en-US" altLang="zh-CN" sz="32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Impact" pitchFamily="34" charset="0"/>
                  <a:ea typeface="微软雅黑" pitchFamily="34" charset="-122"/>
                </a:rPr>
                <a:t>1</a:t>
              </a:r>
              <a:endParaRPr lang="zh-CN" altLang="en-US" sz="32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5154448" y="3826038"/>
            <a:ext cx="639233" cy="622300"/>
            <a:chOff x="0" y="0"/>
            <a:chExt cx="302" cy="294"/>
          </a:xfrm>
        </p:grpSpPr>
        <p:grpSp>
          <p:nvGrpSpPr>
            <p:cNvPr id="29" name="Group 29"/>
            <p:cNvGrpSpPr>
              <a:grpSpLocks/>
            </p:cNvGrpSpPr>
            <p:nvPr/>
          </p:nvGrpSpPr>
          <p:grpSpPr bwMode="auto">
            <a:xfrm>
              <a:off x="0" y="0"/>
              <a:ext cx="302" cy="294"/>
              <a:chOff x="0" y="0"/>
              <a:chExt cx="1042" cy="1019"/>
            </a:xfrm>
          </p:grpSpPr>
          <p:pic>
            <p:nvPicPr>
              <p:cNvPr id="31" name="Picture 30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Oval 3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rgbClr val="0070C0"/>
              </a:solidFill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400" kern="0" dirty="0">
                  <a:solidFill>
                    <a:schemeClr val="bg1"/>
                  </a:solidFill>
                  <a:latin typeface="Impact" pitchFamily="34" charset="0"/>
                  <a:ea typeface="微软雅黑" pitchFamily="34" charset="-122"/>
                </a:endParaRPr>
              </a:p>
            </p:txBody>
          </p:sp>
        </p:grpSp>
        <p:sp>
          <p:nvSpPr>
            <p:cNvPr id="30" name="WordArt 33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1219170">
                <a:defRPr/>
              </a:pPr>
              <a:r>
                <a:rPr lang="en-US" altLang="zh-CN" sz="32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Impact" pitchFamily="34" charset="0"/>
                  <a:ea typeface="微软雅黑" pitchFamily="34" charset="-122"/>
                </a:rPr>
                <a:t>2</a:t>
              </a:r>
              <a:endParaRPr lang="zh-CN" altLang="en-US" sz="32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</p:grpSp>
      <p:grpSp>
        <p:nvGrpSpPr>
          <p:cNvPr id="33" name="Group 34"/>
          <p:cNvGrpSpPr>
            <a:grpSpLocks/>
          </p:cNvGrpSpPr>
          <p:nvPr/>
        </p:nvGrpSpPr>
        <p:grpSpPr bwMode="auto">
          <a:xfrm>
            <a:off x="6661514" y="2968788"/>
            <a:ext cx="807417" cy="791633"/>
            <a:chOff x="0" y="0"/>
            <a:chExt cx="300" cy="294"/>
          </a:xfrm>
        </p:grpSpPr>
        <p:sp>
          <p:nvSpPr>
            <p:cNvPr id="34" name="Oval 38"/>
            <p:cNvSpPr>
              <a:spLocks noChangeArrowheads="1"/>
            </p:cNvSpPr>
            <p:nvPr/>
          </p:nvSpPr>
          <p:spPr bwMode="auto">
            <a:xfrm>
              <a:off x="0" y="0"/>
              <a:ext cx="300" cy="294"/>
            </a:xfrm>
            <a:prstGeom prst="ellipse">
              <a:avLst/>
            </a:prstGeom>
            <a:solidFill>
              <a:srgbClr val="0070C0"/>
            </a:solidFill>
            <a:ln w="9525">
              <a:solidFill>
                <a:srgbClr val="007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defTabSz="1219170">
                <a:defRPr/>
              </a:pPr>
              <a:endParaRPr lang="zh-CN" altLang="en-US" sz="4267" b="1" kern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35" name="WordArt 40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1219170">
                <a:defRPr/>
              </a:pPr>
              <a:r>
                <a:rPr lang="en-US" altLang="zh-CN" sz="32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>
                      <a:lumMod val="95000"/>
                    </a:schemeClr>
                  </a:solidFill>
                  <a:latin typeface="Impact" pitchFamily="34" charset="0"/>
                  <a:ea typeface="微软雅黑" pitchFamily="34" charset="-122"/>
                </a:rPr>
                <a:t>3</a:t>
              </a:r>
              <a:endParaRPr lang="zh-CN" altLang="en-US" sz="3200" kern="10" dirty="0">
                <a:ln w="9525">
                  <a:noFill/>
                  <a:round/>
                  <a:headEnd/>
                  <a:tailEnd/>
                </a:ln>
                <a:solidFill>
                  <a:schemeClr val="bg1">
                    <a:lumMod val="95000"/>
                  </a:schemeClr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</p:grpSp>
      <p:grpSp>
        <p:nvGrpSpPr>
          <p:cNvPr id="36" name="Group 41"/>
          <p:cNvGrpSpPr>
            <a:grpSpLocks/>
          </p:cNvGrpSpPr>
          <p:nvPr/>
        </p:nvGrpSpPr>
        <p:grpSpPr bwMode="auto">
          <a:xfrm>
            <a:off x="8384481" y="2179271"/>
            <a:ext cx="639233" cy="622300"/>
            <a:chOff x="0" y="0"/>
            <a:chExt cx="302" cy="294"/>
          </a:xfrm>
        </p:grpSpPr>
        <p:grpSp>
          <p:nvGrpSpPr>
            <p:cNvPr id="37" name="Group 43"/>
            <p:cNvGrpSpPr>
              <a:grpSpLocks/>
            </p:cNvGrpSpPr>
            <p:nvPr/>
          </p:nvGrpSpPr>
          <p:grpSpPr bwMode="auto">
            <a:xfrm>
              <a:off x="0" y="0"/>
              <a:ext cx="302" cy="294"/>
              <a:chOff x="0" y="0"/>
              <a:chExt cx="1042" cy="1019"/>
            </a:xfrm>
          </p:grpSpPr>
          <p:pic>
            <p:nvPicPr>
              <p:cNvPr id="39" name="Picture 44" descr="circuler_1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042" cy="10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0" name="Oval 4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035" cy="1019"/>
              </a:xfrm>
              <a:prstGeom prst="ellipse">
                <a:avLst/>
              </a:prstGeom>
              <a:solidFill>
                <a:srgbClr val="0070C0"/>
              </a:solidFill>
              <a:ln w="1905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400" kern="0" dirty="0">
                  <a:solidFill>
                    <a:schemeClr val="bg1"/>
                  </a:solidFill>
                  <a:latin typeface="Impact" pitchFamily="34" charset="0"/>
                  <a:ea typeface="微软雅黑" pitchFamily="34" charset="-122"/>
                </a:endParaRPr>
              </a:p>
            </p:txBody>
          </p:sp>
        </p:grpSp>
        <p:sp>
          <p:nvSpPr>
            <p:cNvPr id="38" name="WordArt 47"/>
            <p:cNvSpPr>
              <a:spLocks noChangeArrowheads="1" noChangeShapeType="1"/>
            </p:cNvSpPr>
            <p:nvPr/>
          </p:nvSpPr>
          <p:spPr bwMode="auto">
            <a:xfrm>
              <a:off x="111" y="87"/>
              <a:ext cx="78" cy="11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defTabSz="1219170">
                <a:defRPr/>
              </a:pPr>
              <a:r>
                <a:rPr lang="en-US" altLang="zh-CN" sz="32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1"/>
                  </a:solidFill>
                  <a:latin typeface="Impact" pitchFamily="34" charset="0"/>
                  <a:ea typeface="微软雅黑" pitchFamily="34" charset="-122"/>
                </a:rPr>
                <a:t>4</a:t>
              </a:r>
              <a:endParaRPr lang="zh-CN" altLang="en-US" sz="3200" kern="10" dirty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</p:grpSp>
      <p:sp>
        <p:nvSpPr>
          <p:cNvPr id="41" name="Rectangle 48"/>
          <p:cNvSpPr>
            <a:spLocks noChangeArrowheads="1"/>
          </p:cNvSpPr>
          <p:nvPr/>
        </p:nvSpPr>
        <p:spPr bwMode="auto">
          <a:xfrm>
            <a:off x="3537314" y="5236232"/>
            <a:ext cx="1932517" cy="67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1333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</a:t>
            </a:r>
          </a:p>
          <a:p>
            <a:pPr algn="ctr">
              <a:lnSpc>
                <a:spcPct val="150000"/>
              </a:lnSpc>
            </a:pPr>
            <a:r>
              <a:rPr lang="zh-CN" altLang="en-US" sz="1333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段落文字内容</a:t>
            </a:r>
          </a:p>
        </p:txBody>
      </p:sp>
      <p:sp>
        <p:nvSpPr>
          <p:cNvPr id="42" name="Rectangle 49"/>
          <p:cNvSpPr>
            <a:spLocks noChangeArrowheads="1"/>
          </p:cNvSpPr>
          <p:nvPr/>
        </p:nvSpPr>
        <p:spPr bwMode="auto">
          <a:xfrm>
            <a:off x="5478297" y="4204921"/>
            <a:ext cx="1598083" cy="679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1333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</a:t>
            </a:r>
          </a:p>
          <a:p>
            <a:pPr algn="ctr">
              <a:lnSpc>
                <a:spcPct val="150000"/>
              </a:lnSpc>
            </a:pPr>
            <a:r>
              <a:rPr lang="zh-CN" altLang="en-US" sz="1333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段落文字内容</a:t>
            </a:r>
          </a:p>
        </p:txBody>
      </p:sp>
      <p:sp>
        <p:nvSpPr>
          <p:cNvPr id="43" name="Rectangle 50"/>
          <p:cNvSpPr>
            <a:spLocks noChangeArrowheads="1"/>
          </p:cNvSpPr>
          <p:nvPr/>
        </p:nvSpPr>
        <p:spPr bwMode="auto">
          <a:xfrm>
            <a:off x="7221635" y="3392121"/>
            <a:ext cx="1598083" cy="679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1333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</a:t>
            </a:r>
          </a:p>
          <a:p>
            <a:pPr algn="ctr">
              <a:lnSpc>
                <a:spcPct val="150000"/>
              </a:lnSpc>
            </a:pPr>
            <a:r>
              <a:rPr lang="zh-CN" altLang="en-US" sz="1333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段落文字内容</a:t>
            </a:r>
          </a:p>
        </p:txBody>
      </p:sp>
      <p:sp>
        <p:nvSpPr>
          <p:cNvPr id="44" name="Rectangle 51"/>
          <p:cNvSpPr>
            <a:spLocks noChangeArrowheads="1"/>
          </p:cNvSpPr>
          <p:nvPr/>
        </p:nvSpPr>
        <p:spPr bwMode="auto">
          <a:xfrm>
            <a:off x="8704795" y="2510529"/>
            <a:ext cx="1598083" cy="679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zh-CN" altLang="en-US" sz="1333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单击此处添加</a:t>
            </a:r>
          </a:p>
          <a:p>
            <a:pPr algn="ctr">
              <a:lnSpc>
                <a:spcPct val="150000"/>
              </a:lnSpc>
            </a:pPr>
            <a:r>
              <a:rPr lang="zh-CN" altLang="en-US" sz="1333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段落文字内容</a:t>
            </a:r>
          </a:p>
        </p:txBody>
      </p:sp>
      <p:sp>
        <p:nvSpPr>
          <p:cNvPr id="45" name="Text Box 52"/>
          <p:cNvSpPr txBox="1">
            <a:spLocks noChangeArrowheads="1"/>
          </p:cNvSpPr>
          <p:nvPr/>
        </p:nvSpPr>
        <p:spPr bwMode="auto">
          <a:xfrm>
            <a:off x="1658282" y="1471584"/>
            <a:ext cx="553998" cy="999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400" b="1" i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标题</a:t>
            </a:r>
          </a:p>
        </p:txBody>
      </p:sp>
      <p:sp>
        <p:nvSpPr>
          <p:cNvPr id="46" name="Text Box 53"/>
          <p:cNvSpPr txBox="1">
            <a:spLocks noChangeArrowheads="1"/>
          </p:cNvSpPr>
          <p:nvPr/>
        </p:nvSpPr>
        <p:spPr bwMode="auto">
          <a:xfrm>
            <a:off x="3033547" y="5925771"/>
            <a:ext cx="99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400" i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itchFamily="34" charset="-122"/>
              </a:rPr>
              <a:t>文字</a:t>
            </a:r>
            <a:endParaRPr lang="en-US" altLang="zh-CN" sz="2400" i="0" kern="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47" name="Text Box 54"/>
          <p:cNvSpPr txBox="1">
            <a:spLocks noChangeArrowheads="1"/>
          </p:cNvSpPr>
          <p:nvPr/>
        </p:nvSpPr>
        <p:spPr bwMode="auto">
          <a:xfrm>
            <a:off x="4976647" y="5925771"/>
            <a:ext cx="99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400" i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itchFamily="34" charset="-122"/>
              </a:rPr>
              <a:t>文字</a:t>
            </a:r>
            <a:endParaRPr lang="en-US" altLang="zh-CN" sz="2400" i="0" kern="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48" name="Text Box 55"/>
          <p:cNvSpPr txBox="1">
            <a:spLocks noChangeArrowheads="1"/>
          </p:cNvSpPr>
          <p:nvPr/>
        </p:nvSpPr>
        <p:spPr bwMode="auto">
          <a:xfrm>
            <a:off x="6564147" y="5925771"/>
            <a:ext cx="99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400" i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itchFamily="34" charset="-122"/>
              </a:rPr>
              <a:t>文字</a:t>
            </a:r>
            <a:endParaRPr lang="en-US" altLang="zh-CN" sz="2400" i="0" kern="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49" name="Text Box 56"/>
          <p:cNvSpPr txBox="1">
            <a:spLocks noChangeArrowheads="1"/>
          </p:cNvSpPr>
          <p:nvPr/>
        </p:nvSpPr>
        <p:spPr bwMode="auto">
          <a:xfrm>
            <a:off x="8183397" y="5925771"/>
            <a:ext cx="9990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charset="0"/>
                <a:ea typeface="华文细黑" pitchFamily="2" charset="-122"/>
              </a:defRPr>
            </a:lvl9pPr>
          </a:lstStyle>
          <a:p>
            <a:pPr defTabSz="1219170" eaLnBrk="1" hangingPunct="1">
              <a:spcBef>
                <a:spcPct val="50000"/>
              </a:spcBef>
              <a:defRPr/>
            </a:pPr>
            <a:r>
              <a:rPr lang="zh-CN" altLang="en-US" sz="2400" i="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Impact" pitchFamily="34" charset="0"/>
                <a:ea typeface="微软雅黑" pitchFamily="34" charset="-122"/>
              </a:rPr>
              <a:t>文字</a:t>
            </a:r>
            <a:endParaRPr lang="en-US" altLang="zh-CN" sz="2400" i="0" kern="0" dirty="0">
              <a:solidFill>
                <a:schemeClr val="tx1">
                  <a:lumMod val="85000"/>
                  <a:lumOff val="15000"/>
                </a:schemeClr>
              </a:solidFill>
              <a:latin typeface="Impact" pitchFamily="34" charset="0"/>
              <a:ea typeface="微软雅黑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33008" y="98824"/>
            <a:ext cx="1111202" cy="995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4000" b="1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/>
            <a:r>
              <a:rPr lang="en-US" altLang="zh-CN" sz="5867" dirty="0">
                <a:solidFill>
                  <a:srgbClr val="0070C0"/>
                </a:solidFill>
              </a:rPr>
              <a:t>04</a:t>
            </a:r>
            <a:endParaRPr lang="zh-CN" altLang="en-US" sz="5867" dirty="0">
              <a:solidFill>
                <a:srgbClr val="0070C0"/>
              </a:solidFill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-16819" y="755543"/>
            <a:ext cx="640211" cy="0"/>
          </a:xfrm>
          <a:prstGeom prst="line">
            <a:avLst/>
          </a:prstGeom>
          <a:ln w="381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1679509" y="765220"/>
            <a:ext cx="10512491" cy="0"/>
          </a:xfrm>
          <a:prstGeom prst="line">
            <a:avLst/>
          </a:prstGeom>
          <a:ln w="38100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679510" y="248260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点击输入相关文字标题</a:t>
            </a:r>
          </a:p>
        </p:txBody>
      </p:sp>
    </p:spTree>
    <p:extLst>
      <p:ext uri="{BB962C8B-B14F-4D97-AF65-F5344CB8AC3E}">
        <p14:creationId xmlns:p14="http://schemas.microsoft.com/office/powerpoint/2010/main" val="383663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2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25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75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宽屏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微软雅黑</vt:lpstr>
      <vt:lpstr>Arial</vt:lpstr>
      <vt:lpstr>Impact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1</cp:revision>
  <dcterms:created xsi:type="dcterms:W3CDTF">2018-08-28T07:57:23Z</dcterms:created>
  <dcterms:modified xsi:type="dcterms:W3CDTF">2018-09-06T09:30:26Z</dcterms:modified>
</cp:coreProperties>
</file>