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8" r:id="rId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66FF33"/>
    <a:srgbClr val="99FF66"/>
    <a:srgbClr val="990099"/>
    <a:srgbClr val="FFCC66"/>
    <a:srgbClr val="FF9900"/>
    <a:srgbClr val="FFFFFF"/>
    <a:srgbClr val="FFCC00"/>
    <a:srgbClr val="00206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70" autoAdjust="0"/>
    <p:restoredTop sz="94660"/>
  </p:normalViewPr>
  <p:slideViewPr>
    <p:cSldViewPr>
      <p:cViewPr varScale="1">
        <p:scale>
          <a:sx n="63" d="100"/>
          <a:sy n="63" d="100"/>
        </p:scale>
        <p:origin x="558"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81" d="100"/>
          <a:sy n="81" d="100"/>
        </p:scale>
        <p:origin x="-32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E1A7895-9E8F-4C50-B5E8-7345F3E6B0B6}" type="datetimeFigureOut">
              <a:rPr lang="zh-CN" altLang="en-US"/>
              <a:pPr>
                <a:defRPr/>
              </a:pPr>
              <a:t>2018/9/6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1C19984-4B2A-48B4-B869-87DEC631B6E0}" type="slidenum">
              <a:rPr lang="zh-CN" altLang="en-US"/>
              <a:pPr>
                <a:defRPr/>
              </a:pPr>
              <a:t>‹#›</a:t>
            </a:fld>
            <a:endParaRPr lang="zh-CN" altLang="en-US"/>
          </a:p>
        </p:txBody>
      </p:sp>
    </p:spTree>
    <p:extLst>
      <p:ext uri="{BB962C8B-B14F-4D97-AF65-F5344CB8AC3E}">
        <p14:creationId xmlns:p14="http://schemas.microsoft.com/office/powerpoint/2010/main" val="1447293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D0698-BD05-4639-9D81-B9F65B9CB3B9}" type="datetimeFigureOut">
              <a:rPr lang="zh-CN" altLang="en-US" smtClean="0"/>
              <a:pPr/>
              <a:t>2018/9/6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0DEE79-D6A9-404B-B2E7-14B1D3548937}" type="slidenum">
              <a:rPr lang="zh-CN" altLang="en-US" smtClean="0"/>
              <a:pPr/>
              <a:t>‹#›</a:t>
            </a:fld>
            <a:endParaRPr lang="zh-CN" altLang="en-US"/>
          </a:p>
        </p:txBody>
      </p:sp>
    </p:spTree>
    <p:extLst>
      <p:ext uri="{BB962C8B-B14F-4D97-AF65-F5344CB8AC3E}">
        <p14:creationId xmlns:p14="http://schemas.microsoft.com/office/powerpoint/2010/main" val="168644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矩形 1"/>
          <p:cNvSpPr/>
          <p:nvPr userDrawn="1"/>
        </p:nvSpPr>
        <p:spPr>
          <a:xfrm>
            <a:off x="-7938" y="6042025"/>
            <a:ext cx="9188451" cy="815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4" name="Picture 2"/>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8000" contrast="33000"/>
                    </a14:imgEffect>
                  </a14:imgLayer>
                </a14:imgProps>
              </a:ext>
            </a:extLst>
          </a:blip>
          <a:srcRect/>
          <a:stretch>
            <a:fillRect/>
          </a:stretch>
        </p:blipFill>
        <p:spPr bwMode="auto">
          <a:xfrm>
            <a:off x="-11875" y="0"/>
            <a:ext cx="9192388" cy="685800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7E97B707-22D4-4B06-9A8A-89EF284804D8}" type="datetimeFigureOut">
              <a:rPr lang="zh-CN" altLang="en-US"/>
              <a:pPr>
                <a:defRPr/>
              </a:pPr>
              <a:t>2018/9/6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53F49717-76DA-4DAA-9161-16E5D566D94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98"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
          <p:cNvGraphicFramePr>
            <a:graphicFrameLocks noChangeAspect="1"/>
          </p:cNvGraphicFramePr>
          <p:nvPr>
            <p:extLst>
              <p:ext uri="{D42A27DB-BD31-4B8C-83A1-F6EECF244321}">
                <p14:modId xmlns:p14="http://schemas.microsoft.com/office/powerpoint/2010/main" val="3342054068"/>
              </p:ext>
            </p:extLst>
          </p:nvPr>
        </p:nvGraphicFramePr>
        <p:xfrm>
          <a:off x="3592513" y="1704975"/>
          <a:ext cx="5551487" cy="4075113"/>
        </p:xfrm>
        <a:graphic>
          <a:graphicData uri="http://schemas.openxmlformats.org/presentationml/2006/ole">
            <mc:AlternateContent xmlns:mc="http://schemas.openxmlformats.org/markup-compatibility/2006">
              <mc:Choice xmlns:v="urn:schemas-microsoft-com:vml" Requires="v">
                <p:oleObj spid="_x0000_s1030" r:id="rId3" imgW="6559920" imgH="4710240" progId="MSGraph.Chart.8">
                  <p:embed/>
                </p:oleObj>
              </mc:Choice>
              <mc:Fallback>
                <p:oleObj r:id="rId3" imgW="6559920" imgH="4710240" progId="MSGraph.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513" y="1704975"/>
                        <a:ext cx="5551487" cy="407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0" name="Picture 3" descr="Us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6250" y="2571750"/>
            <a:ext cx="576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4" descr="Chi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9425" y="2079625"/>
            <a:ext cx="576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ctangle 5"/>
          <p:cNvSpPr txBox="1">
            <a:spLocks noChangeArrowheads="1"/>
          </p:cNvSpPr>
          <p:nvPr/>
        </p:nvSpPr>
        <p:spPr>
          <a:xfrm>
            <a:off x="2843213" y="980728"/>
            <a:ext cx="5832475" cy="692150"/>
          </a:xfrm>
          <a:prstGeom prst="rect">
            <a:avLst/>
          </a:prstGeom>
          <a:noFill/>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a:lstStyle>
          <a:p>
            <a:pPr eaLnBrk="1" hangingPunct="1"/>
            <a:r>
              <a:rPr lang="zh-CN" altLang="en-US" sz="3200" dirty="0">
                <a:latin typeface="黑体" pitchFamily="49" charset="-122"/>
                <a:ea typeface="黑体" pitchFamily="49" charset="-122"/>
              </a:rPr>
              <a:t>单击此处添加标题</a:t>
            </a:r>
          </a:p>
        </p:txBody>
      </p:sp>
      <p:grpSp>
        <p:nvGrpSpPr>
          <p:cNvPr id="33" name="Group 6"/>
          <p:cNvGrpSpPr>
            <a:grpSpLocks/>
          </p:cNvGrpSpPr>
          <p:nvPr/>
        </p:nvGrpSpPr>
        <p:grpSpPr bwMode="auto">
          <a:xfrm>
            <a:off x="468313" y="1901825"/>
            <a:ext cx="2995612" cy="369888"/>
            <a:chOff x="0" y="0"/>
            <a:chExt cx="1887" cy="233"/>
          </a:xfrm>
        </p:grpSpPr>
        <p:sp>
          <p:nvSpPr>
            <p:cNvPr id="34" name="AutoShape 7"/>
            <p:cNvSpPr>
              <a:spLocks noChangeArrowheads="1"/>
            </p:cNvSpPr>
            <p:nvPr/>
          </p:nvSpPr>
          <p:spPr bwMode="auto">
            <a:xfrm>
              <a:off x="0" y="0"/>
              <a:ext cx="1882" cy="228"/>
            </a:xfrm>
            <a:prstGeom prst="roundRect">
              <a:avLst>
                <a:gd name="adj" fmla="val 13125"/>
              </a:avLst>
            </a:prstGeom>
            <a:solidFill>
              <a:schemeClr val="accent2"/>
            </a:solidFill>
            <a:ln w="3175">
              <a:solidFill>
                <a:srgbClr val="C0C0C0">
                  <a:alpha val="58823"/>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a:latin typeface="黑体" pitchFamily="49" charset="-122"/>
                <a:ea typeface="黑体" pitchFamily="49" charset="-122"/>
              </a:endParaRPr>
            </a:p>
          </p:txBody>
        </p:sp>
        <p:sp>
          <p:nvSpPr>
            <p:cNvPr id="35" name="AutoShape 8"/>
            <p:cNvSpPr>
              <a:spLocks noChangeArrowheads="1"/>
            </p:cNvSpPr>
            <p:nvPr/>
          </p:nvSpPr>
          <p:spPr bwMode="auto">
            <a:xfrm rot="10800000">
              <a:off x="11" y="9"/>
              <a:ext cx="1859" cy="127"/>
            </a:xfrm>
            <a:prstGeom prst="roundRect">
              <a:avLst>
                <a:gd name="adj" fmla="val 10236"/>
              </a:avLst>
            </a:prstGeom>
            <a:gradFill rotWithShape="1">
              <a:gsLst>
                <a:gs pos="0">
                  <a:schemeClr val="bg1">
                    <a:alpha val="0"/>
                  </a:schemeClr>
                </a:gs>
                <a:gs pos="100000">
                  <a:schemeClr val="bg1">
                    <a:alpha val="39000"/>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a:latin typeface="黑体" pitchFamily="49" charset="-122"/>
                <a:ea typeface="黑体" pitchFamily="49" charset="-122"/>
              </a:endParaRPr>
            </a:p>
          </p:txBody>
        </p:sp>
        <p:sp>
          <p:nvSpPr>
            <p:cNvPr id="36" name="Text Box 9"/>
            <p:cNvSpPr txBox="1">
              <a:spLocks noChangeArrowheads="1"/>
            </p:cNvSpPr>
            <p:nvPr/>
          </p:nvSpPr>
          <p:spPr bwMode="auto">
            <a:xfrm>
              <a:off x="0" y="0"/>
              <a:ext cx="1887" cy="233"/>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ea typeface="华文细黑" pitchFamily="2" charset="-122"/>
                </a:defRPr>
              </a:lvl1pPr>
              <a:lvl2pPr marL="742950" indent="-285750" eaLnBrk="0" hangingPunct="0">
                <a:defRPr i="1">
                  <a:solidFill>
                    <a:schemeClr val="tx1"/>
                  </a:solidFill>
                  <a:latin typeface="Arial" charset="0"/>
                  <a:ea typeface="华文细黑" pitchFamily="2" charset="-122"/>
                </a:defRPr>
              </a:lvl2pPr>
              <a:lvl3pPr marL="1143000" indent="-228600" eaLnBrk="0" hangingPunct="0">
                <a:defRPr i="1">
                  <a:solidFill>
                    <a:schemeClr val="tx1"/>
                  </a:solidFill>
                  <a:latin typeface="Arial" charset="0"/>
                  <a:ea typeface="华文细黑" pitchFamily="2" charset="-122"/>
                </a:defRPr>
              </a:lvl3pPr>
              <a:lvl4pPr marL="1600200" indent="-228600" eaLnBrk="0" hangingPunct="0">
                <a:defRPr i="1">
                  <a:solidFill>
                    <a:schemeClr val="tx1"/>
                  </a:solidFill>
                  <a:latin typeface="Arial" charset="0"/>
                  <a:ea typeface="华文细黑" pitchFamily="2" charset="-122"/>
                </a:defRPr>
              </a:lvl4pPr>
              <a:lvl5pPr marL="2057400" indent="-228600" eaLnBrk="0" hangingPunct="0">
                <a:defRPr i="1">
                  <a:solidFill>
                    <a:schemeClr val="tx1"/>
                  </a:solidFill>
                  <a:latin typeface="Arial" charset="0"/>
                  <a:ea typeface="华文细黑" pitchFamily="2" charset="-122"/>
                </a:defRPr>
              </a:lvl5pPr>
              <a:lvl6pPr marL="2514600" indent="-228600" eaLnBrk="0" fontAlgn="base" hangingPunct="0">
                <a:spcBef>
                  <a:spcPct val="0"/>
                </a:spcBef>
                <a:spcAft>
                  <a:spcPct val="0"/>
                </a:spcAft>
                <a:defRPr i="1">
                  <a:solidFill>
                    <a:schemeClr val="tx1"/>
                  </a:solidFill>
                  <a:latin typeface="Arial" charset="0"/>
                  <a:ea typeface="华文细黑" pitchFamily="2" charset="-122"/>
                </a:defRPr>
              </a:lvl6pPr>
              <a:lvl7pPr marL="2971800" indent="-228600" eaLnBrk="0" fontAlgn="base" hangingPunct="0">
                <a:spcBef>
                  <a:spcPct val="0"/>
                </a:spcBef>
                <a:spcAft>
                  <a:spcPct val="0"/>
                </a:spcAft>
                <a:defRPr i="1">
                  <a:solidFill>
                    <a:schemeClr val="tx1"/>
                  </a:solidFill>
                  <a:latin typeface="Arial" charset="0"/>
                  <a:ea typeface="华文细黑" pitchFamily="2" charset="-122"/>
                </a:defRPr>
              </a:lvl7pPr>
              <a:lvl8pPr marL="3429000" indent="-228600" eaLnBrk="0" fontAlgn="base" hangingPunct="0">
                <a:spcBef>
                  <a:spcPct val="0"/>
                </a:spcBef>
                <a:spcAft>
                  <a:spcPct val="0"/>
                </a:spcAft>
                <a:defRPr i="1">
                  <a:solidFill>
                    <a:schemeClr val="tx1"/>
                  </a:solidFill>
                  <a:latin typeface="Arial" charset="0"/>
                  <a:ea typeface="华文细黑" pitchFamily="2" charset="-122"/>
                </a:defRPr>
              </a:lvl8pPr>
              <a:lvl9pPr marL="3886200" indent="-228600" eaLnBrk="0" fontAlgn="base" hangingPunct="0">
                <a:spcBef>
                  <a:spcPct val="0"/>
                </a:spcBef>
                <a:spcAft>
                  <a:spcPct val="0"/>
                </a:spcAft>
                <a:defRPr i="1">
                  <a:solidFill>
                    <a:schemeClr val="tx1"/>
                  </a:solidFill>
                  <a:latin typeface="Arial" charset="0"/>
                  <a:ea typeface="华文细黑" pitchFamily="2" charset="-122"/>
                </a:defRPr>
              </a:lvl9pPr>
            </a:lstStyle>
            <a:p>
              <a:pPr algn="ctr" eaLnBrk="1" hangingPunct="1">
                <a:spcBef>
                  <a:spcPct val="50000"/>
                </a:spcBef>
              </a:pPr>
              <a:r>
                <a:rPr lang="zh-CN" b="1" i="0" dirty="0">
                  <a:solidFill>
                    <a:schemeClr val="bg1"/>
                  </a:solidFill>
                  <a:latin typeface="黑体" pitchFamily="49" charset="-122"/>
                  <a:ea typeface="黑体" pitchFamily="49" charset="-122"/>
                </a:rPr>
                <a:t>单击添加标题文字</a:t>
              </a:r>
              <a:endParaRPr lang="en-US" b="1" i="0" dirty="0">
                <a:solidFill>
                  <a:schemeClr val="bg1"/>
                </a:solidFill>
                <a:latin typeface="黑体" pitchFamily="49" charset="-122"/>
                <a:ea typeface="黑体" pitchFamily="49" charset="-122"/>
              </a:endParaRPr>
            </a:p>
          </p:txBody>
        </p:sp>
      </p:grpSp>
      <p:sp>
        <p:nvSpPr>
          <p:cNvPr id="37" name="AutoShape 10"/>
          <p:cNvSpPr>
            <a:spLocks noChangeArrowheads="1"/>
          </p:cNvSpPr>
          <p:nvPr/>
        </p:nvSpPr>
        <p:spPr bwMode="auto">
          <a:xfrm>
            <a:off x="468313" y="2333625"/>
            <a:ext cx="3003550" cy="3125788"/>
          </a:xfrm>
          <a:prstGeom prst="roundRect">
            <a:avLst>
              <a:gd name="adj" fmla="val 2644"/>
            </a:avLst>
          </a:prstGeom>
          <a:gradFill rotWithShape="1">
            <a:gsLst>
              <a:gs pos="0">
                <a:srgbClr val="F2F2F2"/>
              </a:gs>
              <a:gs pos="100000">
                <a:srgbClr val="DDDDDD"/>
              </a:gs>
            </a:gsLst>
            <a:lin ang="5400000" scaled="1"/>
          </a:gradFill>
          <a:ln w="3175">
            <a:solidFill>
              <a:srgbClr val="969696">
                <a:alpha val="69019"/>
              </a:srgb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120000"/>
              </a:lnSpc>
            </a:pPr>
            <a:endParaRPr lang="zh-CN" altLang="zh-CN" sz="1400" i="0" dirty="0">
              <a:solidFill>
                <a:schemeClr val="tx2"/>
              </a:solidFill>
              <a:latin typeface="黑体" pitchFamily="49" charset="-122"/>
              <a:ea typeface="黑体" pitchFamily="49" charset="-122"/>
            </a:endParaRPr>
          </a:p>
          <a:p>
            <a:pPr>
              <a:lnSpc>
                <a:spcPct val="120000"/>
              </a:lnSpc>
              <a:buClr>
                <a:schemeClr val="accent2"/>
              </a:buClr>
              <a:buFont typeface="Wingdings" pitchFamily="2" charset="2"/>
              <a:buChar char="n"/>
            </a:pPr>
            <a:r>
              <a:rPr lang="zh-CN" sz="1400" i="0" dirty="0">
                <a:solidFill>
                  <a:schemeClr val="tx2"/>
                </a:solidFill>
                <a:latin typeface="黑体" pitchFamily="49" charset="-122"/>
                <a:ea typeface="黑体" pitchFamily="49" charset="-122"/>
              </a:rPr>
              <a:t>单击添加段落文字单击添加段落文字单击添加段落文字单击添加段落文字。</a:t>
            </a:r>
          </a:p>
          <a:p>
            <a:pPr>
              <a:lnSpc>
                <a:spcPct val="120000"/>
              </a:lnSpc>
              <a:buClr>
                <a:schemeClr val="tx1"/>
              </a:buClr>
              <a:buFont typeface="Wingdings" pitchFamily="2" charset="2"/>
              <a:buChar char="n"/>
            </a:pPr>
            <a:endParaRPr lang="zh-CN" altLang="zh-CN" sz="1400" i="0" dirty="0">
              <a:solidFill>
                <a:schemeClr val="tx2"/>
              </a:solidFill>
              <a:latin typeface="黑体" pitchFamily="49" charset="-122"/>
              <a:ea typeface="黑体" pitchFamily="49" charset="-122"/>
            </a:endParaRPr>
          </a:p>
          <a:p>
            <a:pPr>
              <a:lnSpc>
                <a:spcPct val="120000"/>
              </a:lnSpc>
              <a:buClr>
                <a:schemeClr val="accent2"/>
              </a:buClr>
              <a:buFont typeface="Wingdings" pitchFamily="2" charset="2"/>
              <a:buChar char="n"/>
            </a:pPr>
            <a:r>
              <a:rPr lang="zh-CN" sz="1400" i="0" dirty="0">
                <a:solidFill>
                  <a:schemeClr val="tx2"/>
                </a:solidFill>
                <a:latin typeface="黑体" pitchFamily="49" charset="-122"/>
                <a:ea typeface="黑体" pitchFamily="49" charset="-122"/>
              </a:rPr>
              <a:t>单击添加段落文字单击添加段落文字单击添加段落文字单击添加段落文字。</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chemeClr val="bg1">
              <a:lumMod val="75000"/>
            </a:schemeClr>
          </a:solidFill>
        </a:ln>
        <a:effectLst/>
        <a:scene3d>
          <a:camera prst="orthographicFront"/>
          <a:lightRig rig="flat" dir="t"/>
        </a:scene3d>
        <a:sp3d>
          <a:extrusionClr>
            <a:schemeClr val="bg1"/>
          </a:extrusionClr>
          <a:contourClr>
            <a:schemeClr val="bg1"/>
          </a:contourClr>
        </a:sp3d>
      </a:spPr>
      <a:bodyPr rtlCol="0" anchor="ctr"/>
      <a:lstStyle>
        <a:defPPr marL="0" algn="ctr" eaLnBrk="0" fontAlgn="ctr" hangingPunct="0">
          <a:spcBef>
            <a:spcPts val="0"/>
          </a:spcBef>
          <a:spcAft>
            <a:spcPts val="0"/>
          </a:spcAft>
          <a:buClr>
            <a:srgbClr val="FF0000"/>
          </a:buClr>
          <a:buSzPct val="70000"/>
          <a:tabLst>
            <a:tab pos="136525" algn="l"/>
          </a:tabLst>
          <a:defRPr sz="1400">
            <a:latin typeface="微软雅黑" pitchFamily="34" charset="-122"/>
            <a:ea typeface="微软雅黑" pitchFamily="34" charset="-122"/>
          </a:defRPr>
        </a:defPPr>
      </a:lstStyle>
      <a:style>
        <a:lnRef idx="1">
          <a:schemeClr val="accent2"/>
        </a:lnRef>
        <a:fillRef idx="3">
          <a:schemeClr val="accent2"/>
        </a:fillRef>
        <a:effectRef idx="2">
          <a:schemeClr val="accent2"/>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18648</TotalTime>
  <Words>42</Words>
  <Application>Microsoft Office PowerPoint</Application>
  <PresentationFormat>全屏显示(4:3)</PresentationFormat>
  <Paragraphs>6</Paragraphs>
  <Slides>1</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8" baseType="lpstr">
      <vt:lpstr>黑体</vt:lpstr>
      <vt:lpstr>宋体</vt:lpstr>
      <vt:lpstr>Arial</vt:lpstr>
      <vt:lpstr>Calibri</vt:lpstr>
      <vt:lpstr>Wingdings</vt:lpstr>
      <vt:lpstr>Office 主题</vt:lpstr>
      <vt:lpstr>Microsoft Graph Chart</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812</cp:revision>
  <dcterms:created xsi:type="dcterms:W3CDTF">2009-02-11T05:37:22Z</dcterms:created>
  <dcterms:modified xsi:type="dcterms:W3CDTF">2018-09-06T09:25:15Z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锐普图表</vt:lpwstr>
  </property>
  <property fmtid="{D5CDD505-2E9C-101B-9397-08002B2CF9AE}" pid="3" name="SlideDescription">
    <vt:lpwstr/>
  </property>
</Properties>
</file>