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75" r:id="rId4"/>
    <p:sldMasterId id="2147493491" r:id="rId5"/>
    <p:sldMasterId id="2147493493" r:id="rId6"/>
    <p:sldMasterId id="2147493488" r:id="rId7"/>
  </p:sldMasterIdLst>
  <p:sldIdLst>
    <p:sldId id="261" r:id="rId8"/>
    <p:sldId id="267" r:id="rId9"/>
    <p:sldId id="268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1" autoAdjust="0"/>
    <p:restoredTop sz="92663"/>
  </p:normalViewPr>
  <p:slideViewPr>
    <p:cSldViewPr snapToGrid="0" snapToObjects="1">
      <p:cViewPr varScale="1">
        <p:scale>
          <a:sx n="53" d="100"/>
          <a:sy n="53" d="100"/>
        </p:scale>
        <p:origin x="84" y="27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3C-4009-8EC9-1834F8D172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3C-4009-8EC9-1834F8D172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3C-4009-8EC9-1834F8D17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501568"/>
        <c:axId val="81862656"/>
      </c:lineChart>
      <c:catAx>
        <c:axId val="7950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1862656"/>
        <c:crosses val="autoZero"/>
        <c:auto val="1"/>
        <c:lblAlgn val="ctr"/>
        <c:lblOffset val="100"/>
        <c:noMultiLvlLbl val="0"/>
      </c:catAx>
      <c:valAx>
        <c:axId val="81862656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950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3C-4009-8EC9-1834F8D172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3C-4009-8EC9-1834F8D172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3C-4009-8EC9-1834F8D17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910336"/>
        <c:axId val="96920320"/>
      </c:lineChart>
      <c:catAx>
        <c:axId val="9691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6920320"/>
        <c:crosses val="autoZero"/>
        <c:auto val="1"/>
        <c:lblAlgn val="ctr"/>
        <c:lblOffset val="100"/>
        <c:noMultiLvlLbl val="0"/>
      </c:catAx>
      <c:valAx>
        <c:axId val="96920320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691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3C-4009-8EC9-1834F8D172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3C-4009-8EC9-1834F8D172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3C-4009-8EC9-1834F8D17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664640"/>
        <c:axId val="55666176"/>
      </c:lineChart>
      <c:catAx>
        <c:axId val="5566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5666176"/>
        <c:crosses val="autoZero"/>
        <c:auto val="1"/>
        <c:lblAlgn val="ctr"/>
        <c:lblOffset val="100"/>
        <c:noMultiLvlLbl val="0"/>
      </c:catAx>
      <c:valAx>
        <c:axId val="55666176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566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6"/>
          <p:cNvSpPr/>
          <p:nvPr userDrawn="1"/>
        </p:nvSpPr>
        <p:spPr>
          <a:xfrm>
            <a:off x="526950" y="1"/>
            <a:ext cx="763523" cy="1016000"/>
          </a:xfrm>
          <a:custGeom>
            <a:avLst/>
            <a:gdLst>
              <a:gd name="connsiteX0" fmla="*/ 0 w 572568"/>
              <a:gd name="connsiteY0" fmla="*/ 0 h 1115115"/>
              <a:gd name="connsiteX1" fmla="*/ 572568 w 572568"/>
              <a:gd name="connsiteY1" fmla="*/ 0 h 1115115"/>
              <a:gd name="connsiteX2" fmla="*/ 572568 w 572568"/>
              <a:gd name="connsiteY2" fmla="*/ 1115115 h 1115115"/>
              <a:gd name="connsiteX3" fmla="*/ 286284 w 572568"/>
              <a:gd name="connsiteY3" fmla="*/ 828831 h 1115115"/>
              <a:gd name="connsiteX4" fmla="*/ 0 w 572568"/>
              <a:gd name="connsiteY4" fmla="*/ 1115115 h 111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568" h="1115115">
                <a:moveTo>
                  <a:pt x="0" y="0"/>
                </a:moveTo>
                <a:lnTo>
                  <a:pt x="572568" y="0"/>
                </a:lnTo>
                <a:lnTo>
                  <a:pt x="572568" y="1115115"/>
                </a:lnTo>
                <a:lnTo>
                  <a:pt x="286284" y="828831"/>
                </a:lnTo>
                <a:lnTo>
                  <a:pt x="0" y="11151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90888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6"/>
          <p:cNvSpPr/>
          <p:nvPr userDrawn="1"/>
        </p:nvSpPr>
        <p:spPr>
          <a:xfrm>
            <a:off x="526950" y="1"/>
            <a:ext cx="763523" cy="1016000"/>
          </a:xfrm>
          <a:custGeom>
            <a:avLst/>
            <a:gdLst>
              <a:gd name="connsiteX0" fmla="*/ 0 w 572568"/>
              <a:gd name="connsiteY0" fmla="*/ 0 h 1115115"/>
              <a:gd name="connsiteX1" fmla="*/ 572568 w 572568"/>
              <a:gd name="connsiteY1" fmla="*/ 0 h 1115115"/>
              <a:gd name="connsiteX2" fmla="*/ 572568 w 572568"/>
              <a:gd name="connsiteY2" fmla="*/ 1115115 h 1115115"/>
              <a:gd name="connsiteX3" fmla="*/ 286284 w 572568"/>
              <a:gd name="connsiteY3" fmla="*/ 828831 h 1115115"/>
              <a:gd name="connsiteX4" fmla="*/ 0 w 572568"/>
              <a:gd name="connsiteY4" fmla="*/ 1115115 h 111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568" h="1115115">
                <a:moveTo>
                  <a:pt x="0" y="0"/>
                </a:moveTo>
                <a:lnTo>
                  <a:pt x="572568" y="0"/>
                </a:lnTo>
                <a:lnTo>
                  <a:pt x="572568" y="1115115"/>
                </a:lnTo>
                <a:lnTo>
                  <a:pt x="286284" y="828831"/>
                </a:lnTo>
                <a:lnTo>
                  <a:pt x="0" y="11151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228266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6"/>
          <p:cNvSpPr/>
          <p:nvPr userDrawn="1"/>
        </p:nvSpPr>
        <p:spPr>
          <a:xfrm>
            <a:off x="526950" y="1"/>
            <a:ext cx="763523" cy="1016000"/>
          </a:xfrm>
          <a:custGeom>
            <a:avLst/>
            <a:gdLst>
              <a:gd name="connsiteX0" fmla="*/ 0 w 572568"/>
              <a:gd name="connsiteY0" fmla="*/ 0 h 1115115"/>
              <a:gd name="connsiteX1" fmla="*/ 572568 w 572568"/>
              <a:gd name="connsiteY1" fmla="*/ 0 h 1115115"/>
              <a:gd name="connsiteX2" fmla="*/ 572568 w 572568"/>
              <a:gd name="connsiteY2" fmla="*/ 1115115 h 1115115"/>
              <a:gd name="connsiteX3" fmla="*/ 286284 w 572568"/>
              <a:gd name="connsiteY3" fmla="*/ 828831 h 1115115"/>
              <a:gd name="connsiteX4" fmla="*/ 0 w 572568"/>
              <a:gd name="connsiteY4" fmla="*/ 1115115 h 111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568" h="1115115">
                <a:moveTo>
                  <a:pt x="0" y="0"/>
                </a:moveTo>
                <a:lnTo>
                  <a:pt x="572568" y="0"/>
                </a:lnTo>
                <a:lnTo>
                  <a:pt x="572568" y="1115115"/>
                </a:lnTo>
                <a:lnTo>
                  <a:pt x="286284" y="828831"/>
                </a:lnTo>
                <a:lnTo>
                  <a:pt x="0" y="11151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242481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56267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 userDrawn="1"/>
        </p:nvSpPr>
        <p:spPr>
          <a:xfrm>
            <a:off x="4143155" y="4093452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charset="0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charset="0"/>
              </a:rPr>
              <a:t>获取更多优质模板（放映模式）</a:t>
            </a:r>
          </a:p>
        </p:txBody>
      </p:sp>
      <p:pic>
        <p:nvPicPr>
          <p:cNvPr id="7" name="图片 6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62560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0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51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6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67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769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9" r:id="rId1"/>
    <p:sldLayoutId id="214749349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图表 15"/>
          <p:cNvGraphicFramePr/>
          <p:nvPr>
            <p:extLst>
              <p:ext uri="{D42A27DB-BD31-4B8C-83A1-F6EECF244321}">
                <p14:modId xmlns:p14="http://schemas.microsoft.com/office/powerpoint/2010/main" val="942110032"/>
              </p:ext>
            </p:extLst>
          </p:nvPr>
        </p:nvGraphicFramePr>
        <p:xfrm>
          <a:off x="953668" y="1580173"/>
          <a:ext cx="5316535" cy="405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001830" y="2813267"/>
            <a:ext cx="4053787" cy="115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defRPr/>
            </a:pP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10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倍字间距。标题数字等都可以通过点击和重新输入进行更改。</a:t>
            </a:r>
          </a:p>
        </p:txBody>
      </p:sp>
      <p:cxnSp>
        <p:nvCxnSpPr>
          <p:cNvPr id="18" name="直接连接符 9"/>
          <p:cNvCxnSpPr/>
          <p:nvPr/>
        </p:nvCxnSpPr>
        <p:spPr>
          <a:xfrm>
            <a:off x="6855074" y="2912534"/>
            <a:ext cx="0" cy="981116"/>
          </a:xfrm>
          <a:prstGeom prst="line">
            <a:avLst/>
          </a:prstGeom>
          <a:noFill/>
          <a:ln w="79375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cxnSp>
        <p:nvCxnSpPr>
          <p:cNvPr id="19" name="直接连接符 161"/>
          <p:cNvCxnSpPr/>
          <p:nvPr/>
        </p:nvCxnSpPr>
        <p:spPr>
          <a:xfrm>
            <a:off x="6855074" y="4560711"/>
            <a:ext cx="0" cy="1019364"/>
          </a:xfrm>
          <a:prstGeom prst="line">
            <a:avLst/>
          </a:prstGeom>
          <a:noFill/>
          <a:ln w="79375" cap="flat" cmpd="sng" algn="ctr">
            <a:solidFill>
              <a:schemeClr val="accent3"/>
            </a:solidFill>
            <a:prstDash val="solid"/>
            <a:miter lim="800000"/>
          </a:ln>
          <a:effectLst/>
        </p:spPr>
      </p:cxn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7001830" y="4445520"/>
            <a:ext cx="4053787" cy="115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defRPr/>
            </a:pP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10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倍字间距。标题数字等都可以通过点击和重新输入进行更改。</a:t>
            </a:r>
          </a:p>
        </p:txBody>
      </p:sp>
      <p:sp>
        <p:nvSpPr>
          <p:cNvPr id="21" name="Freeform 92"/>
          <p:cNvSpPr>
            <a:spLocks noEditPoints="1"/>
          </p:cNvSpPr>
          <p:nvPr/>
        </p:nvSpPr>
        <p:spPr bwMode="auto">
          <a:xfrm>
            <a:off x="6719307" y="1452867"/>
            <a:ext cx="1372943" cy="908088"/>
          </a:xfrm>
          <a:custGeom>
            <a:avLst/>
            <a:gdLst>
              <a:gd name="T0" fmla="*/ 67 w 254"/>
              <a:gd name="T1" fmla="*/ 50 h 168"/>
              <a:gd name="T2" fmla="*/ 90 w 254"/>
              <a:gd name="T3" fmla="*/ 41 h 168"/>
              <a:gd name="T4" fmla="*/ 187 w 254"/>
              <a:gd name="T5" fmla="*/ 0 h 168"/>
              <a:gd name="T6" fmla="*/ 187 w 254"/>
              <a:gd name="T7" fmla="*/ 79 h 168"/>
              <a:gd name="T8" fmla="*/ 187 w 254"/>
              <a:gd name="T9" fmla="*/ 157 h 168"/>
              <a:gd name="T10" fmla="*/ 90 w 254"/>
              <a:gd name="T11" fmla="*/ 116 h 168"/>
              <a:gd name="T12" fmla="*/ 67 w 254"/>
              <a:gd name="T13" fmla="*/ 109 h 168"/>
              <a:gd name="T14" fmla="*/ 83 w 254"/>
              <a:gd name="T15" fmla="*/ 168 h 168"/>
              <a:gd name="T16" fmla="*/ 36 w 254"/>
              <a:gd name="T17" fmla="*/ 168 h 168"/>
              <a:gd name="T18" fmla="*/ 22 w 254"/>
              <a:gd name="T19" fmla="*/ 107 h 168"/>
              <a:gd name="T20" fmla="*/ 0 w 254"/>
              <a:gd name="T21" fmla="*/ 107 h 168"/>
              <a:gd name="T22" fmla="*/ 0 w 254"/>
              <a:gd name="T23" fmla="*/ 50 h 168"/>
              <a:gd name="T24" fmla="*/ 67 w 254"/>
              <a:gd name="T25" fmla="*/ 50 h 168"/>
              <a:gd name="T26" fmla="*/ 67 w 254"/>
              <a:gd name="T27" fmla="*/ 50 h 168"/>
              <a:gd name="T28" fmla="*/ 211 w 254"/>
              <a:gd name="T29" fmla="*/ 109 h 168"/>
              <a:gd name="T30" fmla="*/ 249 w 254"/>
              <a:gd name="T31" fmla="*/ 121 h 168"/>
              <a:gd name="T32" fmla="*/ 242 w 254"/>
              <a:gd name="T33" fmla="*/ 135 h 168"/>
              <a:gd name="T34" fmla="*/ 206 w 254"/>
              <a:gd name="T35" fmla="*/ 124 h 168"/>
              <a:gd name="T36" fmla="*/ 211 w 254"/>
              <a:gd name="T37" fmla="*/ 109 h 168"/>
              <a:gd name="T38" fmla="*/ 211 w 254"/>
              <a:gd name="T39" fmla="*/ 109 h 168"/>
              <a:gd name="T40" fmla="*/ 209 w 254"/>
              <a:gd name="T41" fmla="*/ 34 h 168"/>
              <a:gd name="T42" fmla="*/ 244 w 254"/>
              <a:gd name="T43" fmla="*/ 22 h 168"/>
              <a:gd name="T44" fmla="*/ 249 w 254"/>
              <a:gd name="T45" fmla="*/ 36 h 168"/>
              <a:gd name="T46" fmla="*/ 213 w 254"/>
              <a:gd name="T47" fmla="*/ 50 h 168"/>
              <a:gd name="T48" fmla="*/ 209 w 254"/>
              <a:gd name="T49" fmla="*/ 34 h 168"/>
              <a:gd name="T50" fmla="*/ 209 w 254"/>
              <a:gd name="T51" fmla="*/ 34 h 168"/>
              <a:gd name="T52" fmla="*/ 216 w 254"/>
              <a:gd name="T53" fmla="*/ 71 h 168"/>
              <a:gd name="T54" fmla="*/ 254 w 254"/>
              <a:gd name="T55" fmla="*/ 71 h 168"/>
              <a:gd name="T56" fmla="*/ 254 w 254"/>
              <a:gd name="T57" fmla="*/ 88 h 168"/>
              <a:gd name="T58" fmla="*/ 216 w 254"/>
              <a:gd name="T59" fmla="*/ 88 h 168"/>
              <a:gd name="T60" fmla="*/ 216 w 254"/>
              <a:gd name="T61" fmla="*/ 71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54" h="168">
                <a:moveTo>
                  <a:pt x="67" y="50"/>
                </a:moveTo>
                <a:lnTo>
                  <a:pt x="90" y="41"/>
                </a:lnTo>
                <a:lnTo>
                  <a:pt x="187" y="0"/>
                </a:lnTo>
                <a:lnTo>
                  <a:pt x="187" y="79"/>
                </a:lnTo>
                <a:lnTo>
                  <a:pt x="187" y="157"/>
                </a:lnTo>
                <a:lnTo>
                  <a:pt x="90" y="116"/>
                </a:lnTo>
                <a:lnTo>
                  <a:pt x="67" y="109"/>
                </a:lnTo>
                <a:lnTo>
                  <a:pt x="83" y="168"/>
                </a:lnTo>
                <a:lnTo>
                  <a:pt x="36" y="168"/>
                </a:lnTo>
                <a:lnTo>
                  <a:pt x="22" y="107"/>
                </a:lnTo>
                <a:lnTo>
                  <a:pt x="0" y="107"/>
                </a:lnTo>
                <a:lnTo>
                  <a:pt x="0" y="50"/>
                </a:lnTo>
                <a:lnTo>
                  <a:pt x="67" y="50"/>
                </a:lnTo>
                <a:lnTo>
                  <a:pt x="67" y="50"/>
                </a:lnTo>
                <a:close/>
                <a:moveTo>
                  <a:pt x="211" y="109"/>
                </a:moveTo>
                <a:lnTo>
                  <a:pt x="249" y="121"/>
                </a:lnTo>
                <a:lnTo>
                  <a:pt x="242" y="135"/>
                </a:lnTo>
                <a:lnTo>
                  <a:pt x="206" y="124"/>
                </a:lnTo>
                <a:lnTo>
                  <a:pt x="211" y="109"/>
                </a:lnTo>
                <a:lnTo>
                  <a:pt x="211" y="109"/>
                </a:lnTo>
                <a:close/>
                <a:moveTo>
                  <a:pt x="209" y="34"/>
                </a:moveTo>
                <a:lnTo>
                  <a:pt x="244" y="22"/>
                </a:lnTo>
                <a:lnTo>
                  <a:pt x="249" y="36"/>
                </a:lnTo>
                <a:lnTo>
                  <a:pt x="213" y="50"/>
                </a:lnTo>
                <a:lnTo>
                  <a:pt x="209" y="34"/>
                </a:lnTo>
                <a:lnTo>
                  <a:pt x="209" y="34"/>
                </a:lnTo>
                <a:close/>
                <a:moveTo>
                  <a:pt x="216" y="71"/>
                </a:moveTo>
                <a:lnTo>
                  <a:pt x="254" y="71"/>
                </a:lnTo>
                <a:lnTo>
                  <a:pt x="254" y="88"/>
                </a:lnTo>
                <a:lnTo>
                  <a:pt x="216" y="88"/>
                </a:lnTo>
                <a:lnTo>
                  <a:pt x="216" y="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54">
              <a:defRPr/>
            </a:pPr>
            <a:endParaRPr lang="zh-CN" altLang="en-US" sz="1867" kern="0">
              <a:solidFill>
                <a:prstClr val="black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92249" y="1445244"/>
            <a:ext cx="2082621" cy="933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>
              <a:defRPr/>
            </a:pPr>
            <a:r>
              <a:rPr lang="en-US" altLang="zh-CN" sz="5467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" charset="0"/>
                <a:ea typeface="Microsoft YaHei" charset="0"/>
                <a:cs typeface="Microsoft YaHei" charset="0"/>
              </a:rPr>
              <a:t>TITLE</a:t>
            </a:r>
            <a:endParaRPr lang="zh-CN" altLang="en-US" sz="5467" b="1" kern="0" dirty="0">
              <a:solidFill>
                <a:prstClr val="black">
                  <a:lumMod val="75000"/>
                  <a:lumOff val="25000"/>
                </a:prstClr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0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图表 15"/>
          <p:cNvGraphicFramePr/>
          <p:nvPr>
            <p:extLst>
              <p:ext uri="{D42A27DB-BD31-4B8C-83A1-F6EECF244321}">
                <p14:modId xmlns:p14="http://schemas.microsoft.com/office/powerpoint/2010/main" val="2700039500"/>
              </p:ext>
            </p:extLst>
          </p:nvPr>
        </p:nvGraphicFramePr>
        <p:xfrm>
          <a:off x="953668" y="1580173"/>
          <a:ext cx="5316535" cy="405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001830" y="2813267"/>
            <a:ext cx="4053787" cy="115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defRPr/>
            </a:pP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10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倍字间距。标题数字等都可以通过点击和重新输入进行更改。</a:t>
            </a:r>
          </a:p>
        </p:txBody>
      </p:sp>
      <p:cxnSp>
        <p:nvCxnSpPr>
          <p:cNvPr id="18" name="直接连接符 9"/>
          <p:cNvCxnSpPr/>
          <p:nvPr/>
        </p:nvCxnSpPr>
        <p:spPr>
          <a:xfrm>
            <a:off x="6855074" y="2912534"/>
            <a:ext cx="0" cy="981116"/>
          </a:xfrm>
          <a:prstGeom prst="line">
            <a:avLst/>
          </a:prstGeom>
          <a:noFill/>
          <a:ln w="79375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cxnSp>
        <p:nvCxnSpPr>
          <p:cNvPr id="19" name="直接连接符 161"/>
          <p:cNvCxnSpPr/>
          <p:nvPr/>
        </p:nvCxnSpPr>
        <p:spPr>
          <a:xfrm>
            <a:off x="6855074" y="4560711"/>
            <a:ext cx="0" cy="1019364"/>
          </a:xfrm>
          <a:prstGeom prst="line">
            <a:avLst/>
          </a:prstGeom>
          <a:noFill/>
          <a:ln w="79375" cap="flat" cmpd="sng" algn="ctr">
            <a:solidFill>
              <a:schemeClr val="accent3"/>
            </a:solidFill>
            <a:prstDash val="solid"/>
            <a:miter lim="800000"/>
          </a:ln>
          <a:effectLst/>
        </p:spPr>
      </p:cxn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7001830" y="4445520"/>
            <a:ext cx="4053787" cy="115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defRPr/>
            </a:pP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10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倍字间距。标题数字等都可以通过点击和重新输入进行更改。</a:t>
            </a:r>
          </a:p>
        </p:txBody>
      </p:sp>
      <p:sp>
        <p:nvSpPr>
          <p:cNvPr id="21" name="Freeform 92"/>
          <p:cNvSpPr>
            <a:spLocks noEditPoints="1"/>
          </p:cNvSpPr>
          <p:nvPr/>
        </p:nvSpPr>
        <p:spPr bwMode="auto">
          <a:xfrm>
            <a:off x="6719307" y="1452867"/>
            <a:ext cx="1372943" cy="908088"/>
          </a:xfrm>
          <a:custGeom>
            <a:avLst/>
            <a:gdLst>
              <a:gd name="T0" fmla="*/ 67 w 254"/>
              <a:gd name="T1" fmla="*/ 50 h 168"/>
              <a:gd name="T2" fmla="*/ 90 w 254"/>
              <a:gd name="T3" fmla="*/ 41 h 168"/>
              <a:gd name="T4" fmla="*/ 187 w 254"/>
              <a:gd name="T5" fmla="*/ 0 h 168"/>
              <a:gd name="T6" fmla="*/ 187 w 254"/>
              <a:gd name="T7" fmla="*/ 79 h 168"/>
              <a:gd name="T8" fmla="*/ 187 w 254"/>
              <a:gd name="T9" fmla="*/ 157 h 168"/>
              <a:gd name="T10" fmla="*/ 90 w 254"/>
              <a:gd name="T11" fmla="*/ 116 h 168"/>
              <a:gd name="T12" fmla="*/ 67 w 254"/>
              <a:gd name="T13" fmla="*/ 109 h 168"/>
              <a:gd name="T14" fmla="*/ 83 w 254"/>
              <a:gd name="T15" fmla="*/ 168 h 168"/>
              <a:gd name="T16" fmla="*/ 36 w 254"/>
              <a:gd name="T17" fmla="*/ 168 h 168"/>
              <a:gd name="T18" fmla="*/ 22 w 254"/>
              <a:gd name="T19" fmla="*/ 107 h 168"/>
              <a:gd name="T20" fmla="*/ 0 w 254"/>
              <a:gd name="T21" fmla="*/ 107 h 168"/>
              <a:gd name="T22" fmla="*/ 0 w 254"/>
              <a:gd name="T23" fmla="*/ 50 h 168"/>
              <a:gd name="T24" fmla="*/ 67 w 254"/>
              <a:gd name="T25" fmla="*/ 50 h 168"/>
              <a:gd name="T26" fmla="*/ 67 w 254"/>
              <a:gd name="T27" fmla="*/ 50 h 168"/>
              <a:gd name="T28" fmla="*/ 211 w 254"/>
              <a:gd name="T29" fmla="*/ 109 h 168"/>
              <a:gd name="T30" fmla="*/ 249 w 254"/>
              <a:gd name="T31" fmla="*/ 121 h 168"/>
              <a:gd name="T32" fmla="*/ 242 w 254"/>
              <a:gd name="T33" fmla="*/ 135 h 168"/>
              <a:gd name="T34" fmla="*/ 206 w 254"/>
              <a:gd name="T35" fmla="*/ 124 h 168"/>
              <a:gd name="T36" fmla="*/ 211 w 254"/>
              <a:gd name="T37" fmla="*/ 109 h 168"/>
              <a:gd name="T38" fmla="*/ 211 w 254"/>
              <a:gd name="T39" fmla="*/ 109 h 168"/>
              <a:gd name="T40" fmla="*/ 209 w 254"/>
              <a:gd name="T41" fmla="*/ 34 h 168"/>
              <a:gd name="T42" fmla="*/ 244 w 254"/>
              <a:gd name="T43" fmla="*/ 22 h 168"/>
              <a:gd name="T44" fmla="*/ 249 w 254"/>
              <a:gd name="T45" fmla="*/ 36 h 168"/>
              <a:gd name="T46" fmla="*/ 213 w 254"/>
              <a:gd name="T47" fmla="*/ 50 h 168"/>
              <a:gd name="T48" fmla="*/ 209 w 254"/>
              <a:gd name="T49" fmla="*/ 34 h 168"/>
              <a:gd name="T50" fmla="*/ 209 w 254"/>
              <a:gd name="T51" fmla="*/ 34 h 168"/>
              <a:gd name="T52" fmla="*/ 216 w 254"/>
              <a:gd name="T53" fmla="*/ 71 h 168"/>
              <a:gd name="T54" fmla="*/ 254 w 254"/>
              <a:gd name="T55" fmla="*/ 71 h 168"/>
              <a:gd name="T56" fmla="*/ 254 w 254"/>
              <a:gd name="T57" fmla="*/ 88 h 168"/>
              <a:gd name="T58" fmla="*/ 216 w 254"/>
              <a:gd name="T59" fmla="*/ 88 h 168"/>
              <a:gd name="T60" fmla="*/ 216 w 254"/>
              <a:gd name="T61" fmla="*/ 71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54" h="168">
                <a:moveTo>
                  <a:pt x="67" y="50"/>
                </a:moveTo>
                <a:lnTo>
                  <a:pt x="90" y="41"/>
                </a:lnTo>
                <a:lnTo>
                  <a:pt x="187" y="0"/>
                </a:lnTo>
                <a:lnTo>
                  <a:pt x="187" y="79"/>
                </a:lnTo>
                <a:lnTo>
                  <a:pt x="187" y="157"/>
                </a:lnTo>
                <a:lnTo>
                  <a:pt x="90" y="116"/>
                </a:lnTo>
                <a:lnTo>
                  <a:pt x="67" y="109"/>
                </a:lnTo>
                <a:lnTo>
                  <a:pt x="83" y="168"/>
                </a:lnTo>
                <a:lnTo>
                  <a:pt x="36" y="168"/>
                </a:lnTo>
                <a:lnTo>
                  <a:pt x="22" y="107"/>
                </a:lnTo>
                <a:lnTo>
                  <a:pt x="0" y="107"/>
                </a:lnTo>
                <a:lnTo>
                  <a:pt x="0" y="50"/>
                </a:lnTo>
                <a:lnTo>
                  <a:pt x="67" y="50"/>
                </a:lnTo>
                <a:lnTo>
                  <a:pt x="67" y="50"/>
                </a:lnTo>
                <a:close/>
                <a:moveTo>
                  <a:pt x="211" y="109"/>
                </a:moveTo>
                <a:lnTo>
                  <a:pt x="249" y="121"/>
                </a:lnTo>
                <a:lnTo>
                  <a:pt x="242" y="135"/>
                </a:lnTo>
                <a:lnTo>
                  <a:pt x="206" y="124"/>
                </a:lnTo>
                <a:lnTo>
                  <a:pt x="211" y="109"/>
                </a:lnTo>
                <a:lnTo>
                  <a:pt x="211" y="109"/>
                </a:lnTo>
                <a:close/>
                <a:moveTo>
                  <a:pt x="209" y="34"/>
                </a:moveTo>
                <a:lnTo>
                  <a:pt x="244" y="22"/>
                </a:lnTo>
                <a:lnTo>
                  <a:pt x="249" y="36"/>
                </a:lnTo>
                <a:lnTo>
                  <a:pt x="213" y="50"/>
                </a:lnTo>
                <a:lnTo>
                  <a:pt x="209" y="34"/>
                </a:lnTo>
                <a:lnTo>
                  <a:pt x="209" y="34"/>
                </a:lnTo>
                <a:close/>
                <a:moveTo>
                  <a:pt x="216" y="71"/>
                </a:moveTo>
                <a:lnTo>
                  <a:pt x="254" y="71"/>
                </a:lnTo>
                <a:lnTo>
                  <a:pt x="254" y="88"/>
                </a:lnTo>
                <a:lnTo>
                  <a:pt x="216" y="88"/>
                </a:lnTo>
                <a:lnTo>
                  <a:pt x="216" y="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54">
              <a:defRPr/>
            </a:pPr>
            <a:endParaRPr lang="zh-CN" altLang="en-US" sz="1867" kern="0">
              <a:solidFill>
                <a:prstClr val="black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92249" y="1445244"/>
            <a:ext cx="2082621" cy="933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>
              <a:defRPr/>
            </a:pPr>
            <a:r>
              <a:rPr lang="en-US" altLang="zh-CN" sz="5467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" charset="0"/>
                <a:ea typeface="Microsoft YaHei" charset="0"/>
                <a:cs typeface="Microsoft YaHei" charset="0"/>
              </a:rPr>
              <a:t>TITLE</a:t>
            </a:r>
            <a:endParaRPr lang="zh-CN" altLang="en-US" sz="5467" b="1" kern="0" dirty="0">
              <a:solidFill>
                <a:prstClr val="black">
                  <a:lumMod val="75000"/>
                  <a:lumOff val="25000"/>
                </a:prstClr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65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图表 15"/>
          <p:cNvGraphicFramePr/>
          <p:nvPr>
            <p:extLst>
              <p:ext uri="{D42A27DB-BD31-4B8C-83A1-F6EECF244321}">
                <p14:modId xmlns:p14="http://schemas.microsoft.com/office/powerpoint/2010/main" val="1076053754"/>
              </p:ext>
            </p:extLst>
          </p:nvPr>
        </p:nvGraphicFramePr>
        <p:xfrm>
          <a:off x="953668" y="1580173"/>
          <a:ext cx="5316535" cy="405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001830" y="2813267"/>
            <a:ext cx="4053787" cy="115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defRPr/>
            </a:pP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10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倍字间距。标题数字等都可以通过点击和重新输入进行更改。</a:t>
            </a:r>
          </a:p>
        </p:txBody>
      </p:sp>
      <p:cxnSp>
        <p:nvCxnSpPr>
          <p:cNvPr id="18" name="直接连接符 9"/>
          <p:cNvCxnSpPr/>
          <p:nvPr/>
        </p:nvCxnSpPr>
        <p:spPr>
          <a:xfrm>
            <a:off x="6855074" y="2912534"/>
            <a:ext cx="0" cy="981116"/>
          </a:xfrm>
          <a:prstGeom prst="line">
            <a:avLst/>
          </a:prstGeom>
          <a:noFill/>
          <a:ln w="79375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cxnSp>
        <p:nvCxnSpPr>
          <p:cNvPr id="19" name="直接连接符 161"/>
          <p:cNvCxnSpPr/>
          <p:nvPr/>
        </p:nvCxnSpPr>
        <p:spPr>
          <a:xfrm>
            <a:off x="6855074" y="4560711"/>
            <a:ext cx="0" cy="1019364"/>
          </a:xfrm>
          <a:prstGeom prst="line">
            <a:avLst/>
          </a:prstGeom>
          <a:noFill/>
          <a:ln w="79375" cap="flat" cmpd="sng" algn="ctr">
            <a:solidFill>
              <a:schemeClr val="accent3"/>
            </a:solidFill>
            <a:prstDash val="solid"/>
            <a:miter lim="800000"/>
          </a:ln>
          <a:effectLst/>
        </p:spPr>
      </p:cxn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7001830" y="4445520"/>
            <a:ext cx="4053787" cy="115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defRPr/>
            </a:pP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10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号字，</a:t>
            </a:r>
            <a:r>
              <a:rPr lang="en-US" altLang="zh-CN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1.3</a:t>
            </a:r>
            <a:r>
              <a:rPr lang="zh-CN" altLang="en-US" sz="1333" kern="0" dirty="0">
                <a:solidFill>
                  <a:srgbClr val="000000"/>
                </a:solidFill>
                <a:latin typeface="Microsoft YaHei" charset="0"/>
                <a:ea typeface="Microsoft YaHei" charset="0"/>
                <a:cs typeface="Microsoft YaHei" charset="0"/>
              </a:rPr>
              <a:t>倍字间距。标题数字等都可以通过点击和重新输入进行更改。</a:t>
            </a:r>
          </a:p>
        </p:txBody>
      </p:sp>
      <p:sp>
        <p:nvSpPr>
          <p:cNvPr id="21" name="Freeform 92"/>
          <p:cNvSpPr>
            <a:spLocks noEditPoints="1"/>
          </p:cNvSpPr>
          <p:nvPr/>
        </p:nvSpPr>
        <p:spPr bwMode="auto">
          <a:xfrm>
            <a:off x="6719307" y="1452867"/>
            <a:ext cx="1372943" cy="908088"/>
          </a:xfrm>
          <a:custGeom>
            <a:avLst/>
            <a:gdLst>
              <a:gd name="T0" fmla="*/ 67 w 254"/>
              <a:gd name="T1" fmla="*/ 50 h 168"/>
              <a:gd name="T2" fmla="*/ 90 w 254"/>
              <a:gd name="T3" fmla="*/ 41 h 168"/>
              <a:gd name="T4" fmla="*/ 187 w 254"/>
              <a:gd name="T5" fmla="*/ 0 h 168"/>
              <a:gd name="T6" fmla="*/ 187 w 254"/>
              <a:gd name="T7" fmla="*/ 79 h 168"/>
              <a:gd name="T8" fmla="*/ 187 w 254"/>
              <a:gd name="T9" fmla="*/ 157 h 168"/>
              <a:gd name="T10" fmla="*/ 90 w 254"/>
              <a:gd name="T11" fmla="*/ 116 h 168"/>
              <a:gd name="T12" fmla="*/ 67 w 254"/>
              <a:gd name="T13" fmla="*/ 109 h 168"/>
              <a:gd name="T14" fmla="*/ 83 w 254"/>
              <a:gd name="T15" fmla="*/ 168 h 168"/>
              <a:gd name="T16" fmla="*/ 36 w 254"/>
              <a:gd name="T17" fmla="*/ 168 h 168"/>
              <a:gd name="T18" fmla="*/ 22 w 254"/>
              <a:gd name="T19" fmla="*/ 107 h 168"/>
              <a:gd name="T20" fmla="*/ 0 w 254"/>
              <a:gd name="T21" fmla="*/ 107 h 168"/>
              <a:gd name="T22" fmla="*/ 0 w 254"/>
              <a:gd name="T23" fmla="*/ 50 h 168"/>
              <a:gd name="T24" fmla="*/ 67 w 254"/>
              <a:gd name="T25" fmla="*/ 50 h 168"/>
              <a:gd name="T26" fmla="*/ 67 w 254"/>
              <a:gd name="T27" fmla="*/ 50 h 168"/>
              <a:gd name="T28" fmla="*/ 211 w 254"/>
              <a:gd name="T29" fmla="*/ 109 h 168"/>
              <a:gd name="T30" fmla="*/ 249 w 254"/>
              <a:gd name="T31" fmla="*/ 121 h 168"/>
              <a:gd name="T32" fmla="*/ 242 w 254"/>
              <a:gd name="T33" fmla="*/ 135 h 168"/>
              <a:gd name="T34" fmla="*/ 206 w 254"/>
              <a:gd name="T35" fmla="*/ 124 h 168"/>
              <a:gd name="T36" fmla="*/ 211 w 254"/>
              <a:gd name="T37" fmla="*/ 109 h 168"/>
              <a:gd name="T38" fmla="*/ 211 w 254"/>
              <a:gd name="T39" fmla="*/ 109 h 168"/>
              <a:gd name="T40" fmla="*/ 209 w 254"/>
              <a:gd name="T41" fmla="*/ 34 h 168"/>
              <a:gd name="T42" fmla="*/ 244 w 254"/>
              <a:gd name="T43" fmla="*/ 22 h 168"/>
              <a:gd name="T44" fmla="*/ 249 w 254"/>
              <a:gd name="T45" fmla="*/ 36 h 168"/>
              <a:gd name="T46" fmla="*/ 213 w 254"/>
              <a:gd name="T47" fmla="*/ 50 h 168"/>
              <a:gd name="T48" fmla="*/ 209 w 254"/>
              <a:gd name="T49" fmla="*/ 34 h 168"/>
              <a:gd name="T50" fmla="*/ 209 w 254"/>
              <a:gd name="T51" fmla="*/ 34 h 168"/>
              <a:gd name="T52" fmla="*/ 216 w 254"/>
              <a:gd name="T53" fmla="*/ 71 h 168"/>
              <a:gd name="T54" fmla="*/ 254 w 254"/>
              <a:gd name="T55" fmla="*/ 71 h 168"/>
              <a:gd name="T56" fmla="*/ 254 w 254"/>
              <a:gd name="T57" fmla="*/ 88 h 168"/>
              <a:gd name="T58" fmla="*/ 216 w 254"/>
              <a:gd name="T59" fmla="*/ 88 h 168"/>
              <a:gd name="T60" fmla="*/ 216 w 254"/>
              <a:gd name="T61" fmla="*/ 71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54" h="168">
                <a:moveTo>
                  <a:pt x="67" y="50"/>
                </a:moveTo>
                <a:lnTo>
                  <a:pt x="90" y="41"/>
                </a:lnTo>
                <a:lnTo>
                  <a:pt x="187" y="0"/>
                </a:lnTo>
                <a:lnTo>
                  <a:pt x="187" y="79"/>
                </a:lnTo>
                <a:lnTo>
                  <a:pt x="187" y="157"/>
                </a:lnTo>
                <a:lnTo>
                  <a:pt x="90" y="116"/>
                </a:lnTo>
                <a:lnTo>
                  <a:pt x="67" y="109"/>
                </a:lnTo>
                <a:lnTo>
                  <a:pt x="83" y="168"/>
                </a:lnTo>
                <a:lnTo>
                  <a:pt x="36" y="168"/>
                </a:lnTo>
                <a:lnTo>
                  <a:pt x="22" y="107"/>
                </a:lnTo>
                <a:lnTo>
                  <a:pt x="0" y="107"/>
                </a:lnTo>
                <a:lnTo>
                  <a:pt x="0" y="50"/>
                </a:lnTo>
                <a:lnTo>
                  <a:pt x="67" y="50"/>
                </a:lnTo>
                <a:lnTo>
                  <a:pt x="67" y="50"/>
                </a:lnTo>
                <a:close/>
                <a:moveTo>
                  <a:pt x="211" y="109"/>
                </a:moveTo>
                <a:lnTo>
                  <a:pt x="249" y="121"/>
                </a:lnTo>
                <a:lnTo>
                  <a:pt x="242" y="135"/>
                </a:lnTo>
                <a:lnTo>
                  <a:pt x="206" y="124"/>
                </a:lnTo>
                <a:lnTo>
                  <a:pt x="211" y="109"/>
                </a:lnTo>
                <a:lnTo>
                  <a:pt x="211" y="109"/>
                </a:lnTo>
                <a:close/>
                <a:moveTo>
                  <a:pt x="209" y="34"/>
                </a:moveTo>
                <a:lnTo>
                  <a:pt x="244" y="22"/>
                </a:lnTo>
                <a:lnTo>
                  <a:pt x="249" y="36"/>
                </a:lnTo>
                <a:lnTo>
                  <a:pt x="213" y="50"/>
                </a:lnTo>
                <a:lnTo>
                  <a:pt x="209" y="34"/>
                </a:lnTo>
                <a:lnTo>
                  <a:pt x="209" y="34"/>
                </a:lnTo>
                <a:close/>
                <a:moveTo>
                  <a:pt x="216" y="71"/>
                </a:moveTo>
                <a:lnTo>
                  <a:pt x="254" y="71"/>
                </a:lnTo>
                <a:lnTo>
                  <a:pt x="254" y="88"/>
                </a:lnTo>
                <a:lnTo>
                  <a:pt x="216" y="88"/>
                </a:lnTo>
                <a:lnTo>
                  <a:pt x="216" y="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54">
              <a:defRPr/>
            </a:pPr>
            <a:endParaRPr lang="zh-CN" altLang="en-US" sz="1867" kern="0">
              <a:solidFill>
                <a:prstClr val="black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92249" y="1445244"/>
            <a:ext cx="2082621" cy="933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>
              <a:defRPr/>
            </a:pPr>
            <a:r>
              <a:rPr lang="en-US" altLang="zh-CN" sz="5467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" charset="0"/>
                <a:ea typeface="Microsoft YaHei" charset="0"/>
                <a:cs typeface="Microsoft YaHei" charset="0"/>
              </a:rPr>
              <a:t>TITLE</a:t>
            </a:r>
            <a:endParaRPr lang="zh-CN" altLang="en-US" sz="5467" b="1" kern="0" dirty="0">
              <a:solidFill>
                <a:prstClr val="black">
                  <a:lumMod val="75000"/>
                  <a:lumOff val="25000"/>
                </a:prstClr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32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橙红色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">
  <a:themeElements>
    <a:clrScheme name="自定义 163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3AA200"/>
      </a:accent1>
      <a:accent2>
        <a:srgbClr val="6FCD00"/>
      </a:accent2>
      <a:accent3>
        <a:srgbClr val="A9E600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333</Words>
  <Application>Microsoft Office PowerPoint</Application>
  <PresentationFormat>自定义</PresentationFormat>
  <Paragraphs>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宋体</vt:lpstr>
      <vt:lpstr>Microsoft YaHei</vt:lpstr>
      <vt:lpstr>Microsoft YaHei</vt:lpstr>
      <vt:lpstr>Arial</vt:lpstr>
      <vt:lpstr>Calibri</vt:lpstr>
      <vt:lpstr>Century Gothic</vt:lpstr>
      <vt:lpstr>Segoe UI Light</vt:lpstr>
      <vt:lpstr>Office 主题</vt:lpstr>
      <vt:lpstr>2_Office 主题</vt:lpstr>
      <vt:lpstr>3_Office 主题</vt:lpstr>
      <vt:lpstr>1_Office 主题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71</cp:revision>
  <dcterms:created xsi:type="dcterms:W3CDTF">2010-04-12T23:12:02Z</dcterms:created>
  <dcterms:modified xsi:type="dcterms:W3CDTF">2018-09-06T09:38:43Z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