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154"/>
    <a:srgbClr val="EE9065"/>
    <a:srgbClr val="4BB0D0"/>
    <a:srgbClr val="A6BABA"/>
    <a:srgbClr val="0000FF"/>
    <a:srgbClr val="5B9BD5"/>
    <a:srgbClr val="F2F2F2"/>
    <a:srgbClr val="00A0E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1187" autoAdjust="0"/>
  </p:normalViewPr>
  <p:slideViewPr>
    <p:cSldViewPr snapToGrid="0">
      <p:cViewPr varScale="1">
        <p:scale>
          <a:sx n="57" d="100"/>
          <a:sy n="57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BB0D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4BB0D0"/>
                </a:solidFill>
                <a:beve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12-4195-A904-D1725801C5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EE906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rgbClr val="EE9065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12-4195-A904-D1725801C5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A6BAB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 cap="flat">
                <a:solidFill>
                  <a:srgbClr val="A6BABA"/>
                </a:solidFill>
                <a:beve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12-4195-A904-D1725801C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54928"/>
        <c:axId val="198755488"/>
      </c:lineChart>
      <c:catAx>
        <c:axId val="198754928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8755488"/>
        <c:crosses val="autoZero"/>
        <c:auto val="1"/>
        <c:lblAlgn val="ctr"/>
        <c:lblOffset val="100"/>
        <c:noMultiLvlLbl val="0"/>
      </c:catAx>
      <c:valAx>
        <c:axId val="19875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87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C9250-8DBB-4F6D-AB80-1B2DAAD085D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DA8B2-B418-4AE7-AB1E-3DAF9123DF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9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900" y="0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3841-9827-43A5-8CBC-BC734C153C8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A457-E89F-46B4-AEAB-6C87385F89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8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3841-9827-43A5-8CBC-BC734C153C8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A457-E89F-46B4-AEAB-6C87385F89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11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3841-9827-43A5-8CBC-BC734C153C8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A457-E89F-46B4-AEAB-6C87385F89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91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内容描述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7785" y="715430"/>
            <a:ext cx="15727680" cy="698328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58129" y="1808433"/>
            <a:ext cx="10824355" cy="419847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" name="图表 14"/>
          <p:cNvGraphicFramePr/>
          <p:nvPr>
            <p:extLst>
              <p:ext uri="{D42A27DB-BD31-4B8C-83A1-F6EECF244321}">
                <p14:modId xmlns:p14="http://schemas.microsoft.com/office/powerpoint/2010/main" val="2223150258"/>
              </p:ext>
            </p:extLst>
          </p:nvPr>
        </p:nvGraphicFramePr>
        <p:xfrm>
          <a:off x="1100594" y="2392110"/>
          <a:ext cx="4924873" cy="3283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3" name="组合 32"/>
          <p:cNvGrpSpPr/>
          <p:nvPr/>
        </p:nvGrpSpPr>
        <p:grpSpPr>
          <a:xfrm>
            <a:off x="6812981" y="2167427"/>
            <a:ext cx="4148191" cy="919226"/>
            <a:chOff x="6812981" y="2392510"/>
            <a:chExt cx="4148191" cy="919226"/>
          </a:xfrm>
        </p:grpSpPr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812981" y="2523027"/>
              <a:ext cx="216000" cy="216000"/>
            </a:xfrm>
            <a:custGeom>
              <a:avLst/>
              <a:gdLst>
                <a:gd name="T0" fmla="*/ 93 w 196"/>
                <a:gd name="T1" fmla="*/ 0 h 200"/>
                <a:gd name="T2" fmla="*/ 54 w 196"/>
                <a:gd name="T3" fmla="*/ 8 h 200"/>
                <a:gd name="T4" fmla="*/ 25 w 196"/>
                <a:gd name="T5" fmla="*/ 29 h 200"/>
                <a:gd name="T6" fmla="*/ 7 w 196"/>
                <a:gd name="T7" fmla="*/ 60 h 200"/>
                <a:gd name="T8" fmla="*/ 0 w 196"/>
                <a:gd name="T9" fmla="*/ 97 h 200"/>
                <a:gd name="T10" fmla="*/ 1 w 196"/>
                <a:gd name="T11" fmla="*/ 118 h 200"/>
                <a:gd name="T12" fmla="*/ 15 w 196"/>
                <a:gd name="T13" fmla="*/ 155 h 200"/>
                <a:gd name="T14" fmla="*/ 38 w 196"/>
                <a:gd name="T15" fmla="*/ 183 h 200"/>
                <a:gd name="T16" fmla="*/ 73 w 196"/>
                <a:gd name="T17" fmla="*/ 198 h 200"/>
                <a:gd name="T18" fmla="*/ 93 w 196"/>
                <a:gd name="T19" fmla="*/ 200 h 200"/>
                <a:gd name="T20" fmla="*/ 136 w 196"/>
                <a:gd name="T21" fmla="*/ 192 h 200"/>
                <a:gd name="T22" fmla="*/ 167 w 196"/>
                <a:gd name="T23" fmla="*/ 171 h 200"/>
                <a:gd name="T24" fmla="*/ 188 w 196"/>
                <a:gd name="T25" fmla="*/ 138 h 200"/>
                <a:gd name="T26" fmla="*/ 196 w 196"/>
                <a:gd name="T27" fmla="*/ 97 h 200"/>
                <a:gd name="T28" fmla="*/ 194 w 196"/>
                <a:gd name="T29" fmla="*/ 78 h 200"/>
                <a:gd name="T30" fmla="*/ 180 w 196"/>
                <a:gd name="T31" fmla="*/ 43 h 200"/>
                <a:gd name="T32" fmla="*/ 153 w 196"/>
                <a:gd name="T33" fmla="*/ 17 h 200"/>
                <a:gd name="T34" fmla="*/ 114 w 196"/>
                <a:gd name="T35" fmla="*/ 2 h 200"/>
                <a:gd name="T36" fmla="*/ 93 w 196"/>
                <a:gd name="T37" fmla="*/ 0 h 200"/>
                <a:gd name="T38" fmla="*/ 116 w 196"/>
                <a:gd name="T39" fmla="*/ 122 h 200"/>
                <a:gd name="T40" fmla="*/ 116 w 196"/>
                <a:gd name="T41" fmla="*/ 161 h 200"/>
                <a:gd name="T42" fmla="*/ 110 w 196"/>
                <a:gd name="T43" fmla="*/ 179 h 200"/>
                <a:gd name="T44" fmla="*/ 93 w 196"/>
                <a:gd name="T45" fmla="*/ 187 h 200"/>
                <a:gd name="T46" fmla="*/ 87 w 196"/>
                <a:gd name="T47" fmla="*/ 185 h 200"/>
                <a:gd name="T48" fmla="*/ 77 w 196"/>
                <a:gd name="T49" fmla="*/ 171 h 200"/>
                <a:gd name="T50" fmla="*/ 75 w 196"/>
                <a:gd name="T51" fmla="*/ 122 h 200"/>
                <a:gd name="T52" fmla="*/ 36 w 196"/>
                <a:gd name="T53" fmla="*/ 122 h 200"/>
                <a:gd name="T54" fmla="*/ 21 w 196"/>
                <a:gd name="T55" fmla="*/ 116 h 200"/>
                <a:gd name="T56" fmla="*/ 15 w 196"/>
                <a:gd name="T57" fmla="*/ 97 h 200"/>
                <a:gd name="T58" fmla="*/ 17 w 196"/>
                <a:gd name="T59" fmla="*/ 91 h 200"/>
                <a:gd name="T60" fmla="*/ 27 w 196"/>
                <a:gd name="T61" fmla="*/ 85 h 200"/>
                <a:gd name="T62" fmla="*/ 75 w 196"/>
                <a:gd name="T63" fmla="*/ 85 h 200"/>
                <a:gd name="T64" fmla="*/ 75 w 196"/>
                <a:gd name="T65" fmla="*/ 45 h 200"/>
                <a:gd name="T66" fmla="*/ 81 w 196"/>
                <a:gd name="T67" fmla="*/ 25 h 200"/>
                <a:gd name="T68" fmla="*/ 93 w 196"/>
                <a:gd name="T69" fmla="*/ 17 h 200"/>
                <a:gd name="T70" fmla="*/ 103 w 196"/>
                <a:gd name="T71" fmla="*/ 19 h 200"/>
                <a:gd name="T72" fmla="*/ 114 w 196"/>
                <a:gd name="T73" fmla="*/ 33 h 200"/>
                <a:gd name="T74" fmla="*/ 116 w 196"/>
                <a:gd name="T75" fmla="*/ 85 h 200"/>
                <a:gd name="T76" fmla="*/ 155 w 196"/>
                <a:gd name="T77" fmla="*/ 85 h 200"/>
                <a:gd name="T78" fmla="*/ 173 w 196"/>
                <a:gd name="T79" fmla="*/ 87 h 200"/>
                <a:gd name="T80" fmla="*/ 180 w 196"/>
                <a:gd name="T81" fmla="*/ 97 h 200"/>
                <a:gd name="T82" fmla="*/ 180 w 196"/>
                <a:gd name="T83" fmla="*/ 103 h 200"/>
                <a:gd name="T84" fmla="*/ 173 w 196"/>
                <a:gd name="T85" fmla="*/ 116 h 200"/>
                <a:gd name="T86" fmla="*/ 155 w 196"/>
                <a:gd name="T87" fmla="*/ 12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200">
                  <a:moveTo>
                    <a:pt x="93" y="0"/>
                  </a:moveTo>
                  <a:lnTo>
                    <a:pt x="93" y="0"/>
                  </a:lnTo>
                  <a:lnTo>
                    <a:pt x="73" y="2"/>
                  </a:lnTo>
                  <a:lnTo>
                    <a:pt x="54" y="8"/>
                  </a:lnTo>
                  <a:lnTo>
                    <a:pt x="38" y="17"/>
                  </a:lnTo>
                  <a:lnTo>
                    <a:pt x="25" y="29"/>
                  </a:lnTo>
                  <a:lnTo>
                    <a:pt x="15" y="43"/>
                  </a:lnTo>
                  <a:lnTo>
                    <a:pt x="7" y="60"/>
                  </a:lnTo>
                  <a:lnTo>
                    <a:pt x="1" y="7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" y="118"/>
                  </a:lnTo>
                  <a:lnTo>
                    <a:pt x="7" y="138"/>
                  </a:lnTo>
                  <a:lnTo>
                    <a:pt x="15" y="155"/>
                  </a:lnTo>
                  <a:lnTo>
                    <a:pt x="25" y="171"/>
                  </a:lnTo>
                  <a:lnTo>
                    <a:pt x="38" y="183"/>
                  </a:lnTo>
                  <a:lnTo>
                    <a:pt x="54" y="192"/>
                  </a:lnTo>
                  <a:lnTo>
                    <a:pt x="73" y="198"/>
                  </a:lnTo>
                  <a:lnTo>
                    <a:pt x="93" y="200"/>
                  </a:lnTo>
                  <a:lnTo>
                    <a:pt x="93" y="200"/>
                  </a:lnTo>
                  <a:lnTo>
                    <a:pt x="114" y="198"/>
                  </a:lnTo>
                  <a:lnTo>
                    <a:pt x="136" y="192"/>
                  </a:lnTo>
                  <a:lnTo>
                    <a:pt x="153" y="183"/>
                  </a:lnTo>
                  <a:lnTo>
                    <a:pt x="167" y="171"/>
                  </a:lnTo>
                  <a:lnTo>
                    <a:pt x="180" y="155"/>
                  </a:lnTo>
                  <a:lnTo>
                    <a:pt x="188" y="138"/>
                  </a:lnTo>
                  <a:lnTo>
                    <a:pt x="194" y="118"/>
                  </a:lnTo>
                  <a:lnTo>
                    <a:pt x="196" y="97"/>
                  </a:lnTo>
                  <a:lnTo>
                    <a:pt x="196" y="97"/>
                  </a:lnTo>
                  <a:lnTo>
                    <a:pt x="194" y="78"/>
                  </a:lnTo>
                  <a:lnTo>
                    <a:pt x="188" y="60"/>
                  </a:lnTo>
                  <a:lnTo>
                    <a:pt x="180" y="43"/>
                  </a:lnTo>
                  <a:lnTo>
                    <a:pt x="167" y="29"/>
                  </a:lnTo>
                  <a:lnTo>
                    <a:pt x="153" y="17"/>
                  </a:lnTo>
                  <a:lnTo>
                    <a:pt x="136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93" y="0"/>
                  </a:lnTo>
                  <a:close/>
                  <a:moveTo>
                    <a:pt x="155" y="122"/>
                  </a:moveTo>
                  <a:lnTo>
                    <a:pt x="116" y="122"/>
                  </a:lnTo>
                  <a:lnTo>
                    <a:pt x="116" y="161"/>
                  </a:lnTo>
                  <a:lnTo>
                    <a:pt x="116" y="161"/>
                  </a:lnTo>
                  <a:lnTo>
                    <a:pt x="114" y="171"/>
                  </a:lnTo>
                  <a:lnTo>
                    <a:pt x="110" y="179"/>
                  </a:lnTo>
                  <a:lnTo>
                    <a:pt x="103" y="185"/>
                  </a:lnTo>
                  <a:lnTo>
                    <a:pt x="93" y="187"/>
                  </a:lnTo>
                  <a:lnTo>
                    <a:pt x="93" y="187"/>
                  </a:lnTo>
                  <a:lnTo>
                    <a:pt x="87" y="185"/>
                  </a:lnTo>
                  <a:lnTo>
                    <a:pt x="81" y="179"/>
                  </a:lnTo>
                  <a:lnTo>
                    <a:pt x="77" y="171"/>
                  </a:lnTo>
                  <a:lnTo>
                    <a:pt x="75" y="161"/>
                  </a:lnTo>
                  <a:lnTo>
                    <a:pt x="75" y="122"/>
                  </a:lnTo>
                  <a:lnTo>
                    <a:pt x="36" y="122"/>
                  </a:lnTo>
                  <a:lnTo>
                    <a:pt x="36" y="122"/>
                  </a:lnTo>
                  <a:lnTo>
                    <a:pt x="27" y="120"/>
                  </a:lnTo>
                  <a:lnTo>
                    <a:pt x="21" y="116"/>
                  </a:lnTo>
                  <a:lnTo>
                    <a:pt x="17" y="109"/>
                  </a:lnTo>
                  <a:lnTo>
                    <a:pt x="15" y="97"/>
                  </a:lnTo>
                  <a:lnTo>
                    <a:pt x="15" y="97"/>
                  </a:lnTo>
                  <a:lnTo>
                    <a:pt x="17" y="91"/>
                  </a:lnTo>
                  <a:lnTo>
                    <a:pt x="21" y="87"/>
                  </a:lnTo>
                  <a:lnTo>
                    <a:pt x="27" y="85"/>
                  </a:lnTo>
                  <a:lnTo>
                    <a:pt x="36" y="85"/>
                  </a:lnTo>
                  <a:lnTo>
                    <a:pt x="75" y="8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7" y="33"/>
                  </a:lnTo>
                  <a:lnTo>
                    <a:pt x="81" y="25"/>
                  </a:lnTo>
                  <a:lnTo>
                    <a:pt x="87" y="19"/>
                  </a:lnTo>
                  <a:lnTo>
                    <a:pt x="93" y="17"/>
                  </a:lnTo>
                  <a:lnTo>
                    <a:pt x="93" y="17"/>
                  </a:lnTo>
                  <a:lnTo>
                    <a:pt x="103" y="19"/>
                  </a:lnTo>
                  <a:lnTo>
                    <a:pt x="110" y="25"/>
                  </a:lnTo>
                  <a:lnTo>
                    <a:pt x="114" y="33"/>
                  </a:lnTo>
                  <a:lnTo>
                    <a:pt x="116" y="45"/>
                  </a:lnTo>
                  <a:lnTo>
                    <a:pt x="116" y="85"/>
                  </a:lnTo>
                  <a:lnTo>
                    <a:pt x="155" y="85"/>
                  </a:lnTo>
                  <a:lnTo>
                    <a:pt x="155" y="85"/>
                  </a:lnTo>
                  <a:lnTo>
                    <a:pt x="165" y="85"/>
                  </a:lnTo>
                  <a:lnTo>
                    <a:pt x="173" y="87"/>
                  </a:lnTo>
                  <a:lnTo>
                    <a:pt x="178" y="91"/>
                  </a:lnTo>
                  <a:lnTo>
                    <a:pt x="180" y="97"/>
                  </a:lnTo>
                  <a:lnTo>
                    <a:pt x="180" y="97"/>
                  </a:lnTo>
                  <a:lnTo>
                    <a:pt x="180" y="103"/>
                  </a:lnTo>
                  <a:lnTo>
                    <a:pt x="178" y="109"/>
                  </a:lnTo>
                  <a:lnTo>
                    <a:pt x="173" y="116"/>
                  </a:lnTo>
                  <a:lnTo>
                    <a:pt x="165" y="120"/>
                  </a:lnTo>
                  <a:lnTo>
                    <a:pt x="155" y="122"/>
                  </a:lnTo>
                  <a:lnTo>
                    <a:pt x="155" y="122"/>
                  </a:lnTo>
                  <a:close/>
                </a:path>
              </a:pathLst>
            </a:custGeom>
            <a:solidFill>
              <a:srgbClr val="EE9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7083187" y="2392510"/>
              <a:ext cx="3877985" cy="919226"/>
              <a:chOff x="7983943" y="1992577"/>
              <a:chExt cx="3877985" cy="919226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7983943" y="1992577"/>
                <a:ext cx="23064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EE9065"/>
                    </a:solidFill>
                  </a:rPr>
                  <a:t>内容说明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7983943" y="2454242"/>
                <a:ext cx="3877985" cy="457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内容说明内容说明内容说明内容说明</a:t>
                </a:r>
                <a:endPara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cxnSp>
        <p:nvCxnSpPr>
          <p:cNvPr id="20" name="直接连接符 19"/>
          <p:cNvCxnSpPr/>
          <p:nvPr/>
        </p:nvCxnSpPr>
        <p:spPr>
          <a:xfrm>
            <a:off x="6389372" y="3247415"/>
            <a:ext cx="49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6812981" y="3408177"/>
            <a:ext cx="4148191" cy="919226"/>
            <a:chOff x="6812981" y="3635580"/>
            <a:chExt cx="4148191" cy="919226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6812981" y="3766097"/>
              <a:ext cx="216000" cy="216000"/>
            </a:xfrm>
            <a:custGeom>
              <a:avLst/>
              <a:gdLst>
                <a:gd name="T0" fmla="*/ 93 w 196"/>
                <a:gd name="T1" fmla="*/ 0 h 200"/>
                <a:gd name="T2" fmla="*/ 54 w 196"/>
                <a:gd name="T3" fmla="*/ 8 h 200"/>
                <a:gd name="T4" fmla="*/ 25 w 196"/>
                <a:gd name="T5" fmla="*/ 29 h 200"/>
                <a:gd name="T6" fmla="*/ 7 w 196"/>
                <a:gd name="T7" fmla="*/ 60 h 200"/>
                <a:gd name="T8" fmla="*/ 0 w 196"/>
                <a:gd name="T9" fmla="*/ 97 h 200"/>
                <a:gd name="T10" fmla="*/ 1 w 196"/>
                <a:gd name="T11" fmla="*/ 118 h 200"/>
                <a:gd name="T12" fmla="*/ 15 w 196"/>
                <a:gd name="T13" fmla="*/ 155 h 200"/>
                <a:gd name="T14" fmla="*/ 38 w 196"/>
                <a:gd name="T15" fmla="*/ 183 h 200"/>
                <a:gd name="T16" fmla="*/ 73 w 196"/>
                <a:gd name="T17" fmla="*/ 198 h 200"/>
                <a:gd name="T18" fmla="*/ 93 w 196"/>
                <a:gd name="T19" fmla="*/ 200 h 200"/>
                <a:gd name="T20" fmla="*/ 136 w 196"/>
                <a:gd name="T21" fmla="*/ 192 h 200"/>
                <a:gd name="T22" fmla="*/ 167 w 196"/>
                <a:gd name="T23" fmla="*/ 171 h 200"/>
                <a:gd name="T24" fmla="*/ 188 w 196"/>
                <a:gd name="T25" fmla="*/ 138 h 200"/>
                <a:gd name="T26" fmla="*/ 196 w 196"/>
                <a:gd name="T27" fmla="*/ 97 h 200"/>
                <a:gd name="T28" fmla="*/ 194 w 196"/>
                <a:gd name="T29" fmla="*/ 78 h 200"/>
                <a:gd name="T30" fmla="*/ 180 w 196"/>
                <a:gd name="T31" fmla="*/ 43 h 200"/>
                <a:gd name="T32" fmla="*/ 153 w 196"/>
                <a:gd name="T33" fmla="*/ 17 h 200"/>
                <a:gd name="T34" fmla="*/ 114 w 196"/>
                <a:gd name="T35" fmla="*/ 2 h 200"/>
                <a:gd name="T36" fmla="*/ 93 w 196"/>
                <a:gd name="T37" fmla="*/ 0 h 200"/>
                <a:gd name="T38" fmla="*/ 116 w 196"/>
                <a:gd name="T39" fmla="*/ 122 h 200"/>
                <a:gd name="T40" fmla="*/ 116 w 196"/>
                <a:gd name="T41" fmla="*/ 161 h 200"/>
                <a:gd name="T42" fmla="*/ 110 w 196"/>
                <a:gd name="T43" fmla="*/ 179 h 200"/>
                <a:gd name="T44" fmla="*/ 93 w 196"/>
                <a:gd name="T45" fmla="*/ 187 h 200"/>
                <a:gd name="T46" fmla="*/ 87 w 196"/>
                <a:gd name="T47" fmla="*/ 185 h 200"/>
                <a:gd name="T48" fmla="*/ 77 w 196"/>
                <a:gd name="T49" fmla="*/ 171 h 200"/>
                <a:gd name="T50" fmla="*/ 75 w 196"/>
                <a:gd name="T51" fmla="*/ 122 h 200"/>
                <a:gd name="T52" fmla="*/ 36 w 196"/>
                <a:gd name="T53" fmla="*/ 122 h 200"/>
                <a:gd name="T54" fmla="*/ 21 w 196"/>
                <a:gd name="T55" fmla="*/ 116 h 200"/>
                <a:gd name="T56" fmla="*/ 15 w 196"/>
                <a:gd name="T57" fmla="*/ 97 h 200"/>
                <a:gd name="T58" fmla="*/ 17 w 196"/>
                <a:gd name="T59" fmla="*/ 91 h 200"/>
                <a:gd name="T60" fmla="*/ 27 w 196"/>
                <a:gd name="T61" fmla="*/ 85 h 200"/>
                <a:gd name="T62" fmla="*/ 75 w 196"/>
                <a:gd name="T63" fmla="*/ 85 h 200"/>
                <a:gd name="T64" fmla="*/ 75 w 196"/>
                <a:gd name="T65" fmla="*/ 45 h 200"/>
                <a:gd name="T66" fmla="*/ 81 w 196"/>
                <a:gd name="T67" fmla="*/ 25 h 200"/>
                <a:gd name="T68" fmla="*/ 93 w 196"/>
                <a:gd name="T69" fmla="*/ 17 h 200"/>
                <a:gd name="T70" fmla="*/ 103 w 196"/>
                <a:gd name="T71" fmla="*/ 19 h 200"/>
                <a:gd name="T72" fmla="*/ 114 w 196"/>
                <a:gd name="T73" fmla="*/ 33 h 200"/>
                <a:gd name="T74" fmla="*/ 116 w 196"/>
                <a:gd name="T75" fmla="*/ 85 h 200"/>
                <a:gd name="T76" fmla="*/ 155 w 196"/>
                <a:gd name="T77" fmla="*/ 85 h 200"/>
                <a:gd name="T78" fmla="*/ 173 w 196"/>
                <a:gd name="T79" fmla="*/ 87 h 200"/>
                <a:gd name="T80" fmla="*/ 180 w 196"/>
                <a:gd name="T81" fmla="*/ 97 h 200"/>
                <a:gd name="T82" fmla="*/ 180 w 196"/>
                <a:gd name="T83" fmla="*/ 103 h 200"/>
                <a:gd name="T84" fmla="*/ 173 w 196"/>
                <a:gd name="T85" fmla="*/ 116 h 200"/>
                <a:gd name="T86" fmla="*/ 155 w 196"/>
                <a:gd name="T87" fmla="*/ 12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200">
                  <a:moveTo>
                    <a:pt x="93" y="0"/>
                  </a:moveTo>
                  <a:lnTo>
                    <a:pt x="93" y="0"/>
                  </a:lnTo>
                  <a:lnTo>
                    <a:pt x="73" y="2"/>
                  </a:lnTo>
                  <a:lnTo>
                    <a:pt x="54" y="8"/>
                  </a:lnTo>
                  <a:lnTo>
                    <a:pt x="38" y="17"/>
                  </a:lnTo>
                  <a:lnTo>
                    <a:pt x="25" y="29"/>
                  </a:lnTo>
                  <a:lnTo>
                    <a:pt x="15" y="43"/>
                  </a:lnTo>
                  <a:lnTo>
                    <a:pt x="7" y="60"/>
                  </a:lnTo>
                  <a:lnTo>
                    <a:pt x="1" y="7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" y="118"/>
                  </a:lnTo>
                  <a:lnTo>
                    <a:pt x="7" y="138"/>
                  </a:lnTo>
                  <a:lnTo>
                    <a:pt x="15" y="155"/>
                  </a:lnTo>
                  <a:lnTo>
                    <a:pt x="25" y="171"/>
                  </a:lnTo>
                  <a:lnTo>
                    <a:pt x="38" y="183"/>
                  </a:lnTo>
                  <a:lnTo>
                    <a:pt x="54" y="192"/>
                  </a:lnTo>
                  <a:lnTo>
                    <a:pt x="73" y="198"/>
                  </a:lnTo>
                  <a:lnTo>
                    <a:pt x="93" y="200"/>
                  </a:lnTo>
                  <a:lnTo>
                    <a:pt x="93" y="200"/>
                  </a:lnTo>
                  <a:lnTo>
                    <a:pt x="114" y="198"/>
                  </a:lnTo>
                  <a:lnTo>
                    <a:pt x="136" y="192"/>
                  </a:lnTo>
                  <a:lnTo>
                    <a:pt x="153" y="183"/>
                  </a:lnTo>
                  <a:lnTo>
                    <a:pt x="167" y="171"/>
                  </a:lnTo>
                  <a:lnTo>
                    <a:pt x="180" y="155"/>
                  </a:lnTo>
                  <a:lnTo>
                    <a:pt x="188" y="138"/>
                  </a:lnTo>
                  <a:lnTo>
                    <a:pt x="194" y="118"/>
                  </a:lnTo>
                  <a:lnTo>
                    <a:pt x="196" y="97"/>
                  </a:lnTo>
                  <a:lnTo>
                    <a:pt x="196" y="97"/>
                  </a:lnTo>
                  <a:lnTo>
                    <a:pt x="194" y="78"/>
                  </a:lnTo>
                  <a:lnTo>
                    <a:pt x="188" y="60"/>
                  </a:lnTo>
                  <a:lnTo>
                    <a:pt x="180" y="43"/>
                  </a:lnTo>
                  <a:lnTo>
                    <a:pt x="167" y="29"/>
                  </a:lnTo>
                  <a:lnTo>
                    <a:pt x="153" y="17"/>
                  </a:lnTo>
                  <a:lnTo>
                    <a:pt x="136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93" y="0"/>
                  </a:lnTo>
                  <a:close/>
                  <a:moveTo>
                    <a:pt x="155" y="122"/>
                  </a:moveTo>
                  <a:lnTo>
                    <a:pt x="116" y="122"/>
                  </a:lnTo>
                  <a:lnTo>
                    <a:pt x="116" y="161"/>
                  </a:lnTo>
                  <a:lnTo>
                    <a:pt x="116" y="161"/>
                  </a:lnTo>
                  <a:lnTo>
                    <a:pt x="114" y="171"/>
                  </a:lnTo>
                  <a:lnTo>
                    <a:pt x="110" y="179"/>
                  </a:lnTo>
                  <a:lnTo>
                    <a:pt x="103" y="185"/>
                  </a:lnTo>
                  <a:lnTo>
                    <a:pt x="93" y="187"/>
                  </a:lnTo>
                  <a:lnTo>
                    <a:pt x="93" y="187"/>
                  </a:lnTo>
                  <a:lnTo>
                    <a:pt x="87" y="185"/>
                  </a:lnTo>
                  <a:lnTo>
                    <a:pt x="81" y="179"/>
                  </a:lnTo>
                  <a:lnTo>
                    <a:pt x="77" y="171"/>
                  </a:lnTo>
                  <a:lnTo>
                    <a:pt x="75" y="161"/>
                  </a:lnTo>
                  <a:lnTo>
                    <a:pt x="75" y="122"/>
                  </a:lnTo>
                  <a:lnTo>
                    <a:pt x="36" y="122"/>
                  </a:lnTo>
                  <a:lnTo>
                    <a:pt x="36" y="122"/>
                  </a:lnTo>
                  <a:lnTo>
                    <a:pt x="27" y="120"/>
                  </a:lnTo>
                  <a:lnTo>
                    <a:pt x="21" y="116"/>
                  </a:lnTo>
                  <a:lnTo>
                    <a:pt x="17" y="109"/>
                  </a:lnTo>
                  <a:lnTo>
                    <a:pt x="15" y="97"/>
                  </a:lnTo>
                  <a:lnTo>
                    <a:pt x="15" y="97"/>
                  </a:lnTo>
                  <a:lnTo>
                    <a:pt x="17" y="91"/>
                  </a:lnTo>
                  <a:lnTo>
                    <a:pt x="21" y="87"/>
                  </a:lnTo>
                  <a:lnTo>
                    <a:pt x="27" y="85"/>
                  </a:lnTo>
                  <a:lnTo>
                    <a:pt x="36" y="85"/>
                  </a:lnTo>
                  <a:lnTo>
                    <a:pt x="75" y="8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7" y="33"/>
                  </a:lnTo>
                  <a:lnTo>
                    <a:pt x="81" y="25"/>
                  </a:lnTo>
                  <a:lnTo>
                    <a:pt x="87" y="19"/>
                  </a:lnTo>
                  <a:lnTo>
                    <a:pt x="93" y="17"/>
                  </a:lnTo>
                  <a:lnTo>
                    <a:pt x="93" y="17"/>
                  </a:lnTo>
                  <a:lnTo>
                    <a:pt x="103" y="19"/>
                  </a:lnTo>
                  <a:lnTo>
                    <a:pt x="110" y="25"/>
                  </a:lnTo>
                  <a:lnTo>
                    <a:pt x="114" y="33"/>
                  </a:lnTo>
                  <a:lnTo>
                    <a:pt x="116" y="45"/>
                  </a:lnTo>
                  <a:lnTo>
                    <a:pt x="116" y="85"/>
                  </a:lnTo>
                  <a:lnTo>
                    <a:pt x="155" y="85"/>
                  </a:lnTo>
                  <a:lnTo>
                    <a:pt x="155" y="85"/>
                  </a:lnTo>
                  <a:lnTo>
                    <a:pt x="165" y="85"/>
                  </a:lnTo>
                  <a:lnTo>
                    <a:pt x="173" y="87"/>
                  </a:lnTo>
                  <a:lnTo>
                    <a:pt x="178" y="91"/>
                  </a:lnTo>
                  <a:lnTo>
                    <a:pt x="180" y="97"/>
                  </a:lnTo>
                  <a:lnTo>
                    <a:pt x="180" y="97"/>
                  </a:lnTo>
                  <a:lnTo>
                    <a:pt x="180" y="103"/>
                  </a:lnTo>
                  <a:lnTo>
                    <a:pt x="178" y="109"/>
                  </a:lnTo>
                  <a:lnTo>
                    <a:pt x="173" y="116"/>
                  </a:lnTo>
                  <a:lnTo>
                    <a:pt x="165" y="120"/>
                  </a:lnTo>
                  <a:lnTo>
                    <a:pt x="155" y="122"/>
                  </a:lnTo>
                  <a:lnTo>
                    <a:pt x="155" y="122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083187" y="3635580"/>
              <a:ext cx="3877985" cy="919226"/>
              <a:chOff x="7983943" y="1992577"/>
              <a:chExt cx="3877985" cy="919226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7983943" y="1992577"/>
                <a:ext cx="23064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5B9BD5"/>
                    </a:solidFill>
                  </a:rPr>
                  <a:t>内容说明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7983943" y="2454242"/>
                <a:ext cx="3877985" cy="457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内容说明内容说明内容说明内容说明</a:t>
                </a:r>
                <a:endPara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cxnSp>
        <p:nvCxnSpPr>
          <p:cNvPr id="25" name="直接连接符 24"/>
          <p:cNvCxnSpPr/>
          <p:nvPr/>
        </p:nvCxnSpPr>
        <p:spPr>
          <a:xfrm>
            <a:off x="6389372" y="4488165"/>
            <a:ext cx="496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6389372" y="4648929"/>
            <a:ext cx="4968000" cy="1195384"/>
            <a:chOff x="6389372" y="4874012"/>
            <a:chExt cx="4968000" cy="1195384"/>
          </a:xfrm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6812981" y="5004529"/>
              <a:ext cx="216000" cy="216000"/>
            </a:xfrm>
            <a:custGeom>
              <a:avLst/>
              <a:gdLst>
                <a:gd name="T0" fmla="*/ 93 w 196"/>
                <a:gd name="T1" fmla="*/ 0 h 200"/>
                <a:gd name="T2" fmla="*/ 54 w 196"/>
                <a:gd name="T3" fmla="*/ 8 h 200"/>
                <a:gd name="T4" fmla="*/ 25 w 196"/>
                <a:gd name="T5" fmla="*/ 29 h 200"/>
                <a:gd name="T6" fmla="*/ 7 w 196"/>
                <a:gd name="T7" fmla="*/ 60 h 200"/>
                <a:gd name="T8" fmla="*/ 0 w 196"/>
                <a:gd name="T9" fmla="*/ 97 h 200"/>
                <a:gd name="T10" fmla="*/ 1 w 196"/>
                <a:gd name="T11" fmla="*/ 118 h 200"/>
                <a:gd name="T12" fmla="*/ 15 w 196"/>
                <a:gd name="T13" fmla="*/ 155 h 200"/>
                <a:gd name="T14" fmla="*/ 38 w 196"/>
                <a:gd name="T15" fmla="*/ 183 h 200"/>
                <a:gd name="T16" fmla="*/ 73 w 196"/>
                <a:gd name="T17" fmla="*/ 198 h 200"/>
                <a:gd name="T18" fmla="*/ 93 w 196"/>
                <a:gd name="T19" fmla="*/ 200 h 200"/>
                <a:gd name="T20" fmla="*/ 136 w 196"/>
                <a:gd name="T21" fmla="*/ 192 h 200"/>
                <a:gd name="T22" fmla="*/ 167 w 196"/>
                <a:gd name="T23" fmla="*/ 171 h 200"/>
                <a:gd name="T24" fmla="*/ 188 w 196"/>
                <a:gd name="T25" fmla="*/ 138 h 200"/>
                <a:gd name="T26" fmla="*/ 196 w 196"/>
                <a:gd name="T27" fmla="*/ 97 h 200"/>
                <a:gd name="T28" fmla="*/ 194 w 196"/>
                <a:gd name="T29" fmla="*/ 78 h 200"/>
                <a:gd name="T30" fmla="*/ 180 w 196"/>
                <a:gd name="T31" fmla="*/ 43 h 200"/>
                <a:gd name="T32" fmla="*/ 153 w 196"/>
                <a:gd name="T33" fmla="*/ 17 h 200"/>
                <a:gd name="T34" fmla="*/ 114 w 196"/>
                <a:gd name="T35" fmla="*/ 2 h 200"/>
                <a:gd name="T36" fmla="*/ 93 w 196"/>
                <a:gd name="T37" fmla="*/ 0 h 200"/>
                <a:gd name="T38" fmla="*/ 116 w 196"/>
                <a:gd name="T39" fmla="*/ 122 h 200"/>
                <a:gd name="T40" fmla="*/ 116 w 196"/>
                <a:gd name="T41" fmla="*/ 161 h 200"/>
                <a:gd name="T42" fmla="*/ 110 w 196"/>
                <a:gd name="T43" fmla="*/ 179 h 200"/>
                <a:gd name="T44" fmla="*/ 93 w 196"/>
                <a:gd name="T45" fmla="*/ 187 h 200"/>
                <a:gd name="T46" fmla="*/ 87 w 196"/>
                <a:gd name="T47" fmla="*/ 185 h 200"/>
                <a:gd name="T48" fmla="*/ 77 w 196"/>
                <a:gd name="T49" fmla="*/ 171 h 200"/>
                <a:gd name="T50" fmla="*/ 75 w 196"/>
                <a:gd name="T51" fmla="*/ 122 h 200"/>
                <a:gd name="T52" fmla="*/ 36 w 196"/>
                <a:gd name="T53" fmla="*/ 122 h 200"/>
                <a:gd name="T54" fmla="*/ 21 w 196"/>
                <a:gd name="T55" fmla="*/ 116 h 200"/>
                <a:gd name="T56" fmla="*/ 15 w 196"/>
                <a:gd name="T57" fmla="*/ 97 h 200"/>
                <a:gd name="T58" fmla="*/ 17 w 196"/>
                <a:gd name="T59" fmla="*/ 91 h 200"/>
                <a:gd name="T60" fmla="*/ 27 w 196"/>
                <a:gd name="T61" fmla="*/ 85 h 200"/>
                <a:gd name="T62" fmla="*/ 75 w 196"/>
                <a:gd name="T63" fmla="*/ 85 h 200"/>
                <a:gd name="T64" fmla="*/ 75 w 196"/>
                <a:gd name="T65" fmla="*/ 45 h 200"/>
                <a:gd name="T66" fmla="*/ 81 w 196"/>
                <a:gd name="T67" fmla="*/ 25 h 200"/>
                <a:gd name="T68" fmla="*/ 93 w 196"/>
                <a:gd name="T69" fmla="*/ 17 h 200"/>
                <a:gd name="T70" fmla="*/ 103 w 196"/>
                <a:gd name="T71" fmla="*/ 19 h 200"/>
                <a:gd name="T72" fmla="*/ 114 w 196"/>
                <a:gd name="T73" fmla="*/ 33 h 200"/>
                <a:gd name="T74" fmla="*/ 116 w 196"/>
                <a:gd name="T75" fmla="*/ 85 h 200"/>
                <a:gd name="T76" fmla="*/ 155 w 196"/>
                <a:gd name="T77" fmla="*/ 85 h 200"/>
                <a:gd name="T78" fmla="*/ 173 w 196"/>
                <a:gd name="T79" fmla="*/ 87 h 200"/>
                <a:gd name="T80" fmla="*/ 180 w 196"/>
                <a:gd name="T81" fmla="*/ 97 h 200"/>
                <a:gd name="T82" fmla="*/ 180 w 196"/>
                <a:gd name="T83" fmla="*/ 103 h 200"/>
                <a:gd name="T84" fmla="*/ 173 w 196"/>
                <a:gd name="T85" fmla="*/ 116 h 200"/>
                <a:gd name="T86" fmla="*/ 155 w 196"/>
                <a:gd name="T87" fmla="*/ 12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" h="200">
                  <a:moveTo>
                    <a:pt x="93" y="0"/>
                  </a:moveTo>
                  <a:lnTo>
                    <a:pt x="93" y="0"/>
                  </a:lnTo>
                  <a:lnTo>
                    <a:pt x="73" y="2"/>
                  </a:lnTo>
                  <a:lnTo>
                    <a:pt x="54" y="8"/>
                  </a:lnTo>
                  <a:lnTo>
                    <a:pt x="38" y="17"/>
                  </a:lnTo>
                  <a:lnTo>
                    <a:pt x="25" y="29"/>
                  </a:lnTo>
                  <a:lnTo>
                    <a:pt x="15" y="43"/>
                  </a:lnTo>
                  <a:lnTo>
                    <a:pt x="7" y="60"/>
                  </a:lnTo>
                  <a:lnTo>
                    <a:pt x="1" y="78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" y="118"/>
                  </a:lnTo>
                  <a:lnTo>
                    <a:pt x="7" y="138"/>
                  </a:lnTo>
                  <a:lnTo>
                    <a:pt x="15" y="155"/>
                  </a:lnTo>
                  <a:lnTo>
                    <a:pt x="25" y="171"/>
                  </a:lnTo>
                  <a:lnTo>
                    <a:pt x="38" y="183"/>
                  </a:lnTo>
                  <a:lnTo>
                    <a:pt x="54" y="192"/>
                  </a:lnTo>
                  <a:lnTo>
                    <a:pt x="73" y="198"/>
                  </a:lnTo>
                  <a:lnTo>
                    <a:pt x="93" y="200"/>
                  </a:lnTo>
                  <a:lnTo>
                    <a:pt x="93" y="200"/>
                  </a:lnTo>
                  <a:lnTo>
                    <a:pt x="114" y="198"/>
                  </a:lnTo>
                  <a:lnTo>
                    <a:pt x="136" y="192"/>
                  </a:lnTo>
                  <a:lnTo>
                    <a:pt x="153" y="183"/>
                  </a:lnTo>
                  <a:lnTo>
                    <a:pt x="167" y="171"/>
                  </a:lnTo>
                  <a:lnTo>
                    <a:pt x="180" y="155"/>
                  </a:lnTo>
                  <a:lnTo>
                    <a:pt x="188" y="138"/>
                  </a:lnTo>
                  <a:lnTo>
                    <a:pt x="194" y="118"/>
                  </a:lnTo>
                  <a:lnTo>
                    <a:pt x="196" y="97"/>
                  </a:lnTo>
                  <a:lnTo>
                    <a:pt x="196" y="97"/>
                  </a:lnTo>
                  <a:lnTo>
                    <a:pt x="194" y="78"/>
                  </a:lnTo>
                  <a:lnTo>
                    <a:pt x="188" y="60"/>
                  </a:lnTo>
                  <a:lnTo>
                    <a:pt x="180" y="43"/>
                  </a:lnTo>
                  <a:lnTo>
                    <a:pt x="167" y="29"/>
                  </a:lnTo>
                  <a:lnTo>
                    <a:pt x="153" y="17"/>
                  </a:lnTo>
                  <a:lnTo>
                    <a:pt x="136" y="8"/>
                  </a:lnTo>
                  <a:lnTo>
                    <a:pt x="114" y="2"/>
                  </a:lnTo>
                  <a:lnTo>
                    <a:pt x="93" y="0"/>
                  </a:lnTo>
                  <a:lnTo>
                    <a:pt x="93" y="0"/>
                  </a:lnTo>
                  <a:close/>
                  <a:moveTo>
                    <a:pt x="155" y="122"/>
                  </a:moveTo>
                  <a:lnTo>
                    <a:pt x="116" y="122"/>
                  </a:lnTo>
                  <a:lnTo>
                    <a:pt x="116" y="161"/>
                  </a:lnTo>
                  <a:lnTo>
                    <a:pt x="116" y="161"/>
                  </a:lnTo>
                  <a:lnTo>
                    <a:pt x="114" y="171"/>
                  </a:lnTo>
                  <a:lnTo>
                    <a:pt x="110" y="179"/>
                  </a:lnTo>
                  <a:lnTo>
                    <a:pt x="103" y="185"/>
                  </a:lnTo>
                  <a:lnTo>
                    <a:pt x="93" y="187"/>
                  </a:lnTo>
                  <a:lnTo>
                    <a:pt x="93" y="187"/>
                  </a:lnTo>
                  <a:lnTo>
                    <a:pt x="87" y="185"/>
                  </a:lnTo>
                  <a:lnTo>
                    <a:pt x="81" y="179"/>
                  </a:lnTo>
                  <a:lnTo>
                    <a:pt x="77" y="171"/>
                  </a:lnTo>
                  <a:lnTo>
                    <a:pt x="75" y="161"/>
                  </a:lnTo>
                  <a:lnTo>
                    <a:pt x="75" y="122"/>
                  </a:lnTo>
                  <a:lnTo>
                    <a:pt x="36" y="122"/>
                  </a:lnTo>
                  <a:lnTo>
                    <a:pt x="36" y="122"/>
                  </a:lnTo>
                  <a:lnTo>
                    <a:pt x="27" y="120"/>
                  </a:lnTo>
                  <a:lnTo>
                    <a:pt x="21" y="116"/>
                  </a:lnTo>
                  <a:lnTo>
                    <a:pt x="17" y="109"/>
                  </a:lnTo>
                  <a:lnTo>
                    <a:pt x="15" y="97"/>
                  </a:lnTo>
                  <a:lnTo>
                    <a:pt x="15" y="97"/>
                  </a:lnTo>
                  <a:lnTo>
                    <a:pt x="17" y="91"/>
                  </a:lnTo>
                  <a:lnTo>
                    <a:pt x="21" y="87"/>
                  </a:lnTo>
                  <a:lnTo>
                    <a:pt x="27" y="85"/>
                  </a:lnTo>
                  <a:lnTo>
                    <a:pt x="36" y="85"/>
                  </a:lnTo>
                  <a:lnTo>
                    <a:pt x="75" y="8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7" y="33"/>
                  </a:lnTo>
                  <a:lnTo>
                    <a:pt x="81" y="25"/>
                  </a:lnTo>
                  <a:lnTo>
                    <a:pt x="87" y="19"/>
                  </a:lnTo>
                  <a:lnTo>
                    <a:pt x="93" y="17"/>
                  </a:lnTo>
                  <a:lnTo>
                    <a:pt x="93" y="17"/>
                  </a:lnTo>
                  <a:lnTo>
                    <a:pt x="103" y="19"/>
                  </a:lnTo>
                  <a:lnTo>
                    <a:pt x="110" y="25"/>
                  </a:lnTo>
                  <a:lnTo>
                    <a:pt x="114" y="33"/>
                  </a:lnTo>
                  <a:lnTo>
                    <a:pt x="116" y="45"/>
                  </a:lnTo>
                  <a:lnTo>
                    <a:pt x="116" y="85"/>
                  </a:lnTo>
                  <a:lnTo>
                    <a:pt x="155" y="85"/>
                  </a:lnTo>
                  <a:lnTo>
                    <a:pt x="155" y="85"/>
                  </a:lnTo>
                  <a:lnTo>
                    <a:pt x="165" y="85"/>
                  </a:lnTo>
                  <a:lnTo>
                    <a:pt x="173" y="87"/>
                  </a:lnTo>
                  <a:lnTo>
                    <a:pt x="178" y="91"/>
                  </a:lnTo>
                  <a:lnTo>
                    <a:pt x="180" y="97"/>
                  </a:lnTo>
                  <a:lnTo>
                    <a:pt x="180" y="97"/>
                  </a:lnTo>
                  <a:lnTo>
                    <a:pt x="180" y="103"/>
                  </a:lnTo>
                  <a:lnTo>
                    <a:pt x="178" y="109"/>
                  </a:lnTo>
                  <a:lnTo>
                    <a:pt x="173" y="116"/>
                  </a:lnTo>
                  <a:lnTo>
                    <a:pt x="165" y="120"/>
                  </a:lnTo>
                  <a:lnTo>
                    <a:pt x="155" y="122"/>
                  </a:lnTo>
                  <a:lnTo>
                    <a:pt x="155" y="122"/>
                  </a:lnTo>
                  <a:close/>
                </a:path>
              </a:pathLst>
            </a:custGeom>
            <a:solidFill>
              <a:srgbClr val="A6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083187" y="4874012"/>
              <a:ext cx="3877985" cy="919226"/>
              <a:chOff x="7983943" y="1992577"/>
              <a:chExt cx="3877985" cy="919226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7983943" y="1992577"/>
                <a:ext cx="23064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A6BABA"/>
                    </a:solidFill>
                  </a:rPr>
                  <a:t>内容说明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7983943" y="2454242"/>
                <a:ext cx="3877985" cy="457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内容说明内容说明内容说明内容说明</a:t>
                </a:r>
                <a:endPara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30" name="直接连接符 29"/>
            <p:cNvCxnSpPr/>
            <p:nvPr/>
          </p:nvCxnSpPr>
          <p:spPr>
            <a:xfrm>
              <a:off x="6389372" y="6069396"/>
              <a:ext cx="4968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204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32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华康俪金黑W8</vt:lpstr>
      <vt:lpstr>宋体</vt:lpstr>
      <vt:lpstr>微软雅黑</vt:lpstr>
      <vt:lpstr>Arial</vt:lpstr>
      <vt:lpstr>Calibri</vt:lpstr>
      <vt:lpstr>Impact</vt:lpstr>
      <vt:lpstr>Office 主题</vt:lpstr>
      <vt:lpstr>内容描述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内容描述</dc:title>
  <dc:creator/>
  <cp:lastModifiedBy>Mloong</cp:lastModifiedBy>
  <cp:revision>117</cp:revision>
  <dcterms:created xsi:type="dcterms:W3CDTF">2014-06-28T22:07:25Z</dcterms:created>
  <dcterms:modified xsi:type="dcterms:W3CDTF">2018-09-06T09:25:24Z</dcterms:modified>
</cp:coreProperties>
</file>