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zh-CN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ppt</c:v>
                </c:pt>
              </c:strCache>
            </c:strRef>
          </c:tx>
          <c:spPr>
            <a:ln w="28575" cap="sq">
              <a:solidFill>
                <a:srgbClr val="4472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40000"/>
              </a:solidFill>
              <a:ln w="50800">
                <a:solidFill>
                  <a:srgbClr val="4472C4"/>
                </a:solidFill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90-463F-A09E-1117E24ED702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D1C21"/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90-463F-A09E-1117E24ED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772416"/>
        <c:axId val="338772808"/>
      </c:lineChart>
      <c:catAx>
        <c:axId val="33877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64656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38772808"/>
        <c:crosses val="autoZero"/>
        <c:auto val="1"/>
        <c:lblAlgn val="ctr"/>
        <c:lblOffset val="100"/>
        <c:noMultiLvlLbl val="0"/>
      </c:catAx>
      <c:valAx>
        <c:axId val="3387728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6F6F6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877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8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26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61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35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54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32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84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03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32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4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89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13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>
            <p:extLst>
              <p:ext uri="{D42A27DB-BD31-4B8C-83A1-F6EECF244321}">
                <p14:modId xmlns:p14="http://schemas.microsoft.com/office/powerpoint/2010/main" val="3560124905"/>
              </p:ext>
            </p:extLst>
          </p:nvPr>
        </p:nvGraphicFramePr>
        <p:xfrm>
          <a:off x="5524711" y="1645894"/>
          <a:ext cx="5929391" cy="321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586892" y="2157059"/>
            <a:ext cx="1587787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1049749" y="2413020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6891" y="4759171"/>
            <a:ext cx="1821924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281K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 rot="10800000" flipV="1">
            <a:off x="1071199" y="492950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586891" y="3494988"/>
            <a:ext cx="2718772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508,000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1071199" y="3665321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683626" y="5170223"/>
            <a:ext cx="5389463" cy="105259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947852" y="5794120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89878" y="1580105"/>
            <a:ext cx="4321" cy="489241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7" name="矩形 6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9" name="组 68"/>
          <p:cNvGrpSpPr/>
          <p:nvPr/>
        </p:nvGrpSpPr>
        <p:grpSpPr>
          <a:xfrm>
            <a:off x="11454106" y="252857"/>
            <a:ext cx="737892" cy="484288"/>
            <a:chOff x="11454105" y="252856"/>
            <a:chExt cx="737892" cy="484288"/>
          </a:xfrm>
        </p:grpSpPr>
        <p:grpSp>
          <p:nvGrpSpPr>
            <p:cNvPr id="71" name="组 70"/>
            <p:cNvGrpSpPr/>
            <p:nvPr/>
          </p:nvGrpSpPr>
          <p:grpSpPr>
            <a:xfrm>
              <a:off x="12039604" y="252856"/>
              <a:ext cx="152393" cy="484287"/>
              <a:chOff x="12039604" y="252856"/>
              <a:chExt cx="152393" cy="484287"/>
            </a:xfrm>
          </p:grpSpPr>
          <p:sp>
            <p:nvSpPr>
              <p:cNvPr id="75" name="圆角矩形 74"/>
              <p:cNvSpPr/>
              <p:nvPr/>
            </p:nvSpPr>
            <p:spPr>
              <a:xfrm rot="16200000" flipV="1">
                <a:off x="12072988" y="518121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圆角矩形 75"/>
              <p:cNvSpPr/>
              <p:nvPr/>
            </p:nvSpPr>
            <p:spPr>
              <a:xfrm rot="16200000" flipV="1">
                <a:off x="12072988" y="618134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2F5597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圆角矩形 76"/>
              <p:cNvSpPr/>
              <p:nvPr/>
            </p:nvSpPr>
            <p:spPr>
              <a:xfrm rot="16200000" flipV="1">
                <a:off x="12072988" y="321750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 rot="16200000" flipV="1">
                <a:off x="12072988" y="421763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2F5597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圆角矩形 78"/>
              <p:cNvSpPr/>
              <p:nvPr/>
            </p:nvSpPr>
            <p:spPr>
              <a:xfrm rot="16200000" flipV="1">
                <a:off x="12072987" y="219473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2F5597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2" name="组合 99"/>
            <p:cNvGrpSpPr/>
            <p:nvPr/>
          </p:nvGrpSpPr>
          <p:grpSpPr>
            <a:xfrm>
              <a:off x="11454105" y="252857"/>
              <a:ext cx="491115" cy="484287"/>
              <a:chOff x="1528923" y="220268"/>
              <a:chExt cx="1284096" cy="1266241"/>
            </a:xfrm>
          </p:grpSpPr>
          <p:sp>
            <p:nvSpPr>
              <p:cNvPr id="73" name="圆角矩形 72"/>
              <p:cNvSpPr/>
              <p:nvPr/>
            </p:nvSpPr>
            <p:spPr>
              <a:xfrm rot="16200000" flipV="1">
                <a:off x="1537850" y="211341"/>
                <a:ext cx="1266241" cy="1284096"/>
              </a:xfrm>
              <a:prstGeom prst="roundRect">
                <a:avLst>
                  <a:gd name="adj" fmla="val 5039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Freeform 96"/>
              <p:cNvSpPr>
                <a:spLocks/>
              </p:cNvSpPr>
              <p:nvPr/>
            </p:nvSpPr>
            <p:spPr bwMode="auto">
              <a:xfrm>
                <a:off x="1804148" y="499514"/>
                <a:ext cx="733647" cy="707752"/>
              </a:xfrm>
              <a:custGeom>
                <a:avLst/>
                <a:gdLst>
                  <a:gd name="T0" fmla="*/ 184 w 216"/>
                  <a:gd name="T1" fmla="*/ 0 h 208"/>
                  <a:gd name="T2" fmla="*/ 152 w 216"/>
                  <a:gd name="T3" fmla="*/ 32 h 208"/>
                  <a:gd name="T4" fmla="*/ 154 w 216"/>
                  <a:gd name="T5" fmla="*/ 41 h 208"/>
                  <a:gd name="T6" fmla="*/ 60 w 216"/>
                  <a:gd name="T7" fmla="*/ 80 h 208"/>
                  <a:gd name="T8" fmla="*/ 32 w 216"/>
                  <a:gd name="T9" fmla="*/ 64 h 208"/>
                  <a:gd name="T10" fmla="*/ 0 w 216"/>
                  <a:gd name="T11" fmla="*/ 96 h 208"/>
                  <a:gd name="T12" fmla="*/ 32 w 216"/>
                  <a:gd name="T13" fmla="*/ 128 h 208"/>
                  <a:gd name="T14" fmla="*/ 56 w 216"/>
                  <a:gd name="T15" fmla="*/ 118 h 208"/>
                  <a:gd name="T16" fmla="*/ 116 w 216"/>
                  <a:gd name="T17" fmla="*/ 161 h 208"/>
                  <a:gd name="T18" fmla="*/ 112 w 216"/>
                  <a:gd name="T19" fmla="*/ 176 h 208"/>
                  <a:gd name="T20" fmla="*/ 144 w 216"/>
                  <a:gd name="T21" fmla="*/ 208 h 208"/>
                  <a:gd name="T22" fmla="*/ 176 w 216"/>
                  <a:gd name="T23" fmla="*/ 176 h 208"/>
                  <a:gd name="T24" fmla="*/ 144 w 216"/>
                  <a:gd name="T25" fmla="*/ 144 h 208"/>
                  <a:gd name="T26" fmla="*/ 121 w 216"/>
                  <a:gd name="T27" fmla="*/ 154 h 208"/>
                  <a:gd name="T28" fmla="*/ 61 w 216"/>
                  <a:gd name="T29" fmla="*/ 111 h 208"/>
                  <a:gd name="T30" fmla="*/ 64 w 216"/>
                  <a:gd name="T31" fmla="*/ 96 h 208"/>
                  <a:gd name="T32" fmla="*/ 63 w 216"/>
                  <a:gd name="T33" fmla="*/ 87 h 208"/>
                  <a:gd name="T34" fmla="*/ 157 w 216"/>
                  <a:gd name="T35" fmla="*/ 48 h 208"/>
                  <a:gd name="T36" fmla="*/ 184 w 216"/>
                  <a:gd name="T37" fmla="*/ 64 h 208"/>
                  <a:gd name="T38" fmla="*/ 216 w 216"/>
                  <a:gd name="T39" fmla="*/ 32 h 208"/>
                  <a:gd name="T40" fmla="*/ 184 w 216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08">
                    <a:moveTo>
                      <a:pt x="184" y="0"/>
                    </a:moveTo>
                    <a:cubicBezTo>
                      <a:pt x="167" y="0"/>
                      <a:pt x="152" y="14"/>
                      <a:pt x="152" y="32"/>
                    </a:cubicBezTo>
                    <a:cubicBezTo>
                      <a:pt x="152" y="35"/>
                      <a:pt x="153" y="38"/>
                      <a:pt x="154" y="41"/>
                    </a:cubicBezTo>
                    <a:cubicBezTo>
                      <a:pt x="60" y="80"/>
                      <a:pt x="60" y="80"/>
                      <a:pt x="60" y="80"/>
                    </a:cubicBezTo>
                    <a:cubicBezTo>
                      <a:pt x="55" y="70"/>
                      <a:pt x="44" y="64"/>
                      <a:pt x="32" y="64"/>
                    </a:cubicBezTo>
                    <a:cubicBezTo>
                      <a:pt x="15" y="64"/>
                      <a:pt x="0" y="78"/>
                      <a:pt x="0" y="96"/>
                    </a:cubicBezTo>
                    <a:cubicBezTo>
                      <a:pt x="0" y="113"/>
                      <a:pt x="15" y="128"/>
                      <a:pt x="32" y="128"/>
                    </a:cubicBezTo>
                    <a:cubicBezTo>
                      <a:pt x="42" y="128"/>
                      <a:pt x="50" y="124"/>
                      <a:pt x="56" y="118"/>
                    </a:cubicBezTo>
                    <a:cubicBezTo>
                      <a:pt x="116" y="161"/>
                      <a:pt x="116" y="161"/>
                      <a:pt x="116" y="161"/>
                    </a:cubicBezTo>
                    <a:cubicBezTo>
                      <a:pt x="114" y="165"/>
                      <a:pt x="112" y="170"/>
                      <a:pt x="112" y="176"/>
                    </a:cubicBezTo>
                    <a:cubicBezTo>
                      <a:pt x="112" y="193"/>
                      <a:pt x="127" y="208"/>
                      <a:pt x="144" y="208"/>
                    </a:cubicBezTo>
                    <a:cubicBezTo>
                      <a:pt x="162" y="208"/>
                      <a:pt x="176" y="193"/>
                      <a:pt x="176" y="176"/>
                    </a:cubicBezTo>
                    <a:cubicBezTo>
                      <a:pt x="176" y="158"/>
                      <a:pt x="162" y="144"/>
                      <a:pt x="144" y="144"/>
                    </a:cubicBezTo>
                    <a:cubicBezTo>
                      <a:pt x="135" y="144"/>
                      <a:pt x="127" y="148"/>
                      <a:pt x="121" y="154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3" y="107"/>
                      <a:pt x="64" y="101"/>
                      <a:pt x="64" y="96"/>
                    </a:cubicBezTo>
                    <a:cubicBezTo>
                      <a:pt x="64" y="93"/>
                      <a:pt x="64" y="90"/>
                      <a:pt x="63" y="87"/>
                    </a:cubicBezTo>
                    <a:cubicBezTo>
                      <a:pt x="157" y="48"/>
                      <a:pt x="157" y="48"/>
                      <a:pt x="157" y="48"/>
                    </a:cubicBezTo>
                    <a:cubicBezTo>
                      <a:pt x="162" y="57"/>
                      <a:pt x="173" y="64"/>
                      <a:pt x="184" y="64"/>
                    </a:cubicBezTo>
                    <a:cubicBezTo>
                      <a:pt x="202" y="64"/>
                      <a:pt x="216" y="49"/>
                      <a:pt x="216" y="32"/>
                    </a:cubicBezTo>
                    <a:cubicBezTo>
                      <a:pt x="216" y="14"/>
                      <a:pt x="202" y="0"/>
                      <a:pt x="1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AD1C2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716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54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Century Gothic</vt:lpstr>
      <vt:lpstr>Segoe UI Semilight</vt:lpstr>
      <vt:lpstr>Office 主题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202</cp:revision>
  <dcterms:created xsi:type="dcterms:W3CDTF">2015-04-07T16:28:23Z</dcterms:created>
  <dcterms:modified xsi:type="dcterms:W3CDTF">2018-09-06T09:24:57Z</dcterms:modified>
  <cp:category/>
</cp:coreProperties>
</file>