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FF33"/>
    <a:srgbClr val="99FF66"/>
    <a:srgbClr val="990099"/>
    <a:srgbClr val="FFCC66"/>
    <a:srgbClr val="FF9900"/>
    <a:srgbClr val="FFFFFF"/>
    <a:srgbClr val="FFCC00"/>
    <a:srgbClr val="00206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0" autoAdjust="0"/>
    <p:restoredTop sz="94660"/>
  </p:normalViewPr>
  <p:slideViewPr>
    <p:cSldViewPr>
      <p:cViewPr varScale="1">
        <p:scale>
          <a:sx n="63" d="100"/>
          <a:sy n="63" d="100"/>
        </p:scale>
        <p:origin x="5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2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29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DEE79-D6A9-404B-B2E7-14B1D3548937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680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7938" y="6042025"/>
            <a:ext cx="9188451" cy="815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97B707-22D4-4B06-9A8A-89EF284804D8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F49717-76DA-4DAA-9161-16E5D566D9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3"/>
          <p:cNvSpPr>
            <a:spLocks noChangeArrowheads="1"/>
          </p:cNvSpPr>
          <p:nvPr/>
        </p:nvSpPr>
        <p:spPr bwMode="auto">
          <a:xfrm>
            <a:off x="1104850" y="5108575"/>
            <a:ext cx="7067550" cy="258763"/>
          </a:xfrm>
          <a:prstGeom prst="rect">
            <a:avLst/>
          </a:prstGeom>
          <a:gradFill rotWithShape="1">
            <a:gsLst>
              <a:gs pos="0">
                <a:srgbClr val="080808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0" name="Line 5"/>
          <p:cNvSpPr>
            <a:spLocks noChangeShapeType="1"/>
          </p:cNvSpPr>
          <p:nvPr/>
        </p:nvSpPr>
        <p:spPr bwMode="auto">
          <a:xfrm>
            <a:off x="2165300" y="3757613"/>
            <a:ext cx="5575300" cy="0"/>
          </a:xfrm>
          <a:prstGeom prst="line">
            <a:avLst/>
          </a:prstGeom>
          <a:noFill/>
          <a:ln w="12700" cap="rnd">
            <a:solidFill>
              <a:srgbClr val="9E9E9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46464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1" name="Line 6"/>
          <p:cNvSpPr>
            <a:spLocks noChangeShapeType="1"/>
          </p:cNvSpPr>
          <p:nvPr/>
        </p:nvSpPr>
        <p:spPr bwMode="auto">
          <a:xfrm>
            <a:off x="2165300" y="4303713"/>
            <a:ext cx="5575300" cy="0"/>
          </a:xfrm>
          <a:prstGeom prst="line">
            <a:avLst/>
          </a:prstGeom>
          <a:noFill/>
          <a:ln w="12700" cap="rnd">
            <a:solidFill>
              <a:srgbClr val="9E9E9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46464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2" name="Line 7"/>
          <p:cNvSpPr>
            <a:spLocks noChangeShapeType="1"/>
          </p:cNvSpPr>
          <p:nvPr/>
        </p:nvSpPr>
        <p:spPr bwMode="auto">
          <a:xfrm>
            <a:off x="2165300" y="4579938"/>
            <a:ext cx="5575300" cy="0"/>
          </a:xfrm>
          <a:prstGeom prst="line">
            <a:avLst/>
          </a:prstGeom>
          <a:noFill/>
          <a:ln w="12700" cap="rnd">
            <a:solidFill>
              <a:srgbClr val="9E9E9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46464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3" name="Line 8"/>
          <p:cNvSpPr>
            <a:spLocks noChangeShapeType="1"/>
          </p:cNvSpPr>
          <p:nvPr/>
        </p:nvSpPr>
        <p:spPr bwMode="auto">
          <a:xfrm>
            <a:off x="2165300" y="4032250"/>
            <a:ext cx="5575300" cy="0"/>
          </a:xfrm>
          <a:prstGeom prst="line">
            <a:avLst/>
          </a:prstGeom>
          <a:noFill/>
          <a:ln w="12700" cap="rnd">
            <a:solidFill>
              <a:srgbClr val="9E9E9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46464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4" name="Line 9"/>
          <p:cNvSpPr>
            <a:spLocks noChangeShapeType="1"/>
          </p:cNvSpPr>
          <p:nvPr/>
        </p:nvSpPr>
        <p:spPr bwMode="auto">
          <a:xfrm>
            <a:off x="2165300" y="3489325"/>
            <a:ext cx="5575300" cy="0"/>
          </a:xfrm>
          <a:prstGeom prst="line">
            <a:avLst/>
          </a:prstGeom>
          <a:noFill/>
          <a:ln w="12700" cap="rnd">
            <a:solidFill>
              <a:srgbClr val="9E9E9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46464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5" name="Line 10"/>
          <p:cNvSpPr>
            <a:spLocks noChangeShapeType="1"/>
          </p:cNvSpPr>
          <p:nvPr/>
        </p:nvSpPr>
        <p:spPr bwMode="auto">
          <a:xfrm>
            <a:off x="2165300" y="3214688"/>
            <a:ext cx="5575300" cy="0"/>
          </a:xfrm>
          <a:prstGeom prst="line">
            <a:avLst/>
          </a:prstGeom>
          <a:noFill/>
          <a:ln w="12700" cap="rnd">
            <a:solidFill>
              <a:srgbClr val="9E9E9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46464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6" name="Line 11"/>
          <p:cNvSpPr>
            <a:spLocks noChangeShapeType="1"/>
          </p:cNvSpPr>
          <p:nvPr/>
        </p:nvSpPr>
        <p:spPr bwMode="auto">
          <a:xfrm>
            <a:off x="2165300" y="2941638"/>
            <a:ext cx="5575300" cy="0"/>
          </a:xfrm>
          <a:prstGeom prst="line">
            <a:avLst/>
          </a:prstGeom>
          <a:noFill/>
          <a:ln w="12700" cap="rnd">
            <a:solidFill>
              <a:srgbClr val="9E9E9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46464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7" name="Line 12"/>
          <p:cNvSpPr>
            <a:spLocks noChangeShapeType="1"/>
          </p:cNvSpPr>
          <p:nvPr/>
        </p:nvSpPr>
        <p:spPr bwMode="auto">
          <a:xfrm>
            <a:off x="2165300" y="2668588"/>
            <a:ext cx="5575300" cy="0"/>
          </a:xfrm>
          <a:prstGeom prst="line">
            <a:avLst/>
          </a:prstGeom>
          <a:noFill/>
          <a:ln w="12700" cap="rnd">
            <a:solidFill>
              <a:srgbClr val="9E9E9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46464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8" name="Line 13"/>
          <p:cNvSpPr>
            <a:spLocks noChangeShapeType="1"/>
          </p:cNvSpPr>
          <p:nvPr/>
        </p:nvSpPr>
        <p:spPr bwMode="auto">
          <a:xfrm>
            <a:off x="2165300" y="2398713"/>
            <a:ext cx="5575300" cy="0"/>
          </a:xfrm>
          <a:prstGeom prst="line">
            <a:avLst/>
          </a:prstGeom>
          <a:noFill/>
          <a:ln w="12700" cap="rnd">
            <a:solidFill>
              <a:srgbClr val="9E9E9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46464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9" name="Line 14"/>
          <p:cNvSpPr>
            <a:spLocks noChangeShapeType="1"/>
          </p:cNvSpPr>
          <p:nvPr/>
        </p:nvSpPr>
        <p:spPr bwMode="auto">
          <a:xfrm>
            <a:off x="2165300" y="2124075"/>
            <a:ext cx="5575300" cy="0"/>
          </a:xfrm>
          <a:prstGeom prst="line">
            <a:avLst/>
          </a:prstGeom>
          <a:noFill/>
          <a:ln w="12700" cap="rnd">
            <a:solidFill>
              <a:srgbClr val="9E9E9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46464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0" name="Text Box 15"/>
          <p:cNvSpPr txBox="1">
            <a:spLocks noChangeArrowheads="1"/>
          </p:cNvSpPr>
          <p:nvPr/>
        </p:nvSpPr>
        <p:spPr bwMode="auto">
          <a:xfrm>
            <a:off x="2292300" y="49164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latinLnBrk="1"/>
            <a:r>
              <a:rPr kumimoji="1" lang="en-US" altLang="ko-KR" sz="1200" b="0" i="0">
                <a:latin typeface="Arial Black" pitchFamily="34" charset="0"/>
                <a:ea typeface="Gulim" pitchFamily="34" charset="-127"/>
              </a:rPr>
              <a:t>01</a:t>
            </a:r>
          </a:p>
        </p:txBody>
      </p:sp>
      <p:sp>
        <p:nvSpPr>
          <p:cNvPr id="101" name="Text Box 16"/>
          <p:cNvSpPr txBox="1">
            <a:spLocks noChangeArrowheads="1"/>
          </p:cNvSpPr>
          <p:nvPr/>
        </p:nvSpPr>
        <p:spPr bwMode="auto">
          <a:xfrm>
            <a:off x="2911425" y="49164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latinLnBrk="1"/>
            <a:r>
              <a:rPr kumimoji="1" lang="en-US" altLang="ko-KR" sz="1200" b="0" i="0" dirty="0">
                <a:latin typeface="Arial Black" pitchFamily="34" charset="0"/>
                <a:ea typeface="Gulim" pitchFamily="34" charset="-127"/>
              </a:rPr>
              <a:t>02</a:t>
            </a:r>
          </a:p>
        </p:txBody>
      </p:sp>
      <p:sp>
        <p:nvSpPr>
          <p:cNvPr id="102" name="Text Box 17"/>
          <p:cNvSpPr txBox="1">
            <a:spLocks noChangeArrowheads="1"/>
          </p:cNvSpPr>
          <p:nvPr/>
        </p:nvSpPr>
        <p:spPr bwMode="auto">
          <a:xfrm>
            <a:off x="3530550" y="49164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latinLnBrk="1"/>
            <a:r>
              <a:rPr kumimoji="1" lang="en-US" altLang="ko-KR" sz="1200" b="0" i="0">
                <a:latin typeface="Arial Black" pitchFamily="34" charset="0"/>
                <a:ea typeface="Gulim" pitchFamily="34" charset="-127"/>
              </a:rPr>
              <a:t>03</a:t>
            </a:r>
          </a:p>
        </p:txBody>
      </p:sp>
      <p:sp>
        <p:nvSpPr>
          <p:cNvPr id="103" name="Text Box 18"/>
          <p:cNvSpPr txBox="1">
            <a:spLocks noChangeArrowheads="1"/>
          </p:cNvSpPr>
          <p:nvPr/>
        </p:nvSpPr>
        <p:spPr bwMode="auto">
          <a:xfrm>
            <a:off x="4151262" y="49164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latinLnBrk="1"/>
            <a:r>
              <a:rPr kumimoji="1" lang="en-US" altLang="ko-KR" sz="1200" b="0" i="0">
                <a:latin typeface="Arial Black" pitchFamily="34" charset="0"/>
                <a:ea typeface="Gulim" pitchFamily="34" charset="-127"/>
              </a:rPr>
              <a:t>04</a:t>
            </a:r>
          </a:p>
        </p:txBody>
      </p:sp>
      <p:sp>
        <p:nvSpPr>
          <p:cNvPr id="104" name="Text Box 19"/>
          <p:cNvSpPr txBox="1">
            <a:spLocks noChangeArrowheads="1"/>
          </p:cNvSpPr>
          <p:nvPr/>
        </p:nvSpPr>
        <p:spPr bwMode="auto">
          <a:xfrm>
            <a:off x="4770387" y="49164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latinLnBrk="1"/>
            <a:r>
              <a:rPr kumimoji="1" lang="en-US" altLang="ko-KR" sz="1200" b="0" i="0">
                <a:latin typeface="Arial Black" pitchFamily="34" charset="0"/>
                <a:ea typeface="Gulim" pitchFamily="34" charset="-127"/>
              </a:rPr>
              <a:t>05</a:t>
            </a:r>
          </a:p>
        </p:txBody>
      </p:sp>
      <p:sp>
        <p:nvSpPr>
          <p:cNvPr id="105" name="Text Box 20"/>
          <p:cNvSpPr txBox="1">
            <a:spLocks noChangeArrowheads="1"/>
          </p:cNvSpPr>
          <p:nvPr/>
        </p:nvSpPr>
        <p:spPr bwMode="auto">
          <a:xfrm>
            <a:off x="5387925" y="49164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latinLnBrk="1"/>
            <a:r>
              <a:rPr kumimoji="1" lang="en-US" altLang="ko-KR" sz="1200" b="0" i="0">
                <a:latin typeface="Arial Black" pitchFamily="34" charset="0"/>
                <a:ea typeface="Gulim" pitchFamily="34" charset="-127"/>
              </a:rPr>
              <a:t>06</a:t>
            </a:r>
          </a:p>
        </p:txBody>
      </p:sp>
      <p:sp>
        <p:nvSpPr>
          <p:cNvPr id="106" name="Text Box 21"/>
          <p:cNvSpPr txBox="1">
            <a:spLocks noChangeArrowheads="1"/>
          </p:cNvSpPr>
          <p:nvPr/>
        </p:nvSpPr>
        <p:spPr bwMode="auto">
          <a:xfrm>
            <a:off x="6007050" y="49164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latinLnBrk="1"/>
            <a:r>
              <a:rPr kumimoji="1" lang="en-US" altLang="ko-KR" sz="1200" b="0" i="0">
                <a:latin typeface="Arial Black" pitchFamily="34" charset="0"/>
                <a:ea typeface="Gulim" pitchFamily="34" charset="-127"/>
              </a:rPr>
              <a:t>07</a:t>
            </a:r>
          </a:p>
        </p:txBody>
      </p:sp>
      <p:sp>
        <p:nvSpPr>
          <p:cNvPr id="107" name="Text Box 22"/>
          <p:cNvSpPr txBox="1">
            <a:spLocks noChangeArrowheads="1"/>
          </p:cNvSpPr>
          <p:nvPr/>
        </p:nvSpPr>
        <p:spPr bwMode="auto">
          <a:xfrm>
            <a:off x="6626175" y="49164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latinLnBrk="1"/>
            <a:r>
              <a:rPr kumimoji="1" lang="en-US" altLang="ko-KR" sz="1200" b="0" i="0">
                <a:latin typeface="Arial Black" pitchFamily="34" charset="0"/>
                <a:ea typeface="Gulim" pitchFamily="34" charset="-127"/>
              </a:rPr>
              <a:t>08</a:t>
            </a:r>
          </a:p>
        </p:txBody>
      </p:sp>
      <p:sp>
        <p:nvSpPr>
          <p:cNvPr id="108" name="Text Box 23"/>
          <p:cNvSpPr txBox="1">
            <a:spLocks noChangeArrowheads="1"/>
          </p:cNvSpPr>
          <p:nvPr/>
        </p:nvSpPr>
        <p:spPr bwMode="auto">
          <a:xfrm>
            <a:off x="7242125" y="49164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latinLnBrk="1"/>
            <a:r>
              <a:rPr kumimoji="1" lang="en-US" altLang="ko-KR" sz="1200" b="0" i="0">
                <a:latin typeface="Arial Black" pitchFamily="34" charset="0"/>
                <a:ea typeface="Gulim" pitchFamily="34" charset="-127"/>
              </a:rPr>
              <a:t>09</a:t>
            </a:r>
          </a:p>
        </p:txBody>
      </p:sp>
      <p:sp>
        <p:nvSpPr>
          <p:cNvPr id="109" name="Rectangle 24"/>
          <p:cNvSpPr>
            <a:spLocks noChangeArrowheads="1"/>
          </p:cNvSpPr>
          <p:nvPr/>
        </p:nvSpPr>
        <p:spPr bwMode="auto">
          <a:xfrm>
            <a:off x="1173112" y="2103438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文字内容</a:t>
            </a:r>
          </a:p>
        </p:txBody>
      </p:sp>
      <p:sp>
        <p:nvSpPr>
          <p:cNvPr id="110" name="Rectangle 25"/>
          <p:cNvSpPr>
            <a:spLocks noChangeArrowheads="1"/>
          </p:cNvSpPr>
          <p:nvPr/>
        </p:nvSpPr>
        <p:spPr bwMode="auto">
          <a:xfrm>
            <a:off x="1173112" y="4613275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文字内容</a:t>
            </a:r>
          </a:p>
        </p:txBody>
      </p:sp>
      <p:sp>
        <p:nvSpPr>
          <p:cNvPr id="111" name="Rectangle 26"/>
          <p:cNvSpPr>
            <a:spLocks noChangeArrowheads="1"/>
          </p:cNvSpPr>
          <p:nvPr/>
        </p:nvSpPr>
        <p:spPr bwMode="auto">
          <a:xfrm>
            <a:off x="1173112" y="4333875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文字内容</a:t>
            </a:r>
          </a:p>
        </p:txBody>
      </p:sp>
      <p:sp>
        <p:nvSpPr>
          <p:cNvPr id="112" name="Rectangle 27"/>
          <p:cNvSpPr>
            <a:spLocks noChangeArrowheads="1"/>
          </p:cNvSpPr>
          <p:nvPr/>
        </p:nvSpPr>
        <p:spPr bwMode="auto">
          <a:xfrm>
            <a:off x="1173112" y="4056063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文字内容</a:t>
            </a:r>
          </a:p>
        </p:txBody>
      </p:sp>
      <p:sp>
        <p:nvSpPr>
          <p:cNvPr id="113" name="Rectangle 28"/>
          <p:cNvSpPr>
            <a:spLocks noChangeArrowheads="1"/>
          </p:cNvSpPr>
          <p:nvPr/>
        </p:nvSpPr>
        <p:spPr bwMode="auto">
          <a:xfrm>
            <a:off x="1173112" y="3773488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文字内容</a:t>
            </a:r>
          </a:p>
        </p:txBody>
      </p:sp>
      <p:sp>
        <p:nvSpPr>
          <p:cNvPr id="114" name="Rectangle 29"/>
          <p:cNvSpPr>
            <a:spLocks noChangeArrowheads="1"/>
          </p:cNvSpPr>
          <p:nvPr/>
        </p:nvSpPr>
        <p:spPr bwMode="auto">
          <a:xfrm>
            <a:off x="1173112" y="3497263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文字内容</a:t>
            </a:r>
          </a:p>
        </p:txBody>
      </p:sp>
      <p:sp>
        <p:nvSpPr>
          <p:cNvPr id="115" name="Rectangle 30"/>
          <p:cNvSpPr>
            <a:spLocks noChangeArrowheads="1"/>
          </p:cNvSpPr>
          <p:nvPr/>
        </p:nvSpPr>
        <p:spPr bwMode="auto">
          <a:xfrm>
            <a:off x="1173112" y="3217863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文字内容</a:t>
            </a:r>
          </a:p>
        </p:txBody>
      </p:sp>
      <p:sp>
        <p:nvSpPr>
          <p:cNvPr id="116" name="Rectangle 31"/>
          <p:cNvSpPr>
            <a:spLocks noChangeArrowheads="1"/>
          </p:cNvSpPr>
          <p:nvPr/>
        </p:nvSpPr>
        <p:spPr bwMode="auto">
          <a:xfrm>
            <a:off x="1173112" y="2938463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文字内容</a:t>
            </a:r>
          </a:p>
        </p:txBody>
      </p:sp>
      <p:sp>
        <p:nvSpPr>
          <p:cNvPr id="117" name="Rectangle 32"/>
          <p:cNvSpPr>
            <a:spLocks noChangeArrowheads="1"/>
          </p:cNvSpPr>
          <p:nvPr/>
        </p:nvSpPr>
        <p:spPr bwMode="auto">
          <a:xfrm>
            <a:off x="1173112" y="2660650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文字内容</a:t>
            </a:r>
          </a:p>
        </p:txBody>
      </p:sp>
      <p:sp>
        <p:nvSpPr>
          <p:cNvPr id="118" name="Rectangle 33"/>
          <p:cNvSpPr>
            <a:spLocks noChangeArrowheads="1"/>
          </p:cNvSpPr>
          <p:nvPr/>
        </p:nvSpPr>
        <p:spPr bwMode="auto">
          <a:xfrm>
            <a:off x="1173112" y="2381250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文字内容</a:t>
            </a:r>
          </a:p>
        </p:txBody>
      </p:sp>
      <p:sp>
        <p:nvSpPr>
          <p:cNvPr id="119" name="Line 34"/>
          <p:cNvSpPr>
            <a:spLocks noChangeShapeType="1"/>
          </p:cNvSpPr>
          <p:nvPr/>
        </p:nvSpPr>
        <p:spPr bwMode="auto">
          <a:xfrm flipV="1">
            <a:off x="3097162" y="2994025"/>
            <a:ext cx="555625" cy="327025"/>
          </a:xfrm>
          <a:prstGeom prst="line">
            <a:avLst/>
          </a:prstGeom>
          <a:noFill/>
          <a:ln w="9525">
            <a:solidFill>
              <a:srgbClr val="C025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20" name="Group 35"/>
          <p:cNvGrpSpPr>
            <a:grpSpLocks/>
          </p:cNvGrpSpPr>
          <p:nvPr/>
        </p:nvGrpSpPr>
        <p:grpSpPr bwMode="auto">
          <a:xfrm>
            <a:off x="2166887" y="2176463"/>
            <a:ext cx="5327650" cy="1581150"/>
            <a:chOff x="1020" y="2024"/>
            <a:chExt cx="3901" cy="1315"/>
          </a:xfrm>
        </p:grpSpPr>
        <p:sp>
          <p:nvSpPr>
            <p:cNvPr id="121" name="Line 36"/>
            <p:cNvSpPr>
              <a:spLocks noChangeShapeType="1"/>
            </p:cNvSpPr>
            <p:nvPr/>
          </p:nvSpPr>
          <p:spPr bwMode="auto">
            <a:xfrm flipV="1">
              <a:off x="1020" y="3203"/>
              <a:ext cx="272" cy="136"/>
            </a:xfrm>
            <a:prstGeom prst="line">
              <a:avLst/>
            </a:prstGeom>
            <a:noFill/>
            <a:ln w="9525">
              <a:solidFill>
                <a:srgbClr val="C02500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2" name="Line 37"/>
            <p:cNvSpPr>
              <a:spLocks noChangeShapeType="1"/>
            </p:cNvSpPr>
            <p:nvPr/>
          </p:nvSpPr>
          <p:spPr bwMode="auto">
            <a:xfrm flipV="1">
              <a:off x="1292" y="2976"/>
              <a:ext cx="409" cy="227"/>
            </a:xfrm>
            <a:prstGeom prst="line">
              <a:avLst/>
            </a:prstGeom>
            <a:noFill/>
            <a:ln w="9525">
              <a:solidFill>
                <a:srgbClr val="C02500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Line 38"/>
            <p:cNvSpPr>
              <a:spLocks noChangeShapeType="1"/>
            </p:cNvSpPr>
            <p:nvPr/>
          </p:nvSpPr>
          <p:spPr bwMode="auto">
            <a:xfrm flipV="1">
              <a:off x="2109" y="2614"/>
              <a:ext cx="499" cy="90"/>
            </a:xfrm>
            <a:prstGeom prst="line">
              <a:avLst/>
            </a:prstGeom>
            <a:noFill/>
            <a:ln w="9525">
              <a:solidFill>
                <a:srgbClr val="C02500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Line 39"/>
            <p:cNvSpPr>
              <a:spLocks noChangeShapeType="1"/>
            </p:cNvSpPr>
            <p:nvPr/>
          </p:nvSpPr>
          <p:spPr bwMode="auto">
            <a:xfrm flipV="1">
              <a:off x="2608" y="2432"/>
              <a:ext cx="453" cy="182"/>
            </a:xfrm>
            <a:prstGeom prst="line">
              <a:avLst/>
            </a:prstGeom>
            <a:noFill/>
            <a:ln w="9525">
              <a:solidFill>
                <a:srgbClr val="C02500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Line 40"/>
            <p:cNvSpPr>
              <a:spLocks noChangeShapeType="1"/>
            </p:cNvSpPr>
            <p:nvPr/>
          </p:nvSpPr>
          <p:spPr bwMode="auto">
            <a:xfrm flipV="1">
              <a:off x="3061" y="2341"/>
              <a:ext cx="409" cy="91"/>
            </a:xfrm>
            <a:prstGeom prst="line">
              <a:avLst/>
            </a:prstGeom>
            <a:noFill/>
            <a:ln w="9525">
              <a:solidFill>
                <a:srgbClr val="C02500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Line 41"/>
            <p:cNvSpPr>
              <a:spLocks noChangeShapeType="1"/>
            </p:cNvSpPr>
            <p:nvPr/>
          </p:nvSpPr>
          <p:spPr bwMode="auto">
            <a:xfrm flipV="1">
              <a:off x="3470" y="2160"/>
              <a:ext cx="499" cy="181"/>
            </a:xfrm>
            <a:prstGeom prst="line">
              <a:avLst/>
            </a:prstGeom>
            <a:noFill/>
            <a:ln w="9525">
              <a:solidFill>
                <a:srgbClr val="C02500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Line 42"/>
            <p:cNvSpPr>
              <a:spLocks noChangeShapeType="1"/>
            </p:cNvSpPr>
            <p:nvPr/>
          </p:nvSpPr>
          <p:spPr bwMode="auto">
            <a:xfrm flipV="1">
              <a:off x="3969" y="2069"/>
              <a:ext cx="453" cy="91"/>
            </a:xfrm>
            <a:prstGeom prst="line">
              <a:avLst/>
            </a:prstGeom>
            <a:noFill/>
            <a:ln w="9525">
              <a:solidFill>
                <a:srgbClr val="C02500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Line 43"/>
            <p:cNvSpPr>
              <a:spLocks noChangeShapeType="1"/>
            </p:cNvSpPr>
            <p:nvPr/>
          </p:nvSpPr>
          <p:spPr bwMode="auto">
            <a:xfrm flipV="1">
              <a:off x="4422" y="2024"/>
              <a:ext cx="499" cy="45"/>
            </a:xfrm>
            <a:prstGeom prst="line">
              <a:avLst/>
            </a:prstGeom>
            <a:noFill/>
            <a:ln w="9525">
              <a:solidFill>
                <a:srgbClr val="C02500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29" name="AutoShape 44"/>
          <p:cNvSpPr>
            <a:spLocks noChangeArrowheads="1"/>
          </p:cNvSpPr>
          <p:nvPr/>
        </p:nvSpPr>
        <p:spPr bwMode="auto">
          <a:xfrm rot="10800000">
            <a:off x="2290712" y="4248150"/>
            <a:ext cx="374650" cy="60007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2850"/>
              </a:gs>
              <a:gs pos="100000">
                <a:srgbClr val="5B8CC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0" name="AutoShape 45"/>
          <p:cNvSpPr>
            <a:spLocks noChangeArrowheads="1"/>
          </p:cNvSpPr>
          <p:nvPr/>
        </p:nvSpPr>
        <p:spPr bwMode="auto">
          <a:xfrm rot="10800000">
            <a:off x="2909837" y="3975100"/>
            <a:ext cx="376238" cy="8731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2850"/>
              </a:gs>
              <a:gs pos="100000">
                <a:srgbClr val="5B8CC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1" name="AutoShape 46"/>
          <p:cNvSpPr>
            <a:spLocks noChangeArrowheads="1"/>
          </p:cNvSpPr>
          <p:nvPr/>
        </p:nvSpPr>
        <p:spPr bwMode="auto">
          <a:xfrm rot="10800000">
            <a:off x="3528962" y="3649663"/>
            <a:ext cx="376238" cy="1198562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2850"/>
              </a:gs>
              <a:gs pos="100000">
                <a:srgbClr val="5B8CC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2" name="AutoShape 47"/>
          <p:cNvSpPr>
            <a:spLocks noChangeArrowheads="1"/>
          </p:cNvSpPr>
          <p:nvPr/>
        </p:nvSpPr>
        <p:spPr bwMode="auto">
          <a:xfrm rot="10800000">
            <a:off x="4149675" y="3322638"/>
            <a:ext cx="374650" cy="1525587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2850"/>
              </a:gs>
              <a:gs pos="100000">
                <a:srgbClr val="5B8CC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3" name="AutoShape 48"/>
          <p:cNvSpPr>
            <a:spLocks noChangeArrowheads="1"/>
          </p:cNvSpPr>
          <p:nvPr/>
        </p:nvSpPr>
        <p:spPr bwMode="auto">
          <a:xfrm rot="10800000">
            <a:off x="5387925" y="2908300"/>
            <a:ext cx="374650" cy="19399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2850"/>
              </a:gs>
              <a:gs pos="100000">
                <a:srgbClr val="5B8CC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4" name="AutoShape 49"/>
          <p:cNvSpPr>
            <a:spLocks noChangeArrowheads="1"/>
          </p:cNvSpPr>
          <p:nvPr/>
        </p:nvSpPr>
        <p:spPr bwMode="auto">
          <a:xfrm rot="10800000">
            <a:off x="6007050" y="2776538"/>
            <a:ext cx="377825" cy="2071687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2850"/>
              </a:gs>
              <a:gs pos="100000">
                <a:srgbClr val="5B8CC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5" name="AutoShape 50"/>
          <p:cNvSpPr>
            <a:spLocks noChangeArrowheads="1"/>
          </p:cNvSpPr>
          <p:nvPr/>
        </p:nvSpPr>
        <p:spPr bwMode="auto">
          <a:xfrm rot="10800000">
            <a:off x="4767212" y="3192463"/>
            <a:ext cx="374650" cy="1655762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2850"/>
              </a:gs>
              <a:gs pos="100000">
                <a:srgbClr val="5B8CC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6" name="AutoShape 51"/>
          <p:cNvSpPr>
            <a:spLocks noChangeArrowheads="1"/>
          </p:cNvSpPr>
          <p:nvPr/>
        </p:nvSpPr>
        <p:spPr bwMode="auto">
          <a:xfrm rot="10800000">
            <a:off x="6626175" y="2613025"/>
            <a:ext cx="376237" cy="22352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2850"/>
              </a:gs>
              <a:gs pos="100000">
                <a:srgbClr val="5B8CC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7" name="AutoShape 52"/>
          <p:cNvSpPr>
            <a:spLocks noChangeArrowheads="1"/>
          </p:cNvSpPr>
          <p:nvPr/>
        </p:nvSpPr>
        <p:spPr bwMode="auto">
          <a:xfrm rot="10800000">
            <a:off x="7246887" y="2505075"/>
            <a:ext cx="374650" cy="234315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F9900"/>
              </a:gs>
              <a:gs pos="100000">
                <a:srgbClr val="FF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8" name="Freeform 53"/>
          <p:cNvSpPr>
            <a:spLocks/>
          </p:cNvSpPr>
          <p:nvPr/>
        </p:nvSpPr>
        <p:spPr bwMode="auto">
          <a:xfrm>
            <a:off x="2165300" y="1958975"/>
            <a:ext cx="5822950" cy="2890838"/>
          </a:xfrm>
          <a:custGeom>
            <a:avLst/>
            <a:gdLst>
              <a:gd name="T0" fmla="*/ 0 w 3016"/>
              <a:gd name="T1" fmla="*/ 0 h 2767"/>
              <a:gd name="T2" fmla="*/ 0 w 3016"/>
              <a:gd name="T3" fmla="*/ 2767 h 2767"/>
              <a:gd name="T4" fmla="*/ 3016 w 3016"/>
              <a:gd name="T5" fmla="*/ 2767 h 2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16" h="2767">
                <a:moveTo>
                  <a:pt x="0" y="0"/>
                </a:moveTo>
                <a:lnTo>
                  <a:pt x="0" y="2767"/>
                </a:lnTo>
                <a:lnTo>
                  <a:pt x="3016" y="2767"/>
                </a:lnTo>
              </a:path>
            </a:pathLst>
          </a:custGeom>
          <a:noFill/>
          <a:ln w="25400" cap="flat" cmpd="sng">
            <a:solidFill>
              <a:srgbClr val="333333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54E2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46464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9" name="AutoShape 54"/>
          <p:cNvSpPr>
            <a:spLocks noChangeArrowheads="1"/>
          </p:cNvSpPr>
          <p:nvPr/>
        </p:nvSpPr>
        <p:spPr bwMode="auto">
          <a:xfrm>
            <a:off x="1131837" y="1717675"/>
            <a:ext cx="7005638" cy="1587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>
                  <a:alpha val="75000"/>
                </a:srgbClr>
              </a:gs>
              <a:gs pos="100000">
                <a:srgbClr val="FFFFFF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bg1">
              <a:lumMod val="75000"/>
            </a:schemeClr>
          </a:solidFill>
        </a:ln>
        <a:effectLst/>
        <a:scene3d>
          <a:camera prst="orthographicFront"/>
          <a:lightRig rig="flat" dir="t"/>
        </a:scene3d>
        <a:sp3d>
          <a:extrusionClr>
            <a:schemeClr val="bg1"/>
          </a:extrusionClr>
          <a:contourClr>
            <a:schemeClr val="bg1"/>
          </a:contourClr>
        </a:sp3d>
      </a:spPr>
      <a:bodyPr rtlCol="0" anchor="ctr"/>
      <a:lstStyle>
        <a:defPPr marL="0" algn="ctr" eaLnBrk="0" fontAlgn="ctr" hangingPunct="0">
          <a:spcBef>
            <a:spcPts val="0"/>
          </a:spcBef>
          <a:spcAft>
            <a:spcPts val="0"/>
          </a:spcAft>
          <a:buClr>
            <a:srgbClr val="FF0000"/>
          </a:buClr>
          <a:buSzPct val="70000"/>
          <a:tabLst>
            <a:tab pos="136525" algn="l"/>
          </a:tabLst>
          <a:defRPr sz="1400">
            <a:latin typeface="微软雅黑" pitchFamily="34" charset="-122"/>
            <a:ea typeface="微软雅黑" pitchFamily="34" charset="-122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18680</TotalTime>
  <Words>30</Words>
  <Application>Microsoft Office PowerPoint</Application>
  <PresentationFormat>全屏显示(4:3)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宋体</vt:lpstr>
      <vt:lpstr>微软雅黑</vt:lpstr>
      <vt:lpstr>Arial</vt:lpstr>
      <vt:lpstr>Arial Black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856</cp:revision>
  <dcterms:created xsi:type="dcterms:W3CDTF">2009-02-11T05:37:22Z</dcterms:created>
  <dcterms:modified xsi:type="dcterms:W3CDTF">2018-09-06T09:36:43Z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</Properties>
</file>