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75" r:id="rId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B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387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E19E4D-58E5-4486-935F-2F3F0B9DF20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710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16389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6390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391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ABCDE2-36AE-4A97-B7F3-D0DCBD0829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830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DAF3A-2813-41DC-A814-5A63730151C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058F-1C32-46C5-AC7A-637413465C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DE6C-E9C3-4A26-A80C-84BFFED703E4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0D75-D80E-4869-A419-1822FA44A1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2F7B1-B7AD-4244-94F3-4AE70798BF04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5FD87-1119-48F2-983E-AA1C7DAC52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3864-1B57-47BC-A4EC-4B2025518C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5AD54-FF61-4DF8-989A-A6101564D2C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1310-C323-4DA8-B6B9-CF93E2E3B2E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B4273-3A12-4727-8777-25E74887A0E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3E0E7-2384-4468-B16E-76CCA892927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E9EA-A26C-4828-99D9-097E3B67D7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6F23A-FAF2-439C-9F4B-36A004716FA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98BD-585F-4512-A37F-3B1A389B5B6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4BCC2-A47A-4B5D-B808-40AF4E061E1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727B-A336-4FA3-B369-0DF776E5B6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A8A80-7364-47B8-A2FC-5F9539CB8BA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7E98-DE5F-44E2-ACCA-8C3958F249D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EC9F5-DA89-4346-B310-376CC323907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40946-EDEE-4E08-A3DF-22666BD5B00A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F025-27A2-460D-9F6C-0280D0218E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19F79-50FD-4F52-82D9-50DED86513BB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C4877-A7DD-469D-9947-A2EB6C6801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523D-54C8-474F-8E27-48DBD42022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6E0B6-9DDC-46EB-9A5B-ACA79A2565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A4EEE-4525-404E-90E6-4E29D7D8849F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27A2-B4F6-4EFE-9766-095836394F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C5CC-DD6B-4605-9541-EA801338FEAD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2F21-CD1C-47DE-B6E6-7C6BBAEEEF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4A2D5-9C03-44A6-846D-CD0409AB954F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DDD5-B4D6-4B57-A119-4AEE7DA54A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F5B66-8A09-4F3D-B6E4-CAB2D057D3CF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506C6-A71E-4E1F-9BE4-6028250968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27F79C-EBF3-4FED-9427-CD6424B24784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90B147B-2EDC-42A0-971F-2D6D6846C3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>
                <a:sym typeface="Calibri" pitchFamily="34" charset="0"/>
              </a:rPr>
              <a:t>第二级</a:t>
            </a:r>
          </a:p>
          <a:p>
            <a:pPr lvl="2"/>
            <a:r>
              <a:rPr lang="zh-CN">
                <a:sym typeface="Calibri" pitchFamily="34" charset="0"/>
              </a:rPr>
              <a:t>第三级</a:t>
            </a:r>
          </a:p>
          <a:p>
            <a:pPr lvl="3"/>
            <a:r>
              <a:rPr lang="zh-CN">
                <a:sym typeface="Calibri" pitchFamily="34" charset="0"/>
              </a:rPr>
              <a:t>第四级</a:t>
            </a:r>
          </a:p>
          <a:p>
            <a:pPr lvl="4"/>
            <a:r>
              <a:rPr lang="zh-CN">
                <a:sym typeface="Calibri" pitchFamily="34" charset="0"/>
              </a:rPr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1C66BAD-6B38-4F6E-A1BF-8228EC98CF6B}" type="datetime1">
              <a:rPr lang="zh-CN" altLang="en-US"/>
              <a:pPr>
                <a:defRPr/>
              </a:pPr>
              <a:t>2018/9/6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85785F6-F1CA-4FD3-82DA-9308084A43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 advClick="0" advTm="300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4"/>
          <p:cNvSpPr>
            <a:spLocks noChangeArrowheads="1"/>
          </p:cNvSpPr>
          <p:nvPr/>
        </p:nvSpPr>
        <p:spPr bwMode="auto">
          <a:xfrm>
            <a:off x="0" y="0"/>
            <a:ext cx="12192000" cy="5373688"/>
          </a:xfrm>
          <a:prstGeom prst="rect">
            <a:avLst/>
          </a:prstGeom>
          <a:solidFill>
            <a:srgbClr val="3CBBC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2531" name="组合 8"/>
          <p:cNvGrpSpPr>
            <a:grpSpLocks/>
          </p:cNvGrpSpPr>
          <p:nvPr/>
        </p:nvGrpSpPr>
        <p:grpSpPr bwMode="auto">
          <a:xfrm>
            <a:off x="1109663" y="1344613"/>
            <a:ext cx="4135437" cy="1503362"/>
            <a:chOff x="0" y="0"/>
            <a:chExt cx="4134988" cy="1502356"/>
          </a:xfrm>
        </p:grpSpPr>
        <p:sp>
          <p:nvSpPr>
            <p:cNvPr id="22547" name="文本框 9"/>
            <p:cNvSpPr txBox="1">
              <a:spLocks noChangeArrowheads="1"/>
            </p:cNvSpPr>
            <p:nvPr/>
          </p:nvSpPr>
          <p:spPr bwMode="auto">
            <a:xfrm>
              <a:off x="0" y="0"/>
              <a:ext cx="28837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2400" b="1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单击此处添加标题</a:t>
              </a:r>
            </a:p>
          </p:txBody>
        </p:sp>
        <p:cxnSp>
          <p:nvCxnSpPr>
            <p:cNvPr id="22548" name="直接连接符 10"/>
            <p:cNvCxnSpPr>
              <a:cxnSpLocks noChangeShapeType="1"/>
            </p:cNvCxnSpPr>
            <p:nvPr/>
          </p:nvCxnSpPr>
          <p:spPr bwMode="auto">
            <a:xfrm>
              <a:off x="88664" y="612788"/>
              <a:ext cx="388285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</p:spPr>
        </p:cxnSp>
        <p:sp>
          <p:nvSpPr>
            <p:cNvPr id="22549" name="矩形 11"/>
            <p:cNvSpPr>
              <a:spLocks noChangeArrowheads="1"/>
            </p:cNvSpPr>
            <p:nvPr/>
          </p:nvSpPr>
          <p:spPr bwMode="auto">
            <a:xfrm>
              <a:off x="0" y="763692"/>
              <a:ext cx="4134988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4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我们工作室致力于专业</a:t>
              </a:r>
              <a:r>
                <a:rPr lang="en-US" altLang="zh-CN" sz="14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4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模板的发布，课件及汇报</a:t>
              </a:r>
              <a:r>
                <a:rPr lang="en-US" altLang="zh-CN" sz="14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4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的美化，并为您提供专业的</a:t>
              </a:r>
              <a:r>
                <a:rPr lang="en-US" altLang="zh-CN" sz="14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4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个性定制服务。专业的团队，完善的售后，热情的服务</a:t>
              </a:r>
              <a:endParaRPr lang="en-US" sz="14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22532" name="直接连接符 12"/>
          <p:cNvCxnSpPr>
            <a:cxnSpLocks noChangeShapeType="1"/>
          </p:cNvCxnSpPr>
          <p:nvPr/>
        </p:nvCxnSpPr>
        <p:spPr bwMode="auto">
          <a:xfrm flipV="1">
            <a:off x="0" y="4572000"/>
            <a:ext cx="955675" cy="477838"/>
          </a:xfrm>
          <a:prstGeom prst="line">
            <a:avLst/>
          </a:prstGeom>
          <a:noFill/>
          <a:ln w="76200">
            <a:solidFill>
              <a:srgbClr val="FACF2A"/>
            </a:solidFill>
            <a:round/>
            <a:headEnd/>
            <a:tailEnd/>
          </a:ln>
        </p:spPr>
      </p:cxnSp>
      <p:cxnSp>
        <p:nvCxnSpPr>
          <p:cNvPr id="22533" name="直接连接符 13"/>
          <p:cNvCxnSpPr>
            <a:cxnSpLocks noChangeShapeType="1"/>
          </p:cNvCxnSpPr>
          <p:nvPr/>
        </p:nvCxnSpPr>
        <p:spPr bwMode="auto">
          <a:xfrm>
            <a:off x="955675" y="4557713"/>
            <a:ext cx="1127125" cy="815975"/>
          </a:xfrm>
          <a:prstGeom prst="line">
            <a:avLst/>
          </a:prstGeom>
          <a:noFill/>
          <a:ln w="76200">
            <a:solidFill>
              <a:srgbClr val="FACF2A"/>
            </a:solidFill>
            <a:round/>
            <a:headEnd/>
            <a:tailEnd/>
          </a:ln>
        </p:spPr>
      </p:cxnSp>
      <p:cxnSp>
        <p:nvCxnSpPr>
          <p:cNvPr id="22534" name="直接连接符 14"/>
          <p:cNvCxnSpPr>
            <a:cxnSpLocks noChangeShapeType="1"/>
          </p:cNvCxnSpPr>
          <p:nvPr/>
        </p:nvCxnSpPr>
        <p:spPr bwMode="auto">
          <a:xfrm flipV="1">
            <a:off x="2082800" y="4276725"/>
            <a:ext cx="1644650" cy="1096963"/>
          </a:xfrm>
          <a:prstGeom prst="line">
            <a:avLst/>
          </a:prstGeom>
          <a:noFill/>
          <a:ln w="76200">
            <a:solidFill>
              <a:srgbClr val="FACF2A"/>
            </a:solidFill>
            <a:round/>
            <a:headEnd/>
            <a:tailEnd/>
          </a:ln>
        </p:spPr>
      </p:cxnSp>
      <p:cxnSp>
        <p:nvCxnSpPr>
          <p:cNvPr id="22535" name="直接连接符 15"/>
          <p:cNvCxnSpPr>
            <a:cxnSpLocks noChangeShapeType="1"/>
          </p:cNvCxnSpPr>
          <p:nvPr/>
        </p:nvCxnSpPr>
        <p:spPr bwMode="auto">
          <a:xfrm flipV="1">
            <a:off x="3713163" y="3741738"/>
            <a:ext cx="2954337" cy="520700"/>
          </a:xfrm>
          <a:prstGeom prst="line">
            <a:avLst/>
          </a:prstGeom>
          <a:noFill/>
          <a:ln w="76200">
            <a:solidFill>
              <a:srgbClr val="FACF2A"/>
            </a:solidFill>
            <a:round/>
            <a:headEnd/>
            <a:tailEnd/>
          </a:ln>
        </p:spPr>
      </p:cxnSp>
      <p:cxnSp>
        <p:nvCxnSpPr>
          <p:cNvPr id="22536" name="直接连接符 16"/>
          <p:cNvCxnSpPr>
            <a:cxnSpLocks noChangeShapeType="1"/>
          </p:cNvCxnSpPr>
          <p:nvPr/>
        </p:nvCxnSpPr>
        <p:spPr bwMode="auto">
          <a:xfrm flipV="1">
            <a:off x="6667500" y="1770063"/>
            <a:ext cx="1744663" cy="1957387"/>
          </a:xfrm>
          <a:prstGeom prst="line">
            <a:avLst/>
          </a:prstGeom>
          <a:noFill/>
          <a:ln w="76200">
            <a:solidFill>
              <a:srgbClr val="FACF2A"/>
            </a:solidFill>
            <a:round/>
            <a:headEnd/>
            <a:tailEnd/>
          </a:ln>
        </p:spPr>
      </p:cxnSp>
      <p:sp>
        <p:nvSpPr>
          <p:cNvPr id="22537" name="下箭头 17"/>
          <p:cNvSpPr>
            <a:spLocks noChangeArrowheads="1"/>
          </p:cNvSpPr>
          <p:nvPr/>
        </p:nvSpPr>
        <p:spPr bwMode="auto">
          <a:xfrm rot="-8438651">
            <a:off x="8194675" y="1201738"/>
            <a:ext cx="646113" cy="1030287"/>
          </a:xfrm>
          <a:prstGeom prst="downArrow">
            <a:avLst>
              <a:gd name="adj1" fmla="val 0"/>
              <a:gd name="adj2" fmla="val 102401"/>
            </a:avLst>
          </a:prstGeom>
          <a:solidFill>
            <a:srgbClr val="F9D02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2538" name="椭圆 18"/>
          <p:cNvSpPr>
            <a:spLocks noChangeArrowheads="1"/>
          </p:cNvSpPr>
          <p:nvPr/>
        </p:nvSpPr>
        <p:spPr bwMode="auto">
          <a:xfrm>
            <a:off x="868363" y="4452938"/>
            <a:ext cx="239712" cy="238125"/>
          </a:xfrm>
          <a:prstGeom prst="ellipse">
            <a:avLst/>
          </a:prstGeom>
          <a:solidFill>
            <a:srgbClr val="E86E45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2539" name="椭圆 19"/>
          <p:cNvSpPr>
            <a:spLocks noChangeArrowheads="1"/>
          </p:cNvSpPr>
          <p:nvPr/>
        </p:nvSpPr>
        <p:spPr bwMode="auto">
          <a:xfrm>
            <a:off x="1962150" y="5194300"/>
            <a:ext cx="239713" cy="238125"/>
          </a:xfrm>
          <a:prstGeom prst="ellipse">
            <a:avLst/>
          </a:prstGeom>
          <a:solidFill>
            <a:srgbClr val="E86E45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2540" name="椭圆 20"/>
          <p:cNvSpPr>
            <a:spLocks noChangeArrowheads="1"/>
          </p:cNvSpPr>
          <p:nvPr/>
        </p:nvSpPr>
        <p:spPr bwMode="auto">
          <a:xfrm>
            <a:off x="3630613" y="4157663"/>
            <a:ext cx="239712" cy="238125"/>
          </a:xfrm>
          <a:prstGeom prst="ellipse">
            <a:avLst/>
          </a:prstGeom>
          <a:solidFill>
            <a:srgbClr val="E86E45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2541" name="椭圆 21"/>
          <p:cNvSpPr>
            <a:spLocks noChangeArrowheads="1"/>
          </p:cNvSpPr>
          <p:nvPr/>
        </p:nvSpPr>
        <p:spPr bwMode="auto">
          <a:xfrm>
            <a:off x="6548438" y="3621088"/>
            <a:ext cx="239712" cy="239712"/>
          </a:xfrm>
          <a:prstGeom prst="ellipse">
            <a:avLst/>
          </a:prstGeom>
          <a:solidFill>
            <a:srgbClr val="E86E45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22542" name="图片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2488" y="1430338"/>
            <a:ext cx="1946275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3" name="文本框 23"/>
          <p:cNvSpPr txBox="1">
            <a:spLocks noChangeArrowheads="1"/>
          </p:cNvSpPr>
          <p:nvPr/>
        </p:nvSpPr>
        <p:spPr bwMode="auto">
          <a:xfrm>
            <a:off x="693738" y="4064000"/>
            <a:ext cx="969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32</a:t>
            </a:r>
            <a:r>
              <a: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％</a:t>
            </a:r>
          </a:p>
        </p:txBody>
      </p:sp>
      <p:sp>
        <p:nvSpPr>
          <p:cNvPr id="22544" name="文本框 24"/>
          <p:cNvSpPr txBox="1">
            <a:spLocks noChangeArrowheads="1"/>
          </p:cNvSpPr>
          <p:nvPr/>
        </p:nvSpPr>
        <p:spPr bwMode="auto">
          <a:xfrm>
            <a:off x="1747838" y="4762500"/>
            <a:ext cx="969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％</a:t>
            </a:r>
          </a:p>
        </p:txBody>
      </p:sp>
      <p:sp>
        <p:nvSpPr>
          <p:cNvPr id="22545" name="文本框 25"/>
          <p:cNvSpPr txBox="1">
            <a:spLocks noChangeArrowheads="1"/>
          </p:cNvSpPr>
          <p:nvPr/>
        </p:nvSpPr>
        <p:spPr bwMode="auto">
          <a:xfrm>
            <a:off x="3468688" y="3771900"/>
            <a:ext cx="971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40</a:t>
            </a:r>
            <a:r>
              <a: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％</a:t>
            </a:r>
          </a:p>
        </p:txBody>
      </p:sp>
      <p:sp>
        <p:nvSpPr>
          <p:cNvPr id="22546" name="文本框 26"/>
          <p:cNvSpPr txBox="1">
            <a:spLocks noChangeArrowheads="1"/>
          </p:cNvSpPr>
          <p:nvPr/>
        </p:nvSpPr>
        <p:spPr bwMode="auto">
          <a:xfrm>
            <a:off x="6302375" y="3219450"/>
            <a:ext cx="97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50</a:t>
            </a:r>
            <a:r>
              <a: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主题">
  <a:themeElements>
    <a:clrScheme name="3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Pages>0</Pages>
  <Words>50</Words>
  <Characters>0</Characters>
  <Application>Microsoft Office PowerPoint</Application>
  <DocSecurity>0</DocSecurity>
  <PresentationFormat>宽屏</PresentationFormat>
  <Lines>0</Lines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3_Office 主题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Mloong</cp:lastModifiedBy>
  <cp:revision>82</cp:revision>
  <dcterms:created xsi:type="dcterms:W3CDTF">2015-03-23T00:46:44Z</dcterms:created>
  <dcterms:modified xsi:type="dcterms:W3CDTF">2018-09-06T09:25:41Z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2052-9.1.0.5184</vt:lpwstr>
  </property>
</Properties>
</file>