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0525F-9031-4BD4-9FAA-3CE7074E9E7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E9D87-5565-46F4-9E24-D0B00106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66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A28D21-2707-4CA8-BBC0-E072FA1B7B8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23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F0F8B8-7170-4596-B07F-E01249D47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365A92-14EE-4C9D-9D4D-FCB29B0F5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B87100-07D8-4B8B-99D6-B4356721A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B1101F-C675-4ACB-9061-10984D45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CF0930-DEE7-4932-A617-DC591CA2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68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509C0B-E397-48FC-AAF0-F7A41E47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4134DE-A379-4F31-BD45-EC9073F33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A589FE-D2DE-4D07-8F8D-4D2ED5134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7E75E5-81E6-4DF0-B6BF-010ACBA1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9EC7E7-996E-44CD-8AFC-B52871FA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84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E1D841-8B42-48CF-A8D1-5312CF8FE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5DC4E3-77EB-4A59-BE19-5B981A79D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38E0B2-B65F-4D18-A5C0-F7DE43D6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297F0A-244A-42AB-B7F5-4BED6F34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85CD0C-5DE3-4692-862F-12460ECA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322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7"/>
          <p:cNvSpPr txBox="1"/>
          <p:nvPr userDrawn="1"/>
        </p:nvSpPr>
        <p:spPr>
          <a:xfrm>
            <a:off x="5459778" y="270756"/>
            <a:ext cx="1415726" cy="461643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pPr lvl="0" defTabSz="914492">
              <a:defRPr/>
            </a:pPr>
            <a:r>
              <a:rPr lang="zh-CN" altLang="en-US" sz="2400" b="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市场分析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38D03C8-5A6E-48BF-B576-BF785595610E}"/>
              </a:ext>
            </a:extLst>
          </p:cNvPr>
          <p:cNvCxnSpPr>
            <a:cxnSpLocks/>
          </p:cNvCxnSpPr>
          <p:nvPr userDrawn="1"/>
        </p:nvCxnSpPr>
        <p:spPr>
          <a:xfrm>
            <a:off x="381" y="501578"/>
            <a:ext cx="485101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B8AE3EB0-54E6-4F03-BF5D-660BE55BAA33}"/>
              </a:ext>
            </a:extLst>
          </p:cNvPr>
          <p:cNvCxnSpPr>
            <a:cxnSpLocks/>
          </p:cNvCxnSpPr>
          <p:nvPr userDrawn="1"/>
        </p:nvCxnSpPr>
        <p:spPr>
          <a:xfrm>
            <a:off x="7340981" y="501578"/>
            <a:ext cx="485101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43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8079B-2EE7-4FDF-A024-A97E45B6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0D3338-380E-42C7-B0DD-157FD96F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DA1B85-6D24-4BCD-8D6E-84B2FA71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C22463-31CD-45B6-9417-6C34301F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A97DCA-6F32-45E5-ACA6-15213F2B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23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896447-F33D-4883-A795-DC639F88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5CBE98-B649-46C6-B5EB-30294099C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A6A8DD-5B81-4919-B85C-EA300737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2E33C9-3C9D-45EB-9044-53C7F580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0A0505-82C2-4AB1-8D61-48E34C22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8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6E0473-7F06-472C-AA0B-3D5FAF152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21472B-AC8F-43D5-9DC7-9E909233A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D23E27E-1B42-4E87-9360-3B19AE736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350822-9789-4000-8A05-D327F967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C6E809-ECCD-4C25-863C-B03F3A49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E73D84-A94B-4093-9DFD-03BDC9C0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45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58F5E5-9C96-4F38-B648-25B19FF3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037460-EFE3-4E76-BAA3-BF642D0E1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D38A822-17F8-4ED7-8F52-81ED30F7F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92FC5AC-B4B6-4F94-9D88-93C856CE2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B769331-17D5-47FC-A1B0-704B7E6BF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939877C-099C-4D5A-8AD1-0D5A3EBD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D935F75-99A5-414E-B716-518C6553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7A260A1-622E-4921-9B7A-2804FFBC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92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6D7DB-ED6B-40AA-B5CE-34A1F438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593FADC-EE07-4526-80D1-3F276A76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96FBB93-C66F-4D14-9C87-455DDE956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C0933DD-38BD-43DF-A8D5-1B62D780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9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57CF090-D1E8-4A66-B083-555ECB09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949827D-C08F-4708-A59F-B6FE8FA9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D3E9B3-D8EA-4299-9AD2-86BB23B2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9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944260-2F39-4FCD-8562-169884568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1994CF-A067-4415-9D57-4D6D1207A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F00F9B9-97E7-4F39-B271-D2409985B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9D1571-05E8-42F0-86C5-D6D74CA5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47962B-63B1-489B-A18F-78715498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2ADF8D-21BC-42D2-A476-7EAE0F65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86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C271F-F1E7-4780-BEAC-EEE6751C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399C6B4-B5E2-403C-A757-C73CCCFD1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94E466-C049-48D0-8638-158CD717D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8C8967-C551-4783-954B-941376C6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81AE5D-22C0-4432-BD8E-78CF99BB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25C2BA-B387-43E6-9938-F0785F9E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54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F3C0F53-7C56-4E05-81F6-4CD0A5FF1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02089B-BB6B-4B83-B64D-5534D0165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87A0D9-2E6F-420A-B18A-CDDBED539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EB327-1854-4000-86BF-841E08A75FD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023780-1E13-4A89-934F-52B5BD014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97BADD-A830-41F9-BB89-B8B5D94A5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5878-2159-4E18-BAD2-2E1CC7369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94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92"/>
          <p:cNvSpPr>
            <a:spLocks noEditPoints="1"/>
          </p:cNvSpPr>
          <p:nvPr/>
        </p:nvSpPr>
        <p:spPr bwMode="auto">
          <a:xfrm>
            <a:off x="1271806" y="3026106"/>
            <a:ext cx="1152899" cy="2724335"/>
          </a:xfrm>
          <a:custGeom>
            <a:avLst/>
            <a:gdLst>
              <a:gd name="T0" fmla="*/ 625 w 693"/>
              <a:gd name="T1" fmla="*/ 1522 h 1641"/>
              <a:gd name="T2" fmla="*/ 520 w 693"/>
              <a:gd name="T3" fmla="*/ 985 h 1641"/>
              <a:gd name="T4" fmla="*/ 498 w 693"/>
              <a:gd name="T5" fmla="*/ 789 h 1641"/>
              <a:gd name="T6" fmla="*/ 532 w 693"/>
              <a:gd name="T7" fmla="*/ 760 h 1641"/>
              <a:gd name="T8" fmla="*/ 571 w 693"/>
              <a:gd name="T9" fmla="*/ 506 h 1641"/>
              <a:gd name="T10" fmla="*/ 505 w 693"/>
              <a:gd name="T11" fmla="*/ 282 h 1641"/>
              <a:gd name="T12" fmla="*/ 394 w 693"/>
              <a:gd name="T13" fmla="*/ 243 h 1641"/>
              <a:gd name="T14" fmla="*/ 344 w 693"/>
              <a:gd name="T15" fmla="*/ 214 h 1641"/>
              <a:gd name="T16" fmla="*/ 341 w 693"/>
              <a:gd name="T17" fmla="*/ 204 h 1641"/>
              <a:gd name="T18" fmla="*/ 354 w 693"/>
              <a:gd name="T19" fmla="*/ 65 h 1641"/>
              <a:gd name="T20" fmla="*/ 313 w 693"/>
              <a:gd name="T21" fmla="*/ 0 h 1641"/>
              <a:gd name="T22" fmla="*/ 228 w 693"/>
              <a:gd name="T23" fmla="*/ 24 h 1641"/>
              <a:gd name="T24" fmla="*/ 214 w 693"/>
              <a:gd name="T25" fmla="*/ 121 h 1641"/>
              <a:gd name="T26" fmla="*/ 240 w 693"/>
              <a:gd name="T27" fmla="*/ 200 h 1641"/>
              <a:gd name="T28" fmla="*/ 240 w 693"/>
              <a:gd name="T29" fmla="*/ 215 h 1641"/>
              <a:gd name="T30" fmla="*/ 147 w 693"/>
              <a:gd name="T31" fmla="*/ 272 h 1641"/>
              <a:gd name="T32" fmla="*/ 22 w 693"/>
              <a:gd name="T33" fmla="*/ 531 h 1641"/>
              <a:gd name="T34" fmla="*/ 113 w 693"/>
              <a:gd name="T35" fmla="*/ 777 h 1641"/>
              <a:gd name="T36" fmla="*/ 143 w 693"/>
              <a:gd name="T37" fmla="*/ 802 h 1641"/>
              <a:gd name="T38" fmla="*/ 220 w 693"/>
              <a:gd name="T39" fmla="*/ 1183 h 1641"/>
              <a:gd name="T40" fmla="*/ 267 w 693"/>
              <a:gd name="T41" fmla="*/ 1470 h 1641"/>
              <a:gd name="T42" fmla="*/ 231 w 693"/>
              <a:gd name="T43" fmla="*/ 1602 h 1641"/>
              <a:gd name="T44" fmla="*/ 343 w 693"/>
              <a:gd name="T45" fmla="*/ 1595 h 1641"/>
              <a:gd name="T46" fmla="*/ 351 w 693"/>
              <a:gd name="T47" fmla="*/ 1504 h 1641"/>
              <a:gd name="T48" fmla="*/ 342 w 693"/>
              <a:gd name="T49" fmla="*/ 1327 h 1641"/>
              <a:gd name="T50" fmla="*/ 334 w 693"/>
              <a:gd name="T51" fmla="*/ 1168 h 1641"/>
              <a:gd name="T52" fmla="*/ 372 w 693"/>
              <a:gd name="T53" fmla="*/ 991 h 1641"/>
              <a:gd name="T54" fmla="*/ 495 w 693"/>
              <a:gd name="T55" fmla="*/ 1455 h 1641"/>
              <a:gd name="T56" fmla="*/ 553 w 693"/>
              <a:gd name="T57" fmla="*/ 1595 h 1641"/>
              <a:gd name="T58" fmla="*/ 693 w 693"/>
              <a:gd name="T59" fmla="*/ 1628 h 1641"/>
              <a:gd name="T60" fmla="*/ 115 w 693"/>
              <a:gd name="T61" fmla="*/ 608 h 1641"/>
              <a:gd name="T62" fmla="*/ 125 w 693"/>
              <a:gd name="T63" fmla="*/ 524 h 1641"/>
              <a:gd name="T64" fmla="*/ 395 w 693"/>
              <a:gd name="T65" fmla="*/ 690 h 1641"/>
              <a:gd name="T66" fmla="*/ 314 w 693"/>
              <a:gd name="T67" fmla="*/ 307 h 1641"/>
              <a:gd name="T68" fmla="*/ 280 w 693"/>
              <a:gd name="T69" fmla="*/ 291 h 1641"/>
              <a:gd name="T70" fmla="*/ 295 w 693"/>
              <a:gd name="T71" fmla="*/ 485 h 1641"/>
              <a:gd name="T72" fmla="*/ 274 w 693"/>
              <a:gd name="T73" fmla="*/ 687 h 1641"/>
              <a:gd name="T74" fmla="*/ 235 w 693"/>
              <a:gd name="T75" fmla="*/ 542 h 1641"/>
              <a:gd name="T76" fmla="*/ 248 w 693"/>
              <a:gd name="T77" fmla="*/ 225 h 1641"/>
              <a:gd name="T78" fmla="*/ 334 w 693"/>
              <a:gd name="T79" fmla="*/ 227 h 1641"/>
              <a:gd name="T80" fmla="*/ 381 w 693"/>
              <a:gd name="T81" fmla="*/ 413 h 1641"/>
              <a:gd name="T82" fmla="*/ 411 w 693"/>
              <a:gd name="T83" fmla="*/ 689 h 1641"/>
              <a:gd name="T84" fmla="*/ 473 w 693"/>
              <a:gd name="T85" fmla="*/ 485 h 1641"/>
              <a:gd name="T86" fmla="*/ 501 w 693"/>
              <a:gd name="T87" fmla="*/ 576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93" h="1641">
                <a:moveTo>
                  <a:pt x="669" y="1590"/>
                </a:moveTo>
                <a:cubicBezTo>
                  <a:pt x="650" y="1579"/>
                  <a:pt x="636" y="1550"/>
                  <a:pt x="629" y="1542"/>
                </a:cubicBezTo>
                <a:cubicBezTo>
                  <a:pt x="622" y="1535"/>
                  <a:pt x="631" y="1537"/>
                  <a:pt x="625" y="1522"/>
                </a:cubicBezTo>
                <a:cubicBezTo>
                  <a:pt x="619" y="1507"/>
                  <a:pt x="600" y="1419"/>
                  <a:pt x="597" y="1391"/>
                </a:cubicBezTo>
                <a:cubicBezTo>
                  <a:pt x="593" y="1362"/>
                  <a:pt x="595" y="1265"/>
                  <a:pt x="582" y="1219"/>
                </a:cubicBezTo>
                <a:cubicBezTo>
                  <a:pt x="568" y="1173"/>
                  <a:pt x="526" y="1025"/>
                  <a:pt x="520" y="985"/>
                </a:cubicBezTo>
                <a:cubicBezTo>
                  <a:pt x="514" y="944"/>
                  <a:pt x="505" y="903"/>
                  <a:pt x="505" y="881"/>
                </a:cubicBezTo>
                <a:cubicBezTo>
                  <a:pt x="505" y="858"/>
                  <a:pt x="503" y="843"/>
                  <a:pt x="496" y="827"/>
                </a:cubicBezTo>
                <a:cubicBezTo>
                  <a:pt x="490" y="811"/>
                  <a:pt x="498" y="789"/>
                  <a:pt x="498" y="789"/>
                </a:cubicBezTo>
                <a:cubicBezTo>
                  <a:pt x="498" y="789"/>
                  <a:pt x="514" y="801"/>
                  <a:pt x="524" y="810"/>
                </a:cubicBezTo>
                <a:cubicBezTo>
                  <a:pt x="534" y="819"/>
                  <a:pt x="534" y="805"/>
                  <a:pt x="529" y="785"/>
                </a:cubicBezTo>
                <a:cubicBezTo>
                  <a:pt x="524" y="765"/>
                  <a:pt x="527" y="754"/>
                  <a:pt x="532" y="760"/>
                </a:cubicBezTo>
                <a:cubicBezTo>
                  <a:pt x="537" y="767"/>
                  <a:pt x="541" y="728"/>
                  <a:pt x="553" y="705"/>
                </a:cubicBezTo>
                <a:cubicBezTo>
                  <a:pt x="566" y="681"/>
                  <a:pt x="593" y="633"/>
                  <a:pt x="587" y="606"/>
                </a:cubicBezTo>
                <a:cubicBezTo>
                  <a:pt x="581" y="578"/>
                  <a:pt x="578" y="530"/>
                  <a:pt x="571" y="506"/>
                </a:cubicBezTo>
                <a:cubicBezTo>
                  <a:pt x="563" y="483"/>
                  <a:pt x="556" y="441"/>
                  <a:pt x="547" y="415"/>
                </a:cubicBezTo>
                <a:cubicBezTo>
                  <a:pt x="538" y="389"/>
                  <a:pt x="540" y="376"/>
                  <a:pt x="529" y="350"/>
                </a:cubicBezTo>
                <a:cubicBezTo>
                  <a:pt x="517" y="324"/>
                  <a:pt x="505" y="295"/>
                  <a:pt x="505" y="282"/>
                </a:cubicBezTo>
                <a:cubicBezTo>
                  <a:pt x="505" y="275"/>
                  <a:pt x="502" y="269"/>
                  <a:pt x="491" y="265"/>
                </a:cubicBezTo>
                <a:cubicBezTo>
                  <a:pt x="483" y="261"/>
                  <a:pt x="469" y="258"/>
                  <a:pt x="449" y="255"/>
                </a:cubicBezTo>
                <a:cubicBezTo>
                  <a:pt x="428" y="252"/>
                  <a:pt x="409" y="248"/>
                  <a:pt x="394" y="243"/>
                </a:cubicBezTo>
                <a:cubicBezTo>
                  <a:pt x="393" y="243"/>
                  <a:pt x="392" y="242"/>
                  <a:pt x="391" y="242"/>
                </a:cubicBezTo>
                <a:cubicBezTo>
                  <a:pt x="391" y="242"/>
                  <a:pt x="390" y="242"/>
                  <a:pt x="390" y="242"/>
                </a:cubicBezTo>
                <a:cubicBezTo>
                  <a:pt x="370" y="235"/>
                  <a:pt x="344" y="214"/>
                  <a:pt x="344" y="214"/>
                </a:cubicBezTo>
                <a:cubicBezTo>
                  <a:pt x="336" y="225"/>
                  <a:pt x="336" y="225"/>
                  <a:pt x="336" y="225"/>
                </a:cubicBezTo>
                <a:cubicBezTo>
                  <a:pt x="339" y="221"/>
                  <a:pt x="341" y="218"/>
                  <a:pt x="344" y="214"/>
                </a:cubicBezTo>
                <a:cubicBezTo>
                  <a:pt x="341" y="211"/>
                  <a:pt x="336" y="204"/>
                  <a:pt x="341" y="204"/>
                </a:cubicBezTo>
                <a:cubicBezTo>
                  <a:pt x="352" y="203"/>
                  <a:pt x="354" y="159"/>
                  <a:pt x="360" y="146"/>
                </a:cubicBezTo>
                <a:cubicBezTo>
                  <a:pt x="366" y="133"/>
                  <a:pt x="364" y="124"/>
                  <a:pt x="360" y="112"/>
                </a:cubicBezTo>
                <a:cubicBezTo>
                  <a:pt x="356" y="101"/>
                  <a:pt x="364" y="84"/>
                  <a:pt x="354" y="65"/>
                </a:cubicBezTo>
                <a:cubicBezTo>
                  <a:pt x="344" y="47"/>
                  <a:pt x="358" y="24"/>
                  <a:pt x="344" y="22"/>
                </a:cubicBezTo>
                <a:cubicBezTo>
                  <a:pt x="330" y="20"/>
                  <a:pt x="335" y="3"/>
                  <a:pt x="322" y="3"/>
                </a:cubicBezTo>
                <a:cubicBezTo>
                  <a:pt x="318" y="3"/>
                  <a:pt x="315" y="2"/>
                  <a:pt x="313" y="0"/>
                </a:cubicBezTo>
                <a:cubicBezTo>
                  <a:pt x="302" y="21"/>
                  <a:pt x="285" y="14"/>
                  <a:pt x="285" y="14"/>
                </a:cubicBezTo>
                <a:cubicBezTo>
                  <a:pt x="259" y="8"/>
                  <a:pt x="242" y="14"/>
                  <a:pt x="230" y="23"/>
                </a:cubicBezTo>
                <a:cubicBezTo>
                  <a:pt x="230" y="23"/>
                  <a:pt x="229" y="24"/>
                  <a:pt x="228" y="24"/>
                </a:cubicBezTo>
                <a:cubicBezTo>
                  <a:pt x="213" y="38"/>
                  <a:pt x="208" y="57"/>
                  <a:pt x="208" y="58"/>
                </a:cubicBezTo>
                <a:cubicBezTo>
                  <a:pt x="207" y="65"/>
                  <a:pt x="206" y="72"/>
                  <a:pt x="206" y="77"/>
                </a:cubicBezTo>
                <a:cubicBezTo>
                  <a:pt x="208" y="95"/>
                  <a:pt x="213" y="113"/>
                  <a:pt x="214" y="121"/>
                </a:cubicBezTo>
                <a:cubicBezTo>
                  <a:pt x="215" y="128"/>
                  <a:pt x="219" y="158"/>
                  <a:pt x="225" y="158"/>
                </a:cubicBezTo>
                <a:cubicBezTo>
                  <a:pt x="231" y="158"/>
                  <a:pt x="233" y="159"/>
                  <a:pt x="233" y="159"/>
                </a:cubicBezTo>
                <a:cubicBezTo>
                  <a:pt x="233" y="159"/>
                  <a:pt x="240" y="182"/>
                  <a:pt x="240" y="200"/>
                </a:cubicBezTo>
                <a:cubicBezTo>
                  <a:pt x="240" y="208"/>
                  <a:pt x="240" y="212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24" y="238"/>
                  <a:pt x="206" y="246"/>
                </a:cubicBezTo>
                <a:cubicBezTo>
                  <a:pt x="188" y="255"/>
                  <a:pt x="162" y="268"/>
                  <a:pt x="147" y="272"/>
                </a:cubicBezTo>
                <a:cubicBezTo>
                  <a:pt x="136" y="275"/>
                  <a:pt x="124" y="279"/>
                  <a:pt x="115" y="285"/>
                </a:cubicBezTo>
                <a:cubicBezTo>
                  <a:pt x="103" y="293"/>
                  <a:pt x="93" y="305"/>
                  <a:pt x="89" y="326"/>
                </a:cubicBezTo>
                <a:cubicBezTo>
                  <a:pt x="82" y="365"/>
                  <a:pt x="42" y="495"/>
                  <a:pt x="22" y="531"/>
                </a:cubicBezTo>
                <a:cubicBezTo>
                  <a:pt x="3" y="567"/>
                  <a:pt x="0" y="616"/>
                  <a:pt x="20" y="646"/>
                </a:cubicBezTo>
                <a:cubicBezTo>
                  <a:pt x="39" y="676"/>
                  <a:pt x="86" y="750"/>
                  <a:pt x="93" y="760"/>
                </a:cubicBezTo>
                <a:cubicBezTo>
                  <a:pt x="100" y="770"/>
                  <a:pt x="102" y="778"/>
                  <a:pt x="113" y="777"/>
                </a:cubicBezTo>
                <a:cubicBezTo>
                  <a:pt x="113" y="777"/>
                  <a:pt x="114" y="776"/>
                  <a:pt x="115" y="776"/>
                </a:cubicBezTo>
                <a:cubicBezTo>
                  <a:pt x="124" y="776"/>
                  <a:pt x="130" y="777"/>
                  <a:pt x="130" y="777"/>
                </a:cubicBezTo>
                <a:cubicBezTo>
                  <a:pt x="130" y="777"/>
                  <a:pt x="135" y="796"/>
                  <a:pt x="143" y="802"/>
                </a:cubicBezTo>
                <a:cubicBezTo>
                  <a:pt x="151" y="808"/>
                  <a:pt x="161" y="828"/>
                  <a:pt x="163" y="821"/>
                </a:cubicBezTo>
                <a:cubicBezTo>
                  <a:pt x="166" y="814"/>
                  <a:pt x="173" y="872"/>
                  <a:pt x="180" y="903"/>
                </a:cubicBezTo>
                <a:cubicBezTo>
                  <a:pt x="187" y="934"/>
                  <a:pt x="220" y="1152"/>
                  <a:pt x="220" y="1183"/>
                </a:cubicBezTo>
                <a:cubicBezTo>
                  <a:pt x="220" y="1214"/>
                  <a:pt x="232" y="1246"/>
                  <a:pt x="231" y="1268"/>
                </a:cubicBezTo>
                <a:cubicBezTo>
                  <a:pt x="230" y="1291"/>
                  <a:pt x="235" y="1349"/>
                  <a:pt x="236" y="1381"/>
                </a:cubicBezTo>
                <a:cubicBezTo>
                  <a:pt x="237" y="1413"/>
                  <a:pt x="267" y="1447"/>
                  <a:pt x="267" y="1470"/>
                </a:cubicBezTo>
                <a:cubicBezTo>
                  <a:pt x="267" y="1494"/>
                  <a:pt x="260" y="1505"/>
                  <a:pt x="263" y="1519"/>
                </a:cubicBezTo>
                <a:cubicBezTo>
                  <a:pt x="267" y="1532"/>
                  <a:pt x="266" y="1542"/>
                  <a:pt x="251" y="1558"/>
                </a:cubicBezTo>
                <a:cubicBezTo>
                  <a:pt x="236" y="1574"/>
                  <a:pt x="230" y="1589"/>
                  <a:pt x="231" y="1602"/>
                </a:cubicBezTo>
                <a:cubicBezTo>
                  <a:pt x="232" y="1614"/>
                  <a:pt x="236" y="1619"/>
                  <a:pt x="266" y="1620"/>
                </a:cubicBezTo>
                <a:cubicBezTo>
                  <a:pt x="296" y="1621"/>
                  <a:pt x="324" y="1613"/>
                  <a:pt x="324" y="1605"/>
                </a:cubicBezTo>
                <a:cubicBezTo>
                  <a:pt x="324" y="1598"/>
                  <a:pt x="334" y="1595"/>
                  <a:pt x="343" y="1595"/>
                </a:cubicBezTo>
                <a:cubicBezTo>
                  <a:pt x="351" y="1595"/>
                  <a:pt x="350" y="1587"/>
                  <a:pt x="346" y="1569"/>
                </a:cubicBezTo>
                <a:cubicBezTo>
                  <a:pt x="343" y="1552"/>
                  <a:pt x="330" y="1528"/>
                  <a:pt x="338" y="1531"/>
                </a:cubicBezTo>
                <a:cubicBezTo>
                  <a:pt x="345" y="1533"/>
                  <a:pt x="351" y="1528"/>
                  <a:pt x="351" y="1504"/>
                </a:cubicBezTo>
                <a:cubicBezTo>
                  <a:pt x="351" y="1479"/>
                  <a:pt x="355" y="1471"/>
                  <a:pt x="344" y="1457"/>
                </a:cubicBezTo>
                <a:cubicBezTo>
                  <a:pt x="333" y="1442"/>
                  <a:pt x="335" y="1415"/>
                  <a:pt x="338" y="1392"/>
                </a:cubicBezTo>
                <a:cubicBezTo>
                  <a:pt x="340" y="1370"/>
                  <a:pt x="348" y="1354"/>
                  <a:pt x="342" y="1327"/>
                </a:cubicBezTo>
                <a:cubicBezTo>
                  <a:pt x="335" y="1299"/>
                  <a:pt x="334" y="1266"/>
                  <a:pt x="338" y="1252"/>
                </a:cubicBezTo>
                <a:cubicBezTo>
                  <a:pt x="342" y="1239"/>
                  <a:pt x="339" y="1222"/>
                  <a:pt x="329" y="1211"/>
                </a:cubicBezTo>
                <a:cubicBezTo>
                  <a:pt x="319" y="1200"/>
                  <a:pt x="334" y="1180"/>
                  <a:pt x="334" y="1168"/>
                </a:cubicBezTo>
                <a:cubicBezTo>
                  <a:pt x="334" y="1156"/>
                  <a:pt x="330" y="1104"/>
                  <a:pt x="337" y="1052"/>
                </a:cubicBezTo>
                <a:cubicBezTo>
                  <a:pt x="343" y="999"/>
                  <a:pt x="344" y="960"/>
                  <a:pt x="345" y="946"/>
                </a:cubicBezTo>
                <a:cubicBezTo>
                  <a:pt x="346" y="933"/>
                  <a:pt x="354" y="939"/>
                  <a:pt x="372" y="991"/>
                </a:cubicBezTo>
                <a:cubicBezTo>
                  <a:pt x="391" y="1043"/>
                  <a:pt x="438" y="1205"/>
                  <a:pt x="447" y="1241"/>
                </a:cubicBezTo>
                <a:cubicBezTo>
                  <a:pt x="454" y="1272"/>
                  <a:pt x="480" y="1385"/>
                  <a:pt x="491" y="1436"/>
                </a:cubicBezTo>
                <a:cubicBezTo>
                  <a:pt x="493" y="1444"/>
                  <a:pt x="494" y="1451"/>
                  <a:pt x="495" y="1455"/>
                </a:cubicBezTo>
                <a:cubicBezTo>
                  <a:pt x="501" y="1486"/>
                  <a:pt x="509" y="1548"/>
                  <a:pt x="517" y="1548"/>
                </a:cubicBezTo>
                <a:cubicBezTo>
                  <a:pt x="526" y="1548"/>
                  <a:pt x="524" y="1554"/>
                  <a:pt x="525" y="1572"/>
                </a:cubicBezTo>
                <a:cubicBezTo>
                  <a:pt x="526" y="1589"/>
                  <a:pt x="543" y="1592"/>
                  <a:pt x="553" y="1595"/>
                </a:cubicBezTo>
                <a:cubicBezTo>
                  <a:pt x="563" y="1599"/>
                  <a:pt x="566" y="1589"/>
                  <a:pt x="566" y="1589"/>
                </a:cubicBezTo>
                <a:cubicBezTo>
                  <a:pt x="566" y="1589"/>
                  <a:pt x="582" y="1623"/>
                  <a:pt x="610" y="1626"/>
                </a:cubicBezTo>
                <a:cubicBezTo>
                  <a:pt x="639" y="1630"/>
                  <a:pt x="693" y="1641"/>
                  <a:pt x="693" y="1628"/>
                </a:cubicBezTo>
                <a:cubicBezTo>
                  <a:pt x="693" y="1614"/>
                  <a:pt x="687" y="1602"/>
                  <a:pt x="669" y="1590"/>
                </a:cubicBezTo>
                <a:close/>
                <a:moveTo>
                  <a:pt x="128" y="644"/>
                </a:moveTo>
                <a:cubicBezTo>
                  <a:pt x="128" y="632"/>
                  <a:pt x="122" y="619"/>
                  <a:pt x="115" y="608"/>
                </a:cubicBezTo>
                <a:cubicBezTo>
                  <a:pt x="105" y="594"/>
                  <a:pt x="95" y="582"/>
                  <a:pt x="99" y="575"/>
                </a:cubicBezTo>
                <a:cubicBezTo>
                  <a:pt x="105" y="563"/>
                  <a:pt x="110" y="563"/>
                  <a:pt x="115" y="554"/>
                </a:cubicBezTo>
                <a:cubicBezTo>
                  <a:pt x="118" y="549"/>
                  <a:pt x="121" y="541"/>
                  <a:pt x="125" y="524"/>
                </a:cubicBezTo>
                <a:cubicBezTo>
                  <a:pt x="124" y="559"/>
                  <a:pt x="136" y="611"/>
                  <a:pt x="128" y="644"/>
                </a:cubicBezTo>
                <a:close/>
                <a:moveTo>
                  <a:pt x="411" y="689"/>
                </a:moveTo>
                <a:cubicBezTo>
                  <a:pt x="407" y="690"/>
                  <a:pt x="402" y="690"/>
                  <a:pt x="395" y="690"/>
                </a:cubicBezTo>
                <a:cubicBezTo>
                  <a:pt x="395" y="685"/>
                  <a:pt x="395" y="680"/>
                  <a:pt x="393" y="674"/>
                </a:cubicBezTo>
                <a:cubicBezTo>
                  <a:pt x="389" y="655"/>
                  <a:pt x="367" y="523"/>
                  <a:pt x="351" y="448"/>
                </a:cubicBezTo>
                <a:cubicBezTo>
                  <a:pt x="335" y="373"/>
                  <a:pt x="318" y="317"/>
                  <a:pt x="314" y="307"/>
                </a:cubicBezTo>
                <a:cubicBezTo>
                  <a:pt x="310" y="297"/>
                  <a:pt x="323" y="293"/>
                  <a:pt x="323" y="293"/>
                </a:cubicBezTo>
                <a:cubicBezTo>
                  <a:pt x="299" y="269"/>
                  <a:pt x="299" y="269"/>
                  <a:pt x="299" y="269"/>
                </a:cubicBezTo>
                <a:cubicBezTo>
                  <a:pt x="288" y="274"/>
                  <a:pt x="280" y="291"/>
                  <a:pt x="280" y="291"/>
                </a:cubicBezTo>
                <a:cubicBezTo>
                  <a:pt x="280" y="291"/>
                  <a:pt x="292" y="299"/>
                  <a:pt x="294" y="307"/>
                </a:cubicBezTo>
                <a:cubicBezTo>
                  <a:pt x="296" y="315"/>
                  <a:pt x="292" y="325"/>
                  <a:pt x="286" y="343"/>
                </a:cubicBezTo>
                <a:cubicBezTo>
                  <a:pt x="281" y="362"/>
                  <a:pt x="288" y="443"/>
                  <a:pt x="295" y="485"/>
                </a:cubicBezTo>
                <a:cubicBezTo>
                  <a:pt x="302" y="527"/>
                  <a:pt x="315" y="621"/>
                  <a:pt x="323" y="669"/>
                </a:cubicBezTo>
                <a:cubicBezTo>
                  <a:pt x="324" y="677"/>
                  <a:pt x="326" y="683"/>
                  <a:pt x="327" y="689"/>
                </a:cubicBezTo>
                <a:cubicBezTo>
                  <a:pt x="308" y="688"/>
                  <a:pt x="289" y="687"/>
                  <a:pt x="274" y="687"/>
                </a:cubicBezTo>
                <a:cubicBezTo>
                  <a:pt x="232" y="687"/>
                  <a:pt x="191" y="692"/>
                  <a:pt x="191" y="692"/>
                </a:cubicBezTo>
                <a:cubicBezTo>
                  <a:pt x="191" y="692"/>
                  <a:pt x="199" y="672"/>
                  <a:pt x="212" y="643"/>
                </a:cubicBezTo>
                <a:cubicBezTo>
                  <a:pt x="224" y="615"/>
                  <a:pt x="226" y="589"/>
                  <a:pt x="235" y="542"/>
                </a:cubicBezTo>
                <a:cubicBezTo>
                  <a:pt x="245" y="495"/>
                  <a:pt x="237" y="463"/>
                  <a:pt x="237" y="406"/>
                </a:cubicBezTo>
                <a:cubicBezTo>
                  <a:pt x="237" y="361"/>
                  <a:pt x="234" y="300"/>
                  <a:pt x="231" y="263"/>
                </a:cubicBezTo>
                <a:cubicBezTo>
                  <a:pt x="231" y="257"/>
                  <a:pt x="231" y="235"/>
                  <a:pt x="248" y="225"/>
                </a:cubicBezTo>
                <a:cubicBezTo>
                  <a:pt x="257" y="236"/>
                  <a:pt x="268" y="248"/>
                  <a:pt x="281" y="257"/>
                </a:cubicBezTo>
                <a:cubicBezTo>
                  <a:pt x="304" y="273"/>
                  <a:pt x="306" y="261"/>
                  <a:pt x="320" y="244"/>
                </a:cubicBezTo>
                <a:cubicBezTo>
                  <a:pt x="326" y="237"/>
                  <a:pt x="330" y="232"/>
                  <a:pt x="334" y="227"/>
                </a:cubicBezTo>
                <a:cubicBezTo>
                  <a:pt x="334" y="227"/>
                  <a:pt x="334" y="227"/>
                  <a:pt x="334" y="227"/>
                </a:cubicBezTo>
                <a:cubicBezTo>
                  <a:pt x="353" y="218"/>
                  <a:pt x="370" y="255"/>
                  <a:pt x="370" y="255"/>
                </a:cubicBezTo>
                <a:cubicBezTo>
                  <a:pt x="382" y="288"/>
                  <a:pt x="381" y="349"/>
                  <a:pt x="381" y="413"/>
                </a:cubicBezTo>
                <a:cubicBezTo>
                  <a:pt x="381" y="478"/>
                  <a:pt x="393" y="542"/>
                  <a:pt x="406" y="589"/>
                </a:cubicBezTo>
                <a:cubicBezTo>
                  <a:pt x="418" y="636"/>
                  <a:pt x="437" y="678"/>
                  <a:pt x="437" y="678"/>
                </a:cubicBezTo>
                <a:cubicBezTo>
                  <a:pt x="437" y="678"/>
                  <a:pt x="426" y="684"/>
                  <a:pt x="411" y="689"/>
                </a:cubicBezTo>
                <a:close/>
                <a:moveTo>
                  <a:pt x="491" y="631"/>
                </a:moveTo>
                <a:cubicBezTo>
                  <a:pt x="489" y="627"/>
                  <a:pt x="490" y="600"/>
                  <a:pt x="484" y="579"/>
                </a:cubicBezTo>
                <a:cubicBezTo>
                  <a:pt x="477" y="556"/>
                  <a:pt x="474" y="524"/>
                  <a:pt x="473" y="485"/>
                </a:cubicBezTo>
                <a:cubicBezTo>
                  <a:pt x="473" y="485"/>
                  <a:pt x="482" y="518"/>
                  <a:pt x="491" y="538"/>
                </a:cubicBezTo>
                <a:cubicBezTo>
                  <a:pt x="495" y="547"/>
                  <a:pt x="498" y="553"/>
                  <a:pt x="501" y="553"/>
                </a:cubicBezTo>
                <a:cubicBezTo>
                  <a:pt x="511" y="556"/>
                  <a:pt x="512" y="570"/>
                  <a:pt x="501" y="576"/>
                </a:cubicBezTo>
                <a:cubicBezTo>
                  <a:pt x="490" y="582"/>
                  <a:pt x="498" y="624"/>
                  <a:pt x="493" y="630"/>
                </a:cubicBezTo>
                <a:cubicBezTo>
                  <a:pt x="492" y="631"/>
                  <a:pt x="491" y="631"/>
                  <a:pt x="491" y="63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txBody>
          <a:bodyPr vert="horz" wrap="square" lIns="121898" tIns="60949" rIns="121898" bIns="609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399" b="0" i="0" u="none" strike="noStrike" kern="1200" cap="none" spc="0" normalizeH="0" baseline="0" noProof="0" dirty="0">
              <a:ln>
                <a:noFill/>
              </a:ln>
              <a:solidFill>
                <a:srgbClr val="F6AC1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15735" y="3320017"/>
            <a:ext cx="217938" cy="217967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21600" y="2470931"/>
            <a:ext cx="217938" cy="21796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40743" y="2993321"/>
            <a:ext cx="217938" cy="217967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499233" y="1964804"/>
            <a:ext cx="217938" cy="21796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03925" y="2024858"/>
            <a:ext cx="217938" cy="217967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9055613" y="2884338"/>
            <a:ext cx="217938" cy="21796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967594" y="1746837"/>
            <a:ext cx="217938" cy="217967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21" name="Straight Connector 20"/>
          <p:cNvCxnSpPr>
            <a:stCxn id="13" idx="7"/>
            <a:endCxn id="14" idx="3"/>
          </p:cNvCxnSpPr>
          <p:nvPr/>
        </p:nvCxnSpPr>
        <p:spPr>
          <a:xfrm flipV="1">
            <a:off x="2501755" y="2656975"/>
            <a:ext cx="1251762" cy="694962"/>
          </a:xfrm>
          <a:prstGeom prst="line">
            <a:avLst/>
          </a:prstGeom>
          <a:ln w="3175"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5"/>
            <a:endCxn id="15" idx="2"/>
          </p:cNvCxnSpPr>
          <p:nvPr/>
        </p:nvCxnSpPr>
        <p:spPr>
          <a:xfrm>
            <a:off x="3907620" y="2656977"/>
            <a:ext cx="1133124" cy="445329"/>
          </a:xfrm>
          <a:prstGeom prst="line">
            <a:avLst/>
          </a:prstGeom>
          <a:ln w="3175"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7"/>
            <a:endCxn id="16" idx="3"/>
          </p:cNvCxnSpPr>
          <p:nvPr/>
        </p:nvCxnSpPr>
        <p:spPr>
          <a:xfrm flipV="1">
            <a:off x="5226765" y="2150851"/>
            <a:ext cx="1304385" cy="874391"/>
          </a:xfrm>
          <a:prstGeom prst="line">
            <a:avLst/>
          </a:prstGeom>
          <a:ln w="3175"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6"/>
            <a:endCxn id="17" idx="2"/>
          </p:cNvCxnSpPr>
          <p:nvPr/>
        </p:nvCxnSpPr>
        <p:spPr>
          <a:xfrm>
            <a:off x="6717172" y="2073788"/>
            <a:ext cx="1086754" cy="60053"/>
          </a:xfrm>
          <a:prstGeom prst="line">
            <a:avLst/>
          </a:prstGeom>
          <a:ln w="3175"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5"/>
            <a:endCxn id="18" idx="1"/>
          </p:cNvCxnSpPr>
          <p:nvPr/>
        </p:nvCxnSpPr>
        <p:spPr>
          <a:xfrm>
            <a:off x="7989945" y="2210902"/>
            <a:ext cx="1097584" cy="705356"/>
          </a:xfrm>
          <a:prstGeom prst="line">
            <a:avLst/>
          </a:prstGeom>
          <a:ln w="3175"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8" idx="6"/>
            <a:endCxn id="19" idx="3"/>
          </p:cNvCxnSpPr>
          <p:nvPr/>
        </p:nvCxnSpPr>
        <p:spPr>
          <a:xfrm flipV="1">
            <a:off x="9273550" y="1932883"/>
            <a:ext cx="1725961" cy="1060438"/>
          </a:xfrm>
          <a:prstGeom prst="line">
            <a:avLst/>
          </a:prstGeom>
          <a:ln w="3175">
            <a:solidFill>
              <a:srgbClr val="7F8C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63150" y="2161774"/>
            <a:ext cx="934839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添加标题</a:t>
            </a:r>
            <a:endParaRPr kumimoji="0" lang="en-US" altLang="zh-CN" sz="1466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9710" y="3670495"/>
            <a:ext cx="934839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添加标题</a:t>
            </a:r>
            <a:endParaRPr kumimoji="0" lang="en-US" altLang="zh-CN" sz="1466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2295" y="3372015"/>
            <a:ext cx="934839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添加标题</a:t>
            </a:r>
            <a:endParaRPr kumimoji="0" lang="en-US" altLang="zh-CN" sz="1466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36023" y="1618031"/>
            <a:ext cx="934839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添加标题</a:t>
            </a:r>
            <a:endParaRPr kumimoji="0" lang="en-US" sz="1466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45475" y="1618031"/>
            <a:ext cx="934839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添加标题</a:t>
            </a:r>
            <a:endParaRPr kumimoji="0" lang="en-US" altLang="zh-CN" sz="1466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97164" y="3216837"/>
            <a:ext cx="934839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添加标题</a:t>
            </a:r>
            <a:endParaRPr kumimoji="0" lang="en-US" altLang="zh-CN" sz="1466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874334" y="1730764"/>
            <a:ext cx="934839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添加标题</a:t>
            </a:r>
            <a:endParaRPr kumimoji="0" lang="en-US" altLang="zh-CN" sz="1466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1941" y="2871353"/>
            <a:ext cx="559736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81084" y="2535192"/>
            <a:ext cx="559736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34814" y="2347551"/>
            <a:ext cx="559736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55%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49028" y="2399058"/>
            <a:ext cx="559736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900715" y="2413019"/>
            <a:ext cx="559736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807935" y="2150019"/>
            <a:ext cx="559736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56075" y="2839431"/>
            <a:ext cx="559736" cy="317893"/>
          </a:xfrm>
          <a:prstGeom prst="rect">
            <a:avLst/>
          </a:prstGeom>
          <a:noFill/>
        </p:spPr>
        <p:txBody>
          <a:bodyPr wrap="none" lIns="91424" tIns="45713" rIns="91424" bIns="4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6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82027" y="4621510"/>
            <a:ext cx="5694874" cy="994489"/>
          </a:xfrm>
          <a:prstGeom prst="rect">
            <a:avLst/>
          </a:prstGeom>
          <a:noFill/>
        </p:spPr>
        <p:txBody>
          <a:bodyPr wrap="square" lIns="91424" tIns="45713" rIns="91424" bIns="45713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99" b="1" i="0" u="none" strike="noStrike" kern="1200" cap="none" spc="0" normalizeH="0" baseline="0" noProof="0" dirty="0">
                <a:ln>
                  <a:noFill/>
                </a:ln>
                <a:solidFill>
                  <a:srgbClr val="00A3B7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添加标题</a:t>
            </a:r>
            <a:endParaRPr kumimoji="0" lang="en-US" sz="1599" b="1" i="0" u="none" strike="noStrike" kern="1200" cap="none" spc="0" normalizeH="0" baseline="0" noProof="0" dirty="0">
              <a:ln>
                <a:noFill/>
              </a:ln>
              <a:solidFill>
                <a:srgbClr val="00A3B7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6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r>
              <a:rPr kumimoji="0" lang="en-US" sz="106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kumimoji="0" lang="zh-CN" altLang="en-US" sz="106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r>
              <a:rPr kumimoji="0" lang="en-US" sz="106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kumimoji="0" lang="zh-CN" altLang="en-US" sz="106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r>
              <a:rPr kumimoji="0" lang="en-US" sz="106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002036" y="4526713"/>
            <a:ext cx="1430688" cy="1411295"/>
            <a:chOff x="3830471" y="4471629"/>
            <a:chExt cx="1430881" cy="1411295"/>
          </a:xfrm>
        </p:grpSpPr>
        <p:sp>
          <p:nvSpPr>
            <p:cNvPr id="48" name="Oval 47"/>
            <p:cNvSpPr/>
            <p:nvPr/>
          </p:nvSpPr>
          <p:spPr>
            <a:xfrm>
              <a:off x="3830471" y="4471629"/>
              <a:ext cx="1407757" cy="1407757"/>
            </a:xfrm>
            <a:prstGeom prst="ellipse">
              <a:avLst/>
            </a:prstGeom>
            <a:noFill/>
            <a:ln w="1016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399" b="1" i="0" u="none" strike="noStrike" kern="1200" cap="none" spc="0" normalizeH="0" baseline="0" noProof="0" dirty="0">
                  <a:ln>
                    <a:noFill/>
                  </a:ln>
                  <a:solidFill>
                    <a:srgbClr val="00A3B7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Open Sans" panose="020B0606030504020204" pitchFamily="34" charset="0"/>
                  <a:sym typeface="Arial" panose="020B0604020202020204" pitchFamily="34" charset="0"/>
                </a:rPr>
                <a:t>85%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33" b="0" i="0" u="none" strike="noStrike" kern="1200" cap="none" spc="0" normalizeH="0" baseline="0" noProof="0" dirty="0">
                  <a:ln>
                    <a:noFill/>
                  </a:ln>
                  <a:solidFill>
                    <a:srgbClr val="00A3B7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Open Sans" panose="020B0606030504020204" pitchFamily="34" charset="0"/>
                  <a:sym typeface="Arial" panose="020B0604020202020204" pitchFamily="34" charset="0"/>
                </a:rPr>
                <a:t>添加标题</a:t>
              </a:r>
              <a:endPara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00A3B7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9" name="Arc 48"/>
            <p:cNvSpPr/>
            <p:nvPr/>
          </p:nvSpPr>
          <p:spPr>
            <a:xfrm>
              <a:off x="3853176" y="4474748"/>
              <a:ext cx="1408176" cy="1408176"/>
            </a:xfrm>
            <a:prstGeom prst="arc">
              <a:avLst>
                <a:gd name="adj1" fmla="val 16200000"/>
                <a:gd name="adj2" fmla="val 11287514"/>
              </a:avLst>
            </a:prstGeom>
            <a:ln w="1016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399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2704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drap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5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101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Open Sans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2018-08-28T08:07:41Z</dcterms:created>
  <dcterms:modified xsi:type="dcterms:W3CDTF">2018-09-06T09:30:51Z</dcterms:modified>
</cp:coreProperties>
</file>