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383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07145443026703E-2"/>
          <c:y val="8.4571174926663703E-2"/>
          <c:w val="0.90729285455697395"/>
          <c:h val="0.7605307241006640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45-4059-A829-365B16B4BF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45-4059-A829-365B16B4BF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A45-4059-A829-365B16B4BF6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45-4059-A829-365B16B4BF6E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0.5</c:v>
                </c:pt>
                <c:pt idx="2">
                  <c:v>0.3</c:v>
                </c:pt>
                <c:pt idx="3">
                  <c:v>1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45-4059-A829-365B16B4BF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</c:v>
                </c:pt>
                <c:pt idx="1">
                  <c:v>0.55000000000000004</c:v>
                </c:pt>
                <c:pt idx="2">
                  <c:v>0.35</c:v>
                </c:pt>
                <c:pt idx="3">
                  <c:v>0.9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A45-4059-A829-365B16B4BF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0.15</c:v>
                </c:pt>
                <c:pt idx="1">
                  <c:v>0.60000000000000098</c:v>
                </c:pt>
                <c:pt idx="2">
                  <c:v>0.4</c:v>
                </c:pt>
                <c:pt idx="3">
                  <c:v>0.5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45-4059-A829-365B16B4BF6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0.2</c:v>
                </c:pt>
                <c:pt idx="1">
                  <c:v>0.65000000000000202</c:v>
                </c:pt>
                <c:pt idx="2">
                  <c:v>0.45</c:v>
                </c:pt>
                <c:pt idx="3">
                  <c:v>0.55000000000000004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A45-4059-A829-365B16B4BF6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0.25</c:v>
                </c:pt>
                <c:pt idx="1">
                  <c:v>0.70000000000000095</c:v>
                </c:pt>
                <c:pt idx="2">
                  <c:v>0.5</c:v>
                </c:pt>
                <c:pt idx="3">
                  <c:v>0.60000000000000098</c:v>
                </c:pt>
                <c:pt idx="4">
                  <c:v>0.60000000000000098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A45-4059-A829-365B16B4B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11224800"/>
        <c:axId val="-411223712"/>
      </c:areaChart>
      <c:catAx>
        <c:axId val="-411224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23712"/>
        <c:crosses val="autoZero"/>
        <c:auto val="1"/>
        <c:lblAlgn val="ctr"/>
        <c:lblOffset val="100"/>
        <c:noMultiLvlLbl val="0"/>
      </c:catAx>
      <c:valAx>
        <c:axId val="-41122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24800"/>
        <c:crosses val="autoZero"/>
        <c:crossBetween val="midCat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100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ACEC-7BF1-4C96-833B-9561BC8AE0D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D969C-8CFE-44BE-8176-2C729037A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48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22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8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533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2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1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416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673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734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549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04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38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27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56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83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89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44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84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91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4065-75D3-46BA-BB82-F0AF7502C65A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2ABA-6D8C-4215-88A8-2409796251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375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/>
          <p:nvPr/>
        </p:nvGraphicFramePr>
        <p:xfrm>
          <a:off x="609600" y="1339372"/>
          <a:ext cx="10972800" cy="464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362275" y="5981695"/>
            <a:ext cx="7628821" cy="268224"/>
            <a:chOff x="1028811" y="4267200"/>
            <a:chExt cx="5721616" cy="201168"/>
          </a:xfrm>
        </p:grpSpPr>
        <p:grpSp>
          <p:nvGrpSpPr>
            <p:cNvPr id="21" name="Group 50"/>
            <p:cNvGrpSpPr/>
            <p:nvPr/>
          </p:nvGrpSpPr>
          <p:grpSpPr>
            <a:xfrm>
              <a:off x="1028811" y="4267200"/>
              <a:ext cx="1129753" cy="201168"/>
              <a:chOff x="2221306" y="3914656"/>
              <a:chExt cx="1129753" cy="20116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2" name="Group 50"/>
            <p:cNvGrpSpPr/>
            <p:nvPr/>
          </p:nvGrpSpPr>
          <p:grpSpPr>
            <a:xfrm>
              <a:off x="2176777" y="4267200"/>
              <a:ext cx="1129753" cy="201168"/>
              <a:chOff x="2221306" y="3914656"/>
              <a:chExt cx="1129753" cy="201168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3" name="Group 50"/>
            <p:cNvGrpSpPr/>
            <p:nvPr/>
          </p:nvGrpSpPr>
          <p:grpSpPr>
            <a:xfrm>
              <a:off x="3324743" y="4267200"/>
              <a:ext cx="1129753" cy="201168"/>
              <a:chOff x="2221306" y="3914656"/>
              <a:chExt cx="1129753" cy="201168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4" name="Group 50"/>
            <p:cNvGrpSpPr/>
            <p:nvPr/>
          </p:nvGrpSpPr>
          <p:grpSpPr>
            <a:xfrm>
              <a:off x="4472709" y="4267200"/>
              <a:ext cx="1129753" cy="201168"/>
              <a:chOff x="2221306" y="3914656"/>
              <a:chExt cx="1129753" cy="201168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5" name="Group 50"/>
            <p:cNvGrpSpPr/>
            <p:nvPr/>
          </p:nvGrpSpPr>
          <p:grpSpPr>
            <a:xfrm>
              <a:off x="5620674" y="4267200"/>
              <a:ext cx="1129753" cy="201168"/>
              <a:chOff x="2221306" y="3914656"/>
              <a:chExt cx="1129753" cy="201168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44" name="Down Arrow Callout 43"/>
          <p:cNvSpPr/>
          <p:nvPr/>
        </p:nvSpPr>
        <p:spPr>
          <a:xfrm>
            <a:off x="2918231" y="4051300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Critical Value</a:t>
            </a:r>
          </a:p>
        </p:txBody>
      </p:sp>
      <p:sp>
        <p:nvSpPr>
          <p:cNvPr id="45" name="Oval 44"/>
          <p:cNvSpPr/>
          <p:nvPr/>
        </p:nvSpPr>
        <p:spPr>
          <a:xfrm>
            <a:off x="3470894" y="4677147"/>
            <a:ext cx="281957" cy="2819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6" name="Down Arrow Callout 45"/>
          <p:cNvSpPr/>
          <p:nvPr/>
        </p:nvSpPr>
        <p:spPr>
          <a:xfrm>
            <a:off x="5398117" y="3909043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Critical Value</a:t>
            </a:r>
          </a:p>
        </p:txBody>
      </p:sp>
      <p:sp>
        <p:nvSpPr>
          <p:cNvPr id="47" name="Oval 46"/>
          <p:cNvSpPr/>
          <p:nvPr/>
        </p:nvSpPr>
        <p:spPr>
          <a:xfrm>
            <a:off x="5950780" y="4534890"/>
            <a:ext cx="281957" cy="2819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8" name="Down Arrow Callout 47"/>
          <p:cNvSpPr/>
          <p:nvPr/>
        </p:nvSpPr>
        <p:spPr>
          <a:xfrm>
            <a:off x="7881948" y="2413000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Critical Value</a:t>
            </a:r>
          </a:p>
        </p:txBody>
      </p:sp>
      <p:sp>
        <p:nvSpPr>
          <p:cNvPr id="49" name="Oval 48"/>
          <p:cNvSpPr/>
          <p:nvPr/>
        </p:nvSpPr>
        <p:spPr>
          <a:xfrm>
            <a:off x="8434611" y="3038847"/>
            <a:ext cx="281957" cy="2819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0" name="Down Arrow Callout 49"/>
          <p:cNvSpPr/>
          <p:nvPr/>
        </p:nvSpPr>
        <p:spPr>
          <a:xfrm>
            <a:off x="10352876" y="2886939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Critical Value</a:t>
            </a:r>
          </a:p>
        </p:txBody>
      </p:sp>
      <p:sp>
        <p:nvSpPr>
          <p:cNvPr id="51" name="Oval 50"/>
          <p:cNvSpPr/>
          <p:nvPr/>
        </p:nvSpPr>
        <p:spPr>
          <a:xfrm>
            <a:off x="10905539" y="3512786"/>
            <a:ext cx="281957" cy="2819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2" name="Down Arrow Callout 51"/>
          <p:cNvSpPr/>
          <p:nvPr/>
        </p:nvSpPr>
        <p:spPr>
          <a:xfrm>
            <a:off x="2918231" y="1873079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Critical Value</a:t>
            </a:r>
          </a:p>
        </p:txBody>
      </p:sp>
      <p:sp>
        <p:nvSpPr>
          <p:cNvPr id="53" name="Oval 52"/>
          <p:cNvSpPr/>
          <p:nvPr/>
        </p:nvSpPr>
        <p:spPr>
          <a:xfrm>
            <a:off x="3470894" y="2498926"/>
            <a:ext cx="281957" cy="2819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 uiExpand="1">
        <p:bldSub>
          <a:bldChart bld="series"/>
        </p:bldSub>
      </p:bldGraphic>
      <p:bldP spid="45" grpId="0" animBg="1"/>
      <p:bldP spid="47" grpId="0" animBg="1"/>
      <p:bldP spid="49" grpId="0" animBg="1"/>
      <p:bldP spid="51" grpId="0" animBg="1"/>
      <p:bldP spid="53" grpId="0" animBg="1"/>
    </p:bldLst>
  </p:timing>
</p:sld>
</file>

<file path=ppt/theme/theme1.xml><?xml version="1.0" encoding="utf-8"?>
<a:theme xmlns:a="http://schemas.openxmlformats.org/drawingml/2006/main" name="水汽尾迹">
  <a:themeElements>
    <a:clrScheme name="水汽尾迹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水汽尾迹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汽尾迹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TM04033937[[fn=水汽尾迹]]</Template>
  <TotalTime>0</TotalTime>
  <Words>28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宋体</vt:lpstr>
      <vt:lpstr>Arial</vt:lpstr>
      <vt:lpstr>Century Gothic</vt:lpstr>
      <vt:lpstr>水汽尾迹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2019-02-19T10:02:22Z</dcterms:created>
  <dcterms:modified xsi:type="dcterms:W3CDTF">2019-02-26T04:32:54Z</dcterms:modified>
</cp:coreProperties>
</file>