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384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887558033003303E-2"/>
          <c:y val="4.62937732748726E-2"/>
          <c:w val="0.87872087984984304"/>
          <c:h val="0.79956085665293197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96-4D25-80ED-05608868B2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96-4D25-80ED-05608868B2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96-4D25-80ED-05608868B2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96-4D25-80ED-05608868B2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396-4D25-80ED-05608868B2E9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396-4D25-80ED-05608868B2E9}"/>
              </c:ext>
            </c:extLst>
          </c:dPt>
          <c:dPt>
            <c:idx val="8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396-4D25-80ED-05608868B2E9}"/>
              </c:ext>
            </c:extLst>
          </c:dPt>
          <c:dPt>
            <c:idx val="9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396-4D25-80ED-05608868B2E9}"/>
              </c:ext>
            </c:extLst>
          </c:dPt>
          <c:dPt>
            <c:idx val="1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396-4D25-80ED-05608868B2E9}"/>
              </c:ext>
            </c:extLst>
          </c:dPt>
          <c:dPt>
            <c:idx val="11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396-4D25-80ED-05608868B2E9}"/>
              </c:ext>
            </c:extLst>
          </c:dPt>
          <c:dLbls>
            <c:dLbl>
              <c:idx val="0"/>
              <c:layout>
                <c:manualLayout>
                  <c:x val="1.636904761904759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9396-4D25-80ED-05608868B2E9}"/>
                </c:ext>
              </c:extLst>
            </c:dLbl>
            <c:dLbl>
              <c:idx val="11"/>
              <c:layout>
                <c:manualLayout>
                  <c:x val="-2.976190476190479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zh-CN" sz="1050" b="1" i="0" u="none" strike="noStrike" kern="1200" baseline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396-4D25-80ED-05608868B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horzOverflow="overflow" vert="horz" wrap="square" lIns="38100" tIns="19050" rIns="38100" bIns="19050" anchor="ctr" anchorCtr="1"/>
              <a:lstStyle/>
              <a:p>
                <a:pPr>
                  <a:defRPr lang="zh-CN"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.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Act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20</c:v>
                </c:pt>
                <c:pt idx="2">
                  <c:v>20</c:v>
                </c:pt>
                <c:pt idx="3">
                  <c:v>26</c:v>
                </c:pt>
                <c:pt idx="4">
                  <c:v>33</c:v>
                </c:pt>
                <c:pt idx="5">
                  <c:v>45</c:v>
                </c:pt>
                <c:pt idx="6">
                  <c:v>50</c:v>
                </c:pt>
                <c:pt idx="7">
                  <c:v>50</c:v>
                </c:pt>
                <c:pt idx="8">
                  <c:v>67</c:v>
                </c:pt>
                <c:pt idx="9">
                  <c:v>60</c:v>
                </c:pt>
                <c:pt idx="10">
                  <c:v>70</c:v>
                </c:pt>
                <c:pt idx="1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9396-4D25-80ED-05608868B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378461904"/>
        <c:axId val="-378478768"/>
      </c:areaChart>
      <c:catAx>
        <c:axId val="-378461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78768"/>
        <c:crosses val="autoZero"/>
        <c:auto val="1"/>
        <c:lblAlgn val="ctr"/>
        <c:lblOffset val="100"/>
        <c:noMultiLvlLbl val="0"/>
      </c:catAx>
      <c:valAx>
        <c:axId val="-37847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prstClr val="white">
                  <a:lumMod val="85000"/>
                  <a:alpha val="48000"/>
                </a:prstClr>
              </a:solidFill>
              <a:prstDash val="solid"/>
              <a:round/>
            </a:ln>
            <a:effectLst/>
          </c:spPr>
        </c:majorGridlines>
        <c:numFmt formatCode="General" sourceLinked="0"/>
        <c:majorTickMark val="none"/>
        <c:minorTickMark val="in"/>
        <c:tickLblPos val="low"/>
        <c:spPr>
          <a:noFill/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 lang="zh-CN"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3784619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 sz="1050" b="1">
          <a:solidFill>
            <a:schemeClr val="tx1">
              <a:lumMod val="50000"/>
              <a:lumOff val="50000"/>
            </a:schemeClr>
          </a:solidFill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023AF-BCA3-4FC1-9650-9D8DBB34F362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59D88-7D2F-4E2A-8B01-9D6FA30E5C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500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4E378D-8DBD-4F42-8F35-D5C420927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26DA122-1CE7-4240-B305-06EDF4ED8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89A0EF-94C7-4D1B-9720-6C9A62A6D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0B0C9C-B095-40C3-B406-D4CDCE7D1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50A54D-BA18-4216-A8AA-A19F6267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80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A9681B-CBB6-429F-99AB-727D47724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D8474D-306D-4CF8-BEA7-C69F93845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4A2C2D-03AB-4071-A9BE-25B8C5EC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443273-4EB3-4DFC-85F8-80C007571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3C9454-1A03-4779-B332-275B709B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4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8FD42C8-7BCF-44EA-8091-A681F1747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B482AC-41D1-4213-BEA9-2DA000F97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E767EE-33C1-4A21-9F3B-76C5CE74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1CA63C-EBD4-4E44-A8D2-40671761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C41FCC-D66E-4C88-AAF0-6C7D53FD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201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41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DFEEE7-8601-4F5B-A111-5E5EF6619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D373ED-46AE-45F0-A2DD-E93F6C998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2DF65C-ECF2-464B-9034-546699C2B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0E4A53-CB69-43AE-9520-14C6996E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D9B280-3B99-4D0C-A17E-53AC9DFAC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24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864D0A-BB41-4604-8C5A-CACF93431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2B59E4-3391-4DD1-B0E5-8AC427A35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7FA550-A8FC-414C-870D-81D24ADB7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ED7F45-CA0F-4548-A3F4-34546095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30FE0C-5AE4-4578-8D5C-F53DC9B5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17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C10A2C-C782-427A-96BC-0B2EEDF6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BD8FB4-E180-4FE9-B8BC-4855E78C87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01C18D4-8968-4521-A51C-7395B0E66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75440F9-0681-4FB3-A002-9A56357F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2F7549-6987-4064-A55B-C2B06698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5480A3-30C8-43A7-8FD6-25EF9BD70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41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1878F2-3F46-41AB-9147-6CEAC4CA8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CEFE1D-F1EB-48CB-B89C-11D895C62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EC7982E-096F-464D-854C-3EFF31B9C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445AB62-FE79-4B47-9DF2-8BCD3963D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CAEFCA5-C85A-4236-8C6B-3B3732764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A4B849A-ECFD-49C2-BE12-C53E0D3F1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6358F47-BFC2-4853-B562-AB79111BE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2B52007-7233-4448-8EF2-A36C2CFA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324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BFE7AE-74AE-4AC5-8E9A-F9831952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E3BBA41-F5A4-4D96-8A2E-C68236F43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EB9649C-34A3-4D40-94CD-C4F68726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3B514D4-E9ED-4CF3-AC7E-05DD07F3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50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320431E-6350-4471-B0B1-4A1C59D2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B2E5BD1-FFFD-41FC-9C4C-35867C70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DE0F70A-E910-425F-8609-56206B44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04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55FF33-855B-4885-A67A-D116A5107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73EBC5-23EE-4EAC-8805-B39CE4F2A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6CE96A0-98A2-4453-802B-CFC2940C6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04BA44-60E1-4B35-80DE-9284D98C9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C775406-0634-44E1-B9DE-60332616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E4EA07C-8CF2-4921-BA1C-70FF85CC7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069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862DFD-D894-49B7-AB32-6177CAEC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76C5302-BBF4-4A51-9AEB-2E10B03F3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D53EB0-8178-42FF-8637-4ABAAC221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41ABB13-1763-40D0-858F-28E91C3EA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DA726FB-858C-4A13-A026-A459F82D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C7C7E3-DACE-4728-9438-F773E1E0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52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BF59176-3FE2-4E10-9008-FE8A01BF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A713C8-2549-4B23-A82D-331BC1767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D832B74-3109-4D42-8645-62E8ED9D4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79CB6-30E8-4A7D-B58A-F4C12534F763}" type="datetimeFigureOut">
              <a:rPr lang="zh-CN" altLang="en-US" smtClean="0"/>
              <a:t>2019/2/26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9E1092-5908-4B60-AD5F-26EF32F58C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D27467-7DA0-4DF4-AB5B-BB7E64FD5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535B-18DD-487A-81B7-444403D7C6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9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Chart 63"/>
          <p:cNvGraphicFramePr/>
          <p:nvPr/>
        </p:nvGraphicFramePr>
        <p:xfrm>
          <a:off x="580106" y="1440236"/>
          <a:ext cx="10861653" cy="314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Down Arrow Callout 46"/>
          <p:cNvSpPr/>
          <p:nvPr/>
        </p:nvSpPr>
        <p:spPr>
          <a:xfrm>
            <a:off x="1773789" y="2835075"/>
            <a:ext cx="1401752" cy="603421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48" name="Oval 47"/>
          <p:cNvSpPr/>
          <p:nvPr/>
        </p:nvSpPr>
        <p:spPr>
          <a:xfrm>
            <a:off x="2326452" y="3460922"/>
            <a:ext cx="281957" cy="281957"/>
          </a:xfrm>
          <a:prstGeom prst="ellipse">
            <a:avLst/>
          </a:prstGeom>
          <a:solidFill>
            <a:schemeClr val="bg1">
              <a:lumMod val="95000"/>
              <a:alpha val="7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9" name="Down Arrow Callout 48"/>
          <p:cNvSpPr/>
          <p:nvPr/>
        </p:nvSpPr>
        <p:spPr>
          <a:xfrm>
            <a:off x="3475048" y="2709699"/>
            <a:ext cx="1401752" cy="603421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26%</a:t>
            </a:r>
          </a:p>
        </p:txBody>
      </p:sp>
      <p:sp>
        <p:nvSpPr>
          <p:cNvPr id="50" name="Oval 49"/>
          <p:cNvSpPr/>
          <p:nvPr/>
        </p:nvSpPr>
        <p:spPr>
          <a:xfrm>
            <a:off x="4027711" y="3335546"/>
            <a:ext cx="281957" cy="281957"/>
          </a:xfrm>
          <a:prstGeom prst="ellipse">
            <a:avLst/>
          </a:prstGeom>
          <a:solidFill>
            <a:schemeClr val="bg1">
              <a:lumMod val="95000"/>
              <a:alpha val="70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1" name="Down Arrow Callout 50"/>
          <p:cNvSpPr/>
          <p:nvPr/>
        </p:nvSpPr>
        <p:spPr>
          <a:xfrm>
            <a:off x="6080104" y="2101256"/>
            <a:ext cx="1401752" cy="603421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52" name="Oval 51"/>
          <p:cNvSpPr/>
          <p:nvPr/>
        </p:nvSpPr>
        <p:spPr>
          <a:xfrm>
            <a:off x="6645738" y="2727103"/>
            <a:ext cx="281957" cy="281957"/>
          </a:xfrm>
          <a:prstGeom prst="ellipse">
            <a:avLst/>
          </a:prstGeom>
          <a:solidFill>
            <a:schemeClr val="bg1">
              <a:lumMod val="95000"/>
              <a:alpha val="70000"/>
            </a:schemeClr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3" name="Down Arrow Callout 52"/>
          <p:cNvSpPr/>
          <p:nvPr/>
        </p:nvSpPr>
        <p:spPr>
          <a:xfrm>
            <a:off x="7828712" y="1679620"/>
            <a:ext cx="1401752" cy="603421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67%</a:t>
            </a:r>
          </a:p>
        </p:txBody>
      </p:sp>
      <p:sp>
        <p:nvSpPr>
          <p:cNvPr id="54" name="Oval 53"/>
          <p:cNvSpPr/>
          <p:nvPr/>
        </p:nvSpPr>
        <p:spPr>
          <a:xfrm>
            <a:off x="8407316" y="2305467"/>
            <a:ext cx="281957" cy="281957"/>
          </a:xfrm>
          <a:prstGeom prst="ellipse">
            <a:avLst/>
          </a:prstGeom>
          <a:solidFill>
            <a:schemeClr val="bg1">
              <a:lumMod val="95000"/>
              <a:alpha val="7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55" name="Down Arrow Callout 54"/>
          <p:cNvSpPr/>
          <p:nvPr/>
        </p:nvSpPr>
        <p:spPr>
          <a:xfrm>
            <a:off x="9570141" y="1544547"/>
            <a:ext cx="1401752" cy="603421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56" name="Oval 55"/>
          <p:cNvSpPr/>
          <p:nvPr/>
        </p:nvSpPr>
        <p:spPr>
          <a:xfrm>
            <a:off x="10122804" y="2170394"/>
            <a:ext cx="281957" cy="281957"/>
          </a:xfrm>
          <a:prstGeom prst="ellipse">
            <a:avLst/>
          </a:prstGeom>
          <a:solidFill>
            <a:schemeClr val="bg1">
              <a:lumMod val="95000"/>
              <a:alpha val="70000"/>
            </a:schemeClr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grpSp>
        <p:nvGrpSpPr>
          <p:cNvPr id="57" name="Group 56"/>
          <p:cNvGrpSpPr/>
          <p:nvPr/>
        </p:nvGrpSpPr>
        <p:grpSpPr>
          <a:xfrm>
            <a:off x="1320801" y="4841134"/>
            <a:ext cx="1758127" cy="1534266"/>
            <a:chOff x="453056" y="1771650"/>
            <a:chExt cx="1318595" cy="1714500"/>
          </a:xfrm>
        </p:grpSpPr>
        <p:sp>
          <p:nvSpPr>
            <p:cNvPr id="58" name="Round Same Side Corner Rectangle 57"/>
            <p:cNvSpPr/>
            <p:nvPr/>
          </p:nvSpPr>
          <p:spPr>
            <a:xfrm>
              <a:off x="453057" y="1771650"/>
              <a:ext cx="1318594" cy="457200"/>
            </a:xfrm>
            <a:prstGeom prst="round2Same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Title Goes Here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53057" y="2266950"/>
              <a:ext cx="1318594" cy="1219200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anose="020B0604020202020204" pitchFamily="34" charset="0"/>
                <a:buChar char="•"/>
              </a:pPr>
              <a:endParaRPr lang="en-US" sz="2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53056" y="2356187"/>
              <a:ext cx="1288446" cy="102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There are many variations  passages of lorem ipsum available</a:t>
              </a:r>
              <a:endParaRPr lang="en-US" sz="1333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319669" y="4841134"/>
            <a:ext cx="1758127" cy="1534266"/>
            <a:chOff x="453056" y="1771650"/>
            <a:chExt cx="1318595" cy="1714500"/>
          </a:xfrm>
        </p:grpSpPr>
        <p:sp>
          <p:nvSpPr>
            <p:cNvPr id="62" name="Round Same Side Corner Rectangle 61"/>
            <p:cNvSpPr/>
            <p:nvPr/>
          </p:nvSpPr>
          <p:spPr>
            <a:xfrm>
              <a:off x="453057" y="1771650"/>
              <a:ext cx="1318594" cy="457200"/>
            </a:xfrm>
            <a:prstGeom prst="round2Same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Title Goes Here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53057" y="2266950"/>
              <a:ext cx="1318594" cy="1219200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anose="020B0604020202020204" pitchFamily="34" charset="0"/>
                <a:buChar char="•"/>
              </a:pPr>
              <a:endParaRPr lang="en-US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53056" y="2356187"/>
              <a:ext cx="1288446" cy="102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There are many variations  passages of lorem ipsum available</a:t>
              </a:r>
              <a:endParaRPr lang="en-US" sz="1333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318537" y="4841134"/>
            <a:ext cx="1758127" cy="1534266"/>
            <a:chOff x="453056" y="1771650"/>
            <a:chExt cx="1318595" cy="1714500"/>
          </a:xfrm>
        </p:grpSpPr>
        <p:sp>
          <p:nvSpPr>
            <p:cNvPr id="67" name="Round Same Side Corner Rectangle 66"/>
            <p:cNvSpPr/>
            <p:nvPr/>
          </p:nvSpPr>
          <p:spPr>
            <a:xfrm>
              <a:off x="453057" y="1771650"/>
              <a:ext cx="1318594" cy="457200"/>
            </a:xfrm>
            <a:prstGeom prst="round2Same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Title Goes Here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53057" y="2266950"/>
              <a:ext cx="1318594" cy="1219200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anose="020B0604020202020204" pitchFamily="34" charset="0"/>
                <a:buChar char="•"/>
              </a:pP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53056" y="2356187"/>
              <a:ext cx="1288446" cy="102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There are many variations  passages of lorem ipsum available</a:t>
              </a:r>
              <a:endParaRPr lang="en-US" sz="1333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7317405" y="4841134"/>
            <a:ext cx="1758127" cy="1534266"/>
            <a:chOff x="453056" y="1771650"/>
            <a:chExt cx="1318595" cy="1714500"/>
          </a:xfrm>
        </p:grpSpPr>
        <p:sp>
          <p:nvSpPr>
            <p:cNvPr id="71" name="Round Same Side Corner Rectangle 70"/>
            <p:cNvSpPr/>
            <p:nvPr/>
          </p:nvSpPr>
          <p:spPr>
            <a:xfrm>
              <a:off x="453057" y="1771650"/>
              <a:ext cx="1318594" cy="457200"/>
            </a:xfrm>
            <a:prstGeom prst="round2Same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Title Goes Here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3057" y="2266950"/>
              <a:ext cx="1318594" cy="1219200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anose="020B0604020202020204" pitchFamily="34" charset="0"/>
                <a:buChar char="•"/>
              </a:pPr>
              <a:endParaRPr lang="en-US" sz="24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53056" y="2356187"/>
              <a:ext cx="1288446" cy="102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There are many variations  passages of lorem ipsum available</a:t>
              </a:r>
              <a:endParaRPr lang="en-US" sz="1333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316274" y="4841134"/>
            <a:ext cx="1758127" cy="1534266"/>
            <a:chOff x="453056" y="1771650"/>
            <a:chExt cx="1318595" cy="1714500"/>
          </a:xfrm>
        </p:grpSpPr>
        <p:sp>
          <p:nvSpPr>
            <p:cNvPr id="75" name="Round Same Side Corner Rectangle 74"/>
            <p:cNvSpPr/>
            <p:nvPr/>
          </p:nvSpPr>
          <p:spPr>
            <a:xfrm>
              <a:off x="453057" y="1771650"/>
              <a:ext cx="1318594" cy="457200"/>
            </a:xfrm>
            <a:prstGeom prst="round2Same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/>
                <a:t>Title Goes Here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53057" y="2266950"/>
              <a:ext cx="1318594" cy="1219200"/>
            </a:xfrm>
            <a:prstGeom prst="rect">
              <a:avLst/>
            </a:prstGeom>
            <a:solidFill>
              <a:schemeClr val="bg2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Font typeface="Arial" panose="020B0604020202020204" pitchFamily="34" charset="0"/>
                <a:buChar char="•"/>
              </a:pPr>
              <a:endParaRPr lang="en-US" sz="24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3056" y="2356187"/>
              <a:ext cx="1288446" cy="102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33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There are many variations  passages of lorem ipsum available</a:t>
              </a:r>
              <a:endParaRPr lang="en-US" sz="1333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</p:cSld>
  <p:clrMapOvr>
    <a:masterClrMapping/>
  </p:clrMapOvr>
  <p:transition advClick="0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1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4" grpId="0">
        <p:bldAsOne/>
      </p:bldGraphic>
      <p:bldP spid="48" grpId="0" animBg="1"/>
      <p:bldP spid="50" grpId="0" animBg="1"/>
      <p:bldP spid="52" grpId="0" animBg="1"/>
      <p:bldP spid="54" grpId="0" animBg="1"/>
      <p:bldP spid="56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宽屏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办公资源</cp:lastModifiedBy>
  <cp:revision>1</cp:revision>
  <dcterms:created xsi:type="dcterms:W3CDTF">2019-02-19T10:02:40Z</dcterms:created>
  <dcterms:modified xsi:type="dcterms:W3CDTF">2019-02-26T04:33:21Z</dcterms:modified>
</cp:coreProperties>
</file>