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sldIdLst>
    <p:sldId id="242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团队历年离职率</a:t>
            </a:r>
          </a:p>
        </c:rich>
      </c:tx>
      <c:layout>
        <c:manualLayout>
          <c:xMode val="edge"/>
          <c:yMode val="edge"/>
          <c:x val="0.34358463006881301"/>
          <c:y val="2.12992545260916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3840489547472699E-2"/>
          <c:y val="0.24399162564743301"/>
          <c:w val="0.95231902090505505"/>
          <c:h val="0.65600557917480795"/>
        </c:manualLayout>
      </c:layout>
      <c:barChart>
        <c:barDir val="col"/>
        <c:grouping val="clustered"/>
        <c:varyColors val="0"/>
        <c:ser>
          <c:idx val="0"/>
          <c:order val="0"/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B3E-43BC-A210-2159BD33C13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B3E-43BC-A210-2159BD33C1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Sheet1!$B$3:$B$7</c:f>
              <c:numCache>
                <c:formatCode>General</c:formatCode>
                <c:ptCount val="5"/>
                <c:pt idx="0">
                  <c:v>19</c:v>
                </c:pt>
                <c:pt idx="1">
                  <c:v>28</c:v>
                </c:pt>
                <c:pt idx="2">
                  <c:v>26</c:v>
                </c:pt>
                <c:pt idx="3">
                  <c:v>21</c:v>
                </c:pt>
                <c:pt idx="4">
                  <c:v>18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Sheet1!$B$2</c15:sqref>
                        </c15:formulaRef>
                      </c:ext>
                    </c:extLst>
                    <c:strCache>
                      <c:ptCount val="1"/>
                      <c:pt idx="0">
                        <c:v>数据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Sheet1!$A$3:$A$7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0B3E-43BC-A210-2159BD33C1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-378445584"/>
        <c:axId val="-378432528"/>
      </c:barChart>
      <c:lineChart>
        <c:grouping val="standard"/>
        <c:varyColors val="0"/>
        <c:ser>
          <c:idx val="1"/>
          <c:order val="1"/>
          <c:spPr>
            <a:ln w="3810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val>
            <c:numRef>
              <c:f>Sheet1!$C$3:$C$7</c:f>
              <c:numCache>
                <c:formatCode>General</c:formatCode>
                <c:ptCount val="5"/>
                <c:pt idx="0">
                  <c:v>19</c:v>
                </c:pt>
                <c:pt idx="1">
                  <c:v>28</c:v>
                </c:pt>
                <c:pt idx="2">
                  <c:v>26</c:v>
                </c:pt>
                <c:pt idx="3">
                  <c:v>21</c:v>
                </c:pt>
                <c:pt idx="4">
                  <c:v>18</c:v>
                </c:pt>
              </c:numCache>
            </c:numRef>
          </c:val>
          <c:smooth val="1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Sheet1!$C$2</c15:sqref>
                        </c15:formulaRef>
                      </c:ext>
                    </c:extLst>
                    <c:strCache>
                      <c:ptCount val="1"/>
                      <c:pt idx="0">
                        <c:v>折线图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Sheet1!$A$3:$A$7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0B3E-43BC-A210-2159BD33C138}"/>
            </c:ext>
          </c:extLst>
        </c:ser>
        <c:ser>
          <c:idx val="2"/>
          <c:order val="2"/>
          <c:spPr>
            <a:ln w="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val>
            <c:numRef>
              <c:f>Sheet1!$D$3:$D$7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Sheet1!$D$2</c15:sqref>
                        </c15:formulaRef>
                      </c:ext>
                    </c:extLst>
                    <c:strCache>
                      <c:ptCount val="1"/>
                      <c:pt idx="0">
                        <c:v>警戒线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Sheet1!$A$3:$A$7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5-0B3E-43BC-A210-2159BD33C1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78445584"/>
        <c:axId val="-378432528"/>
      </c:lineChart>
      <c:catAx>
        <c:axId val="-37844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 Light" panose="020B0502040204020203" pitchFamily="34" charset="-122"/>
                <a:cs typeface="Arial" panose="020B0604020202020204" pitchFamily="34" charset="0"/>
              </a:defRPr>
            </a:pPr>
            <a:endParaRPr lang="zh-CN"/>
          </a:p>
        </c:txPr>
        <c:crossAx val="-378432528"/>
        <c:crosses val="autoZero"/>
        <c:auto val="1"/>
        <c:lblAlgn val="ctr"/>
        <c:lblOffset val="100"/>
        <c:noMultiLvlLbl val="0"/>
      </c:catAx>
      <c:valAx>
        <c:axId val="-3784325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37844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  <a:endParaRPr lang="zh-CN"/>
    </a:p>
  </c:txPr>
  <c:externalData r:id="rId4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BC7AC-FDC2-449E-B8C1-6284391CA944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B3C7F-87A9-4618-B389-46BA387042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77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D4C87-4BE0-4BD3-819B-9CF6BE054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EA83580-380E-4808-A556-31F558BCCAF5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0F7565-6EB8-4DA5-9652-FD0006E3DAB0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68107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80-380E-4808-A556-31F558BCCAF5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565-6EB8-4DA5-9652-FD0006E3DA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631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80-380E-4808-A556-31F558BCCAF5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565-6EB8-4DA5-9652-FD0006E3DA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506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920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80-380E-4808-A556-31F558BCCAF5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565-6EB8-4DA5-9652-FD0006E3DA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180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A83580-380E-4808-A556-31F558BCCAF5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0F7565-6EB8-4DA5-9652-FD0006E3DAB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68107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80-380E-4808-A556-31F558BCCAF5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565-6EB8-4DA5-9652-FD0006E3DA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23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80-380E-4808-A556-31F558BCCAF5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565-6EB8-4DA5-9652-FD0006E3DA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563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80-380E-4808-A556-31F558BCCAF5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565-6EB8-4DA5-9652-FD0006E3DA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71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80-380E-4808-A556-31F558BCCAF5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565-6EB8-4DA5-9652-FD0006E3DA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089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A83580-380E-4808-A556-31F558BCCAF5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0F7565-6EB8-4DA5-9652-FD0006E3DAB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627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A83580-380E-4808-A556-31F558BCCAF5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0F7565-6EB8-4DA5-9652-FD0006E3DAB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707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EA83580-380E-4808-A556-31F558BCCAF5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50F7565-6EB8-4DA5-9652-FD0006E3DAB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055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2304633" y="1631791"/>
            <a:ext cx="8695265" cy="4770120"/>
            <a:chOff x="1728472" y="1223843"/>
            <a:chExt cx="6521449" cy="3577590"/>
          </a:xfrm>
        </p:grpSpPr>
        <p:graphicFrame>
          <p:nvGraphicFramePr>
            <p:cNvPr id="2" name="图表 1"/>
            <p:cNvGraphicFramePr/>
            <p:nvPr/>
          </p:nvGraphicFramePr>
          <p:xfrm>
            <a:off x="1728472" y="1223843"/>
            <a:ext cx="5859779" cy="35775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文本框 7"/>
            <p:cNvSpPr txBox="1"/>
            <p:nvPr/>
          </p:nvSpPr>
          <p:spPr>
            <a:xfrm>
              <a:off x="6903721" y="2326005"/>
              <a:ext cx="1346200" cy="28474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867" dirty="0">
                  <a:solidFill>
                    <a:schemeClr val="accent2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警戒线：</a:t>
              </a:r>
              <a:r>
                <a:rPr lang="en-US" altLang="zh-CN" sz="1867" dirty="0">
                  <a:solidFill>
                    <a:schemeClr val="accent2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25%</a:t>
              </a:r>
              <a:endParaRPr lang="zh-CN" altLang="en-US" sz="1867" dirty="0">
                <a:solidFill>
                  <a:schemeClr val="accent2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447801" y="2354977"/>
            <a:ext cx="2438400" cy="37965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67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数据来源：集团总部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0</TotalTime>
  <Words>14</Words>
  <Application>Microsoft Office PowerPoint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华文楷体</vt:lpstr>
      <vt:lpstr>微软雅黑 Light</vt:lpstr>
      <vt:lpstr>Franklin Gothic Book</vt:lpstr>
      <vt:lpstr>Crop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3</cp:revision>
  <dcterms:created xsi:type="dcterms:W3CDTF">2019-02-21T08:47:20Z</dcterms:created>
  <dcterms:modified xsi:type="dcterms:W3CDTF">2019-02-26T04:36:50Z</dcterms:modified>
</cp:coreProperties>
</file>