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37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1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2.5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BC-4677-8E75-9C84AA5D92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1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square"/>
            <c:size val="7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2.4</c:v>
                </c:pt>
                <c:pt idx="1">
                  <c:v>3</c:v>
                </c:pt>
                <c:pt idx="2">
                  <c:v>3.5</c:v>
                </c:pt>
                <c:pt idx="3">
                  <c:v>3</c:v>
                </c:pt>
                <c:pt idx="4">
                  <c:v>2</c:v>
                </c:pt>
                <c:pt idx="5">
                  <c:v>3.5</c:v>
                </c:pt>
                <c:pt idx="6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BC-4677-8E75-9C84AA5D92F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5401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4.5</c:v>
                </c:pt>
                <c:pt idx="6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BC-4677-8E75-9C84AA5D9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11210112"/>
        <c:axId val="-411218272"/>
      </c:lineChart>
      <c:catAx>
        <c:axId val="-4112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18272"/>
        <c:crosses val="autoZero"/>
        <c:auto val="1"/>
        <c:lblAlgn val="ctr"/>
        <c:lblOffset val="100"/>
        <c:noMultiLvlLbl val="0"/>
      </c:catAx>
      <c:valAx>
        <c:axId val="-41121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25000"/>
                  <a:lumOff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41121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100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8C9F7-29B6-4BED-8FA5-63A1BE7D399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C911-919F-4EE1-A739-E2CE32D2B5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81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3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2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268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259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368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03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47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3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81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47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13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93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45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85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27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5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B4B1-E6FF-43E3-AB81-4727121D1B0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5A6F2A-8A6B-4706-A296-616C21DB2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28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/>
        </p:nvGraphicFramePr>
        <p:xfrm>
          <a:off x="667538" y="1604531"/>
          <a:ext cx="6546063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158692" y="3800205"/>
            <a:ext cx="295937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  <a:endParaRPr lang="en-US" sz="1600" dirty="0">
              <a:solidFill>
                <a:schemeClr val="accent1"/>
              </a:solidFill>
            </a:endParaRPr>
          </a:p>
          <a:p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available.</a:t>
            </a:r>
            <a:endParaRPr lang="en-US" sz="133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58693" y="4658806"/>
            <a:ext cx="2920460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available.</a:t>
            </a:r>
            <a:endParaRPr lang="en-US" sz="133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58692" y="5517407"/>
            <a:ext cx="2946400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  <a:endParaRPr lang="en-US" sz="1600" dirty="0">
              <a:solidFill>
                <a:schemeClr val="accent3"/>
              </a:solidFill>
            </a:endParaRPr>
          </a:p>
          <a:p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of lorem ipsum available.</a:t>
            </a:r>
            <a:endParaRPr lang="en-US" sz="1333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2" name="Group 32"/>
          <p:cNvGrpSpPr/>
          <p:nvPr/>
        </p:nvGrpSpPr>
        <p:grpSpPr>
          <a:xfrm>
            <a:off x="7518400" y="3930015"/>
            <a:ext cx="535405" cy="520077"/>
            <a:chOff x="5205677" y="1309828"/>
            <a:chExt cx="493370" cy="479245"/>
          </a:xfrm>
        </p:grpSpPr>
        <p:sp>
          <p:nvSpPr>
            <p:cNvPr id="23" name="Rounded Rectangle 22"/>
            <p:cNvSpPr/>
            <p:nvPr/>
          </p:nvSpPr>
          <p:spPr>
            <a:xfrm>
              <a:off x="5205677" y="1309828"/>
              <a:ext cx="493370" cy="47924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24" name="Freeform 117"/>
            <p:cNvSpPr/>
            <p:nvPr/>
          </p:nvSpPr>
          <p:spPr bwMode="auto">
            <a:xfrm>
              <a:off x="5317181" y="1414269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</p:grpSp>
      <p:grpSp>
        <p:nvGrpSpPr>
          <p:cNvPr id="25" name="Group 43"/>
          <p:cNvGrpSpPr/>
          <p:nvPr/>
        </p:nvGrpSpPr>
        <p:grpSpPr>
          <a:xfrm>
            <a:off x="7518400" y="4788616"/>
            <a:ext cx="535405" cy="520077"/>
            <a:chOff x="5205677" y="1966548"/>
            <a:chExt cx="493370" cy="479245"/>
          </a:xfrm>
        </p:grpSpPr>
        <p:sp>
          <p:nvSpPr>
            <p:cNvPr id="26" name="Rounded Rectangle 25"/>
            <p:cNvSpPr/>
            <p:nvPr/>
          </p:nvSpPr>
          <p:spPr>
            <a:xfrm>
              <a:off x="5205677" y="1966548"/>
              <a:ext cx="493370" cy="47924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27" name="Freeform 36"/>
            <p:cNvSpPr>
              <a:spLocks noEditPoints="1"/>
            </p:cNvSpPr>
            <p:nvPr/>
          </p:nvSpPr>
          <p:spPr bwMode="auto">
            <a:xfrm>
              <a:off x="5317181" y="2059372"/>
              <a:ext cx="270363" cy="293597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</p:grpSp>
      <p:grpSp>
        <p:nvGrpSpPr>
          <p:cNvPr id="28" name="Group 52"/>
          <p:cNvGrpSpPr/>
          <p:nvPr/>
        </p:nvGrpSpPr>
        <p:grpSpPr>
          <a:xfrm>
            <a:off x="7518400" y="5647218"/>
            <a:ext cx="535405" cy="520077"/>
            <a:chOff x="5205677" y="2623268"/>
            <a:chExt cx="493370" cy="479245"/>
          </a:xfrm>
        </p:grpSpPr>
        <p:sp>
          <p:nvSpPr>
            <p:cNvPr id="29" name="Rounded Rectangle 28"/>
            <p:cNvSpPr/>
            <p:nvPr/>
          </p:nvSpPr>
          <p:spPr>
            <a:xfrm>
              <a:off x="5205677" y="2623268"/>
              <a:ext cx="493370" cy="479245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30" name="Freeform 13"/>
            <p:cNvSpPr>
              <a:spLocks noEditPoints="1"/>
            </p:cNvSpPr>
            <p:nvPr/>
          </p:nvSpPr>
          <p:spPr bwMode="auto">
            <a:xfrm>
              <a:off x="5301275" y="2711803"/>
              <a:ext cx="302175" cy="302175"/>
            </a:xfrm>
            <a:custGeom>
              <a:avLst/>
              <a:gdLst/>
              <a:ahLst/>
              <a:cxnLst>
                <a:cxn ang="0">
                  <a:pos x="60" y="40"/>
                </a:cxn>
                <a:cxn ang="0">
                  <a:pos x="40" y="60"/>
                </a:cxn>
                <a:cxn ang="0">
                  <a:pos x="36" y="61"/>
                </a:cxn>
                <a:cxn ang="0">
                  <a:pos x="33" y="60"/>
                </a:cxn>
                <a:cxn ang="0">
                  <a:pos x="4" y="31"/>
                </a:cxn>
                <a:cxn ang="0">
                  <a:pos x="0" y="22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22" y="0"/>
                </a:cxn>
                <a:cxn ang="0">
                  <a:pos x="31" y="4"/>
                </a:cxn>
                <a:cxn ang="0">
                  <a:pos x="60" y="33"/>
                </a:cxn>
                <a:cxn ang="0">
                  <a:pos x="61" y="36"/>
                </a:cxn>
                <a:cxn ang="0">
                  <a:pos x="60" y="40"/>
                </a:cxn>
                <a:cxn ang="0">
                  <a:pos x="13" y="8"/>
                </a:cxn>
                <a:cxn ang="0">
                  <a:pos x="8" y="13"/>
                </a:cxn>
                <a:cxn ang="0">
                  <a:pos x="13" y="18"/>
                </a:cxn>
                <a:cxn ang="0">
                  <a:pos x="18" y="13"/>
                </a:cxn>
                <a:cxn ang="0">
                  <a:pos x="13" y="8"/>
                </a:cxn>
              </a:cxnLst>
              <a:rect l="0" t="0" r="r" b="b"/>
              <a:pathLst>
                <a:path w="61" h="61">
                  <a:moveTo>
                    <a:pt x="60" y="40"/>
                  </a:moveTo>
                  <a:cubicBezTo>
                    <a:pt x="40" y="60"/>
                    <a:pt x="40" y="60"/>
                    <a:pt x="40" y="60"/>
                  </a:cubicBezTo>
                  <a:cubicBezTo>
                    <a:pt x="39" y="61"/>
                    <a:pt x="38" y="61"/>
                    <a:pt x="36" y="61"/>
                  </a:cubicBezTo>
                  <a:cubicBezTo>
                    <a:pt x="35" y="61"/>
                    <a:pt x="34" y="61"/>
                    <a:pt x="33" y="60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2" y="29"/>
                    <a:pt x="0" y="25"/>
                    <a:pt x="0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5" y="0"/>
                    <a:pt x="29" y="2"/>
                    <a:pt x="31" y="4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1" y="34"/>
                    <a:pt x="61" y="35"/>
                    <a:pt x="61" y="36"/>
                  </a:cubicBezTo>
                  <a:cubicBezTo>
                    <a:pt x="61" y="38"/>
                    <a:pt x="61" y="39"/>
                    <a:pt x="60" y="40"/>
                  </a:cubicBezTo>
                  <a:close/>
                  <a:moveTo>
                    <a:pt x="13" y="8"/>
                  </a:moveTo>
                  <a:cubicBezTo>
                    <a:pt x="10" y="8"/>
                    <a:pt x="8" y="10"/>
                    <a:pt x="8" y="13"/>
                  </a:cubicBezTo>
                  <a:cubicBezTo>
                    <a:pt x="8" y="16"/>
                    <a:pt x="10" y="18"/>
                    <a:pt x="13" y="18"/>
                  </a:cubicBezTo>
                  <a:cubicBezTo>
                    <a:pt x="16" y="18"/>
                    <a:pt x="18" y="16"/>
                    <a:pt x="18" y="13"/>
                  </a:cubicBezTo>
                  <a:cubicBezTo>
                    <a:pt x="18" y="10"/>
                    <a:pt x="16" y="8"/>
                    <a:pt x="13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461460" y="2006451"/>
            <a:ext cx="3940069" cy="1698135"/>
            <a:chOff x="685800" y="3409950"/>
            <a:chExt cx="3150555" cy="1273601"/>
          </a:xfrm>
        </p:grpSpPr>
        <p:sp>
          <p:nvSpPr>
            <p:cNvPr id="33" name="TextBox 32"/>
            <p:cNvSpPr txBox="1"/>
            <p:nvPr/>
          </p:nvSpPr>
          <p:spPr>
            <a:xfrm>
              <a:off x="1384472" y="3687191"/>
              <a:ext cx="2315833" cy="4615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of the variations passages lorem ipsum available majority.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5800" y="3409950"/>
              <a:ext cx="1542506" cy="21549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867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Description Here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6738" y="3625394"/>
              <a:ext cx="616542" cy="430840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3733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80%</a:t>
              </a:r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4068190"/>
              <a:ext cx="3150555" cy="6153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333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There are many variations of passages  of Lorem Ipsum available, but the have suffered alteration in some  form, by humour, or randomized words which  don't believable</a:t>
              </a:r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 uiExpand="1">
        <p:bldSub>
          <a:bldChart bld="series"/>
        </p:bldSub>
      </p:bldGraphic>
      <p:bldP spid="18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90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FontAwesome</vt:lpstr>
      <vt:lpstr>等线</vt:lpstr>
      <vt:lpstr>幼圆</vt:lpstr>
      <vt:lpstr>Arial</vt:lpstr>
      <vt:lpstr>Century Gothic</vt:lpstr>
      <vt:lpstr>Wingdings 3</vt:lpstr>
      <vt:lpstr>丝状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2</cp:revision>
  <dcterms:created xsi:type="dcterms:W3CDTF">2019-02-19T09:49:21Z</dcterms:created>
  <dcterms:modified xsi:type="dcterms:W3CDTF">2019-02-26T04:43:57Z</dcterms:modified>
</cp:coreProperties>
</file>