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8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algn="ctr">
              <a:defRPr lang="zh-CN" sz="1000" b="1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Start</a:t>
            </a:r>
            <a:r>
              <a:rPr lang="en-US" baseline="0" dirty="0"/>
              <a:t> Up Expenses in One Week</a:t>
            </a:r>
            <a:endParaRPr lang="en-US" dirty="0"/>
          </a:p>
        </c:rich>
      </c:tx>
      <c:layout>
        <c:manualLayout>
          <c:xMode val="edge"/>
          <c:yMode val="edge"/>
          <c:x val="0.30130941965587699"/>
          <c:y val="0.10262492300022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ACD-4D8D-A48B-DDFA20132F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8"/>
            <c:spPr>
              <a:solidFill>
                <a:schemeClr val="accent2"/>
              </a:solidFill>
              <a:ln w="9525" cap="flat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1.2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2.5</c:v>
                </c:pt>
                <c:pt idx="5">
                  <c:v>4</c:v>
                </c:pt>
                <c:pt idx="6">
                  <c:v>2</c:v>
                </c:pt>
                <c:pt idx="7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CACD-4D8D-A48B-DDFA20132F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circle"/>
            <c:size val="8"/>
            <c:spPr>
              <a:solidFill>
                <a:schemeClr val="accent3"/>
              </a:solidFill>
              <a:ln w="9525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Sheet1!$D$2:$D$9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3</c:v>
                </c:pt>
                <c:pt idx="2">
                  <c:v>3.5</c:v>
                </c:pt>
                <c:pt idx="3">
                  <c:v>3.5</c:v>
                </c:pt>
                <c:pt idx="4">
                  <c:v>4.5</c:v>
                </c:pt>
                <c:pt idx="5">
                  <c:v>4.5</c:v>
                </c:pt>
                <c:pt idx="6">
                  <c:v>5</c:v>
                </c:pt>
                <c:pt idx="7">
                  <c:v>6.5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CACD-4D8D-A48B-DDFA20132FA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ymbol val="circle"/>
            <c:size val="8"/>
            <c:spPr>
              <a:solidFill>
                <a:schemeClr val="accent4"/>
              </a:solidFill>
              <a:ln w="9525" cap="flat" cmpd="sng" algn="ctr">
                <a:solidFill>
                  <a:schemeClr val="accent4"/>
                </a:solidFill>
                <a:prstDash val="solid"/>
                <a:round/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Sheet1!$E$2:$E$9</c:f>
              <c:numCache>
                <c:formatCode>General</c:formatCode>
                <c:ptCount val="8"/>
                <c:pt idx="0">
                  <c:v>2</c:v>
                </c:pt>
                <c:pt idx="1">
                  <c:v>3.5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3.5</c:v>
                </c:pt>
                <c:pt idx="6">
                  <c:v>6.5</c:v>
                </c:pt>
                <c:pt idx="7">
                  <c:v>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CACD-4D8D-A48B-DDFA20132F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78474960"/>
        <c:axId val="-378460816"/>
      </c:scatterChart>
      <c:valAx>
        <c:axId val="-37847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60816"/>
        <c:crosses val="autoZero"/>
        <c:crossBetween val="midCat"/>
      </c:valAx>
      <c:valAx>
        <c:axId val="-37846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74960"/>
        <c:crosses val="autoZero"/>
        <c:crossBetween val="midCat"/>
      </c:valAx>
      <c:spPr>
        <a:noFill/>
        <a:ln w="28575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horzOverflow="overflow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19050"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00">
          <a:solidFill>
            <a:schemeClr val="bg1">
              <a:lumMod val="65000"/>
            </a:schemeClr>
          </a:solidFill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effectLst/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64-4921-8A40-4AB98049D8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64-4921-8A40-4AB98049D82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64-4921-8A40-4AB98049D8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 baseline="-250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D1-4403-A8FC-F2709FB5A87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FD1-4403-A8FC-F2709FB5A87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D1-4403-A8FC-F2709FB5A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79-4CF0-8C6A-E09B0F571E9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979-4CF0-8C6A-E09B0F571E9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79-4CF0-8C6A-E09B0F571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/>
            </a:solidFill>
            <a:effectLst/>
          </c:spPr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B4-488A-9FF6-62CE4402482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B4-488A-9FF6-62CE4402482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B4-488A-9FF6-62CE44024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A5AA4-3209-43D7-8BB2-8DC29D9C9006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3911F-4B70-4D23-BD99-DB69EDD0F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28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96A117-3DC1-43B2-BAD7-CDF957F21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2C16AEE-75E4-4B0D-AF52-82F052F15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E8012EB-4998-4BBD-A68D-49946DF41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0D6576-0836-4660-8C6B-59A2E3C5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380A63-DC3E-46E9-973D-74D9D1B4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06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E34E46-A710-4D25-B2E6-6A0FD55D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77F320-BFA7-459D-852C-99F42A036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D2F1FE-078F-42EF-AF31-88CE86B7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99D6B3-5907-4D09-A61D-5E9799373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EF5379-31EE-4C3E-94BE-64CFD650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22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2E0111D-E8C1-4622-8575-5C0D2CF99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ED1338-C436-4B95-A4B6-AFD816784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CA22D4-8B7B-436F-8715-60C1BC8A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1AD58F-0CC3-49C0-9973-6516AA0B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8E9F25-8451-4ADB-AE95-430E9165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627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83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EDEAA7-E9DD-4205-94C9-587ADEC34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6E8955-269E-4AD3-95A4-0FA743083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2B32FC-9000-473F-AFD8-E3073446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37D2D9-336B-4AD7-9F7B-CE80FED82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A8B4C6-C7FF-4022-9F7C-BB37E803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26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8B8D03-7D55-471E-A7F6-7349DBAD7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6D648B-30C4-4FFE-875B-8DD687469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B1DBF9-3A41-471F-AD55-CBF9A3DA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5B2564-C0BF-4BC7-9655-BB09ACBC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54D29E-112C-44BA-9AD8-39315BF5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82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37F2D8-67C6-41BF-9784-1C8CA83DC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31DF7F-62ED-434C-9360-55F85EC37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9FAF1E-A7E7-42A5-8CDC-7CBF5CC1F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577808-62B5-4BB3-A9E8-D4AAAB6F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97F62B-3F9D-45ED-9831-5E593D44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052BFA2-DF48-4076-912F-02E427C6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00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05D076-B473-403B-AFE2-3CF9618DB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DE4620-89FB-4718-BD0F-D8949FFE0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3A89F7A-C78B-4852-90A3-0E7B3CDB1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97252B3-5216-4282-A341-1405EBDE8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26789AB-46F1-4F2D-B46B-83BFBA2D3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20C665B-B2AC-430E-A22B-16B5B20A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B38BA7F-383D-4D9F-AB0E-1C357928C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EB491F3-B221-43E7-BCBC-BE67B64A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026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76701E-F252-49BC-B4F7-6DC35F8C3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48C4F2D-2E71-4E74-874E-03F6974A8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2223423-9E7F-4BFC-8759-F21BDD1A9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5C7E529-43BB-4B28-9E9C-E0442B8A7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62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93DB5D6-8202-44BD-90D7-28F79C9E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32AD349-CD7D-4F4F-B86E-2B6D7C20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7276403-E185-43E6-A1C5-07A1A7912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084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C95EA8-7EE2-41CF-99D6-FDE4C5195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CAD142-BBBE-487A-AC22-B72E3C7A9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3867F7-948F-43DA-B51D-051A2C0F5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63A302-C0E7-4F23-A521-E934A945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3A67F1-FCBA-4BE0-89CB-A8BE1884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6BFE5A-152C-4F65-BD03-018744889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684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09EEAD-2BA9-42D5-BB5F-A03213946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D1891DB-CBF9-49FD-BDDC-F72054A34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6E118A-31A6-4FD8-9D7B-065A468E7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76CF2F-112A-47AC-9F42-C3A7D021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6F40124-47F7-420A-B2AC-30EA59F1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5B6A4DE-CFD8-445F-BC0C-D5D65D31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67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AE2348F-0314-43F2-8C78-1CF3CB70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4AE92D-4B41-4682-BAB3-DD57C350D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AA9A9C-9CA2-4ABB-901B-CC5058106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583D-AC72-493C-B003-83E32E55E87F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9248AB-C19A-411E-8496-E5AE4913E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64621C-D39C-4B53-AB83-4F6ABBAF3F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114FF-0326-40AF-8AEA-CD1E154453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56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71557" y="1659163"/>
            <a:ext cx="6542043" cy="4405819"/>
          </a:xfrm>
          <a:prstGeom prst="roundRect">
            <a:avLst>
              <a:gd name="adj" fmla="val 233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aphicFrame>
        <p:nvGraphicFramePr>
          <p:cNvPr id="19" name="Chart 18"/>
          <p:cNvGraphicFramePr/>
          <p:nvPr/>
        </p:nvGraphicFramePr>
        <p:xfrm>
          <a:off x="742179" y="1717044"/>
          <a:ext cx="6400800" cy="4290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7450755" y="1504734"/>
          <a:ext cx="1998045" cy="2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9482755" y="1504734"/>
          <a:ext cx="1998045" cy="2114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7450755" y="3790735"/>
          <a:ext cx="1998045" cy="2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9482755" y="3790735"/>
          <a:ext cx="1998045" cy="2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Oval 9"/>
          <p:cNvSpPr/>
          <p:nvPr/>
        </p:nvSpPr>
        <p:spPr>
          <a:xfrm>
            <a:off x="7983338" y="2097706"/>
            <a:ext cx="932881" cy="932881"/>
          </a:xfrm>
          <a:prstGeom prst="ellipse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35%</a:t>
            </a:r>
          </a:p>
        </p:txBody>
      </p:sp>
      <p:sp>
        <p:nvSpPr>
          <p:cNvPr id="11" name="Oval 10"/>
          <p:cNvSpPr/>
          <p:nvPr/>
        </p:nvSpPr>
        <p:spPr>
          <a:xfrm>
            <a:off x="10015338" y="2097706"/>
            <a:ext cx="932881" cy="932881"/>
          </a:xfrm>
          <a:prstGeom prst="ellipse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50%</a:t>
            </a:r>
          </a:p>
        </p:txBody>
      </p:sp>
      <p:sp>
        <p:nvSpPr>
          <p:cNvPr id="12" name="Oval 11"/>
          <p:cNvSpPr/>
          <p:nvPr/>
        </p:nvSpPr>
        <p:spPr>
          <a:xfrm>
            <a:off x="7983338" y="4383708"/>
            <a:ext cx="932881" cy="932881"/>
          </a:xfrm>
          <a:prstGeom prst="ellipse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65%</a:t>
            </a:r>
          </a:p>
        </p:txBody>
      </p:sp>
      <p:sp>
        <p:nvSpPr>
          <p:cNvPr id="13" name="Oval 12"/>
          <p:cNvSpPr/>
          <p:nvPr/>
        </p:nvSpPr>
        <p:spPr>
          <a:xfrm>
            <a:off x="10015338" y="4383708"/>
            <a:ext cx="932881" cy="932881"/>
          </a:xfrm>
          <a:prstGeom prst="ellipse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90%</a:t>
            </a:r>
          </a:p>
        </p:txBody>
      </p:sp>
      <p:sp>
        <p:nvSpPr>
          <p:cNvPr id="15" name="Text Placeholder 3"/>
          <p:cNvSpPr txBox="1"/>
          <p:nvPr/>
        </p:nvSpPr>
        <p:spPr>
          <a:xfrm>
            <a:off x="9740944" y="3619501"/>
            <a:ext cx="1481667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2"/>
                </a:solidFill>
              </a:rPr>
              <a:t>Title Goes Here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 Placeholder 3"/>
          <p:cNvSpPr txBox="1"/>
          <p:nvPr/>
        </p:nvSpPr>
        <p:spPr>
          <a:xfrm>
            <a:off x="7708944" y="5867401"/>
            <a:ext cx="1481667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3"/>
                </a:solidFill>
              </a:rPr>
              <a:t>Title Goes Here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ext Placeholder 3"/>
          <p:cNvSpPr txBox="1"/>
          <p:nvPr/>
        </p:nvSpPr>
        <p:spPr>
          <a:xfrm>
            <a:off x="9740944" y="5867401"/>
            <a:ext cx="1481667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4"/>
                </a:solidFill>
              </a:rPr>
              <a:t>Title Goes Here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 Placeholder 3"/>
          <p:cNvSpPr txBox="1"/>
          <p:nvPr/>
        </p:nvSpPr>
        <p:spPr>
          <a:xfrm>
            <a:off x="7708944" y="3619501"/>
            <a:ext cx="1481667" cy="24622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/>
                </a:solidFill>
              </a:rPr>
              <a:t>Title Goes Here</a:t>
            </a:r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1000"/>
                                        <p:tgtEl>
                                          <p:spTgt spid="1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1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1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1000"/>
                                        <p:tgtEl>
                                          <p:spTgt spid="1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Graphic spid="19" grpId="0" uiExpand="1">
        <p:bldSub>
          <a:bldChart bld="series"/>
        </p:bldSub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宽屏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2019-02-19T09:50:13Z</dcterms:created>
  <dcterms:modified xsi:type="dcterms:W3CDTF">2019-02-26T04:44:32Z</dcterms:modified>
</cp:coreProperties>
</file>