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40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prstDash val="sysDot"/>
                <a:round/>
              </a:ln>
              <a:effectLst/>
            </c:spPr>
          </c:marker>
          <c:trendline>
            <c:spPr>
              <a:ln w="9525" cap="flat" cmpd="sng" algn="ctr">
                <a:solidFill>
                  <a:schemeClr val="tx1"/>
                </a:solidFill>
                <a:prstDash val="solid"/>
                <a:round/>
              </a:ln>
              <a:effectLst/>
            </c:spPr>
            <c:trendlineType val="log"/>
            <c:dispRSqr val="0"/>
            <c:dispEq val="0"/>
          </c:trendline>
          <c:trendline>
            <c:spPr>
              <a:ln w="9525" cap="flat" cmpd="sng" algn="ctr">
                <a:solidFill>
                  <a:schemeClr val="tx1"/>
                </a:solidFill>
                <a:prstDash val="solid"/>
                <a:round/>
              </a:ln>
              <a:effectLst/>
            </c:spPr>
            <c:trendlineType val="log"/>
            <c:dispRSqr val="0"/>
            <c:dispEq val="0"/>
          </c:trendline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2.6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2A35-4ECF-ADFC-0E4941D2E2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circle"/>
            <c:size val="10"/>
            <c:spPr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  <a:round/>
              </a:ln>
              <a:effectLst/>
            </c:spPr>
          </c:marker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2.6</c:v>
                </c:pt>
              </c:numCache>
            </c:numRef>
          </c:xVal>
          <c:y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2A35-4ECF-ADFC-0E4941D2E27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 cap="rnd" cmpd="sng" algn="ctr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circle"/>
            <c:size val="10"/>
            <c:spPr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</a:ln>
              <a:effectLst/>
            </c:spPr>
          </c:marker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2.6</c:v>
                </c:pt>
              </c:numCache>
            </c:numRef>
          </c:xVal>
          <c:y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3.1</c:v>
                </c:pt>
                <c:pt idx="3">
                  <c:v>3.5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2A35-4ECF-ADFC-0E4941D2E27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Column3</c:v>
                </c:pt>
              </c:strCache>
            </c:strRef>
          </c:tx>
          <c:spPr>
            <a:ln w="28575" cap="rnd" cmpd="sng" algn="ctr">
              <a:solidFill>
                <a:schemeClr val="accent4"/>
              </a:solidFill>
              <a:prstDash val="solid"/>
              <a:round/>
            </a:ln>
            <a:effectLst/>
          </c:spPr>
          <c:marker>
            <c:symbol val="circle"/>
            <c:size val="9"/>
            <c:spPr>
              <a:solidFill>
                <a:schemeClr val="accent4"/>
              </a:solidFill>
              <a:ln w="9525" cap="flat" cmpd="sng" algn="ctr">
                <a:solidFill>
                  <a:schemeClr val="accent4"/>
                </a:solidFill>
                <a:prstDash val="solid"/>
                <a:round/>
              </a:ln>
              <a:effectLst/>
            </c:spPr>
          </c:marker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2.6</c:v>
                </c:pt>
              </c:numCache>
            </c:numRef>
          </c:xVal>
          <c:yVal>
            <c:numRef>
              <c:f>Sheet1!$E$2:$E$5</c:f>
              <c:numCache>
                <c:formatCode>General</c:formatCode>
                <c:ptCount val="4"/>
                <c:pt idx="0">
                  <c:v>0</c:v>
                </c:pt>
                <c:pt idx="1">
                  <c:v>2.2999999999999998</c:v>
                </c:pt>
                <c:pt idx="2">
                  <c:v>1.5</c:v>
                </c:pt>
                <c:pt idx="3">
                  <c:v>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2A35-4ECF-ADFC-0E4941D2E27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Column4</c:v>
                </c:pt>
              </c:strCache>
            </c:strRef>
          </c:tx>
          <c:spPr>
            <a:ln w="28575" cap="rnd" cmpd="sng" algn="ctr">
              <a:solidFill>
                <a:schemeClr val="accent5"/>
              </a:solidFill>
              <a:prstDash val="solid"/>
              <a:round/>
            </a:ln>
            <a:effectLst/>
          </c:spPr>
          <c:marker>
            <c:symbol val="circle"/>
            <c:size val="9"/>
            <c:spPr>
              <a:solidFill>
                <a:schemeClr val="accent5"/>
              </a:solidFill>
              <a:ln w="9525" cap="flat" cmpd="sng" algn="ctr">
                <a:solidFill>
                  <a:schemeClr val="accent5"/>
                </a:solidFill>
                <a:prstDash val="solid"/>
                <a:round/>
              </a:ln>
              <a:effectLst/>
            </c:spPr>
          </c:marker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2.6</c:v>
                </c:pt>
              </c:numCache>
            </c:numRef>
          </c:xVal>
          <c:yVal>
            <c:numRef>
              <c:f>Sheet1!$F$2:$F$5</c:f>
              <c:numCache>
                <c:formatCode>General</c:formatCode>
                <c:ptCount val="4"/>
                <c:pt idx="0">
                  <c:v>0</c:v>
                </c:pt>
                <c:pt idx="1">
                  <c:v>2.6</c:v>
                </c:pt>
                <c:pt idx="2">
                  <c:v>1.8</c:v>
                </c:pt>
                <c:pt idx="3">
                  <c:v>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6-2A35-4ECF-ADFC-0E4941D2E2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378447216"/>
        <c:axId val="-378448848"/>
      </c:scatterChart>
      <c:valAx>
        <c:axId val="-378447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378448848"/>
        <c:crosses val="autoZero"/>
        <c:crossBetween val="midCat"/>
      </c:valAx>
      <c:valAx>
        <c:axId val="-378448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3784472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000">
          <a:solidFill>
            <a:schemeClr val="bg1">
              <a:lumMod val="65000"/>
            </a:schemeClr>
          </a:solidFill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95952-9B5E-4CFA-B867-A49C136D7F00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D6C6E-598B-450D-B2F2-3BAE5459E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945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9F7B77-6F78-4F92-B7F4-CFEDB5617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480CF42-DA2A-4352-B1D3-30B045CC0F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381CA6-D677-4CFD-985F-37F4DAC2A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5811-67E7-492A-BE34-F7CCB11C0919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8F3A440-AD3E-40E7-BCD2-5C9925D10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215DA3-1611-4310-88BD-2137A287C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184C-6666-4C3A-BB31-8CF84F46B7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11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820511-F18F-4843-96F6-8EEC41B08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0C2CEDF-60D4-4D04-89F1-E224535BC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16FFDD3-CFB5-4844-B05C-DD1CE3F53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5811-67E7-492A-BE34-F7CCB11C0919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6472B44-7205-44D7-BF4F-3B686847B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ECDD319-4D97-48BB-83FE-A4C0F5C83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184C-6666-4C3A-BB31-8CF84F46B7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433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5365AD6-A5CE-40B0-9174-64C581B9E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563F631-54D5-435F-81D4-B9A2FB0B9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45E2E44-AD1C-4B07-86FC-976BF7F03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5811-67E7-492A-BE34-F7CCB11C0919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214209-0EAE-47BD-8864-67798C244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281946-7B1F-4D40-B256-5528209B0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184C-6666-4C3A-BB31-8CF84F46B7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2052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157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2DA61A-673C-4185-811F-7ED5C2253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49FC00-9A55-44C5-82E4-BA5A7EC5A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CF6BBF7-B79D-436D-986C-9A2CBC5B2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5811-67E7-492A-BE34-F7CCB11C0919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1499F4F-AAB5-4E15-AB6D-5C1C0B6F8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C333AB8-3CF0-4492-B081-074E35AF4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184C-6666-4C3A-BB31-8CF84F46B7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7630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7C46A7-1035-4C4C-AAA7-F4F29C1F2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09D923A-42F0-4AAF-912E-7D9862860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494D2D-EE36-4C10-BCCB-7FF1A22E0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5811-67E7-492A-BE34-F7CCB11C0919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5E2BF95-13B3-436B-9313-A981CEB75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40C3D02-9919-4A6A-8B9B-918DFF0FA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184C-6666-4C3A-BB31-8CF84F46B7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295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41D361-2240-4132-A06E-AB563CAD8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41F3E1-304A-45CB-ADBD-427FC4E212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932570D-385A-4594-88E9-C8DF2DD63C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CC7BBCB-928F-4EFB-A7C1-BC3E9FA84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5811-67E7-492A-BE34-F7CCB11C0919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EB0DB54-4564-4A20-974B-BDCF1694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7D7E6C7-08FD-4646-AC42-D0DB3F6FF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184C-6666-4C3A-BB31-8CF84F46B7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37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8F4C6F-37C2-4BC1-A289-B15E02A0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140B623-718A-4D90-AD54-EAAA106A5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1A0D3C4-9367-4B09-A153-1B7923A78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35A3EDC-11FE-4ED1-8FE7-88D0C160B9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C5B83C3-0D43-45F1-8734-C368A03D43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67B21FD-F3D9-4FF4-808B-F1B1FA108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5811-67E7-492A-BE34-F7CCB11C0919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0E762FA-43BB-450E-9BCB-5F37BB5DF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2FFE3FE-3C8B-498B-89F0-66A770178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184C-6666-4C3A-BB31-8CF84F46B7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46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391779-7A74-48D2-B571-8D5935E38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F9D2423-8FC6-4D3A-AD62-E1A6D5F06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5811-67E7-492A-BE34-F7CCB11C0919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5D1AE92-0F38-439C-B07B-EF2BD21DD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17A3CD1-CBB9-4014-8B06-A2D4066EE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184C-6666-4C3A-BB31-8CF84F46B7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725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740C198-CFAE-42BF-82E9-D45E6FE7D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5811-67E7-492A-BE34-F7CCB11C0919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C9D56EE-7546-40A8-8028-09619B57E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250A81C-E771-46C4-AC3C-D30FBDE11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184C-6666-4C3A-BB31-8CF84F46B7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259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7A123F-E6D6-4B3C-B789-5ACAAD772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B92D45-FACD-4C47-8524-0182D81E3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7491839-8D86-4F8C-BA8C-43BB119E9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90654D3-220C-47F4-8600-2235CAE1F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5811-67E7-492A-BE34-F7CCB11C0919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56335D9-9139-47D3-A267-F80C1591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835F935-BB7D-40CB-8FD3-26DDFB54A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184C-6666-4C3A-BB31-8CF84F46B7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0166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5B478F-7551-470D-9E55-1CB7AFC45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64AB48C-9564-4D25-9515-AE262B8B51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674FBA9-A9A6-4FC4-860F-BED5FC7842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0FDAFF-86AE-413A-AB56-25A89F634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5811-67E7-492A-BE34-F7CCB11C0919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203C730-C083-4361-AAA7-44E4C5F76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CB8183D-AE36-4E6C-A744-7D2EFA86B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184C-6666-4C3A-BB31-8CF84F46B7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851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C2EA594-3FE9-4489-8478-205B19F5B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4720EB6-A1C1-4669-A128-DA4A79653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9E79209-DBDB-4D5F-8F34-124EE3F736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85811-67E7-492A-BE34-F7CCB11C0919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CF6500-B372-401F-AD61-4F62ADB091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98888BD-C210-4F80-9177-3E65597D57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6184C-6666-4C3A-BB31-8CF84F46B7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380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Chart 82"/>
          <p:cNvGraphicFramePr/>
          <p:nvPr/>
        </p:nvGraphicFramePr>
        <p:xfrm>
          <a:off x="6096001" y="1602366"/>
          <a:ext cx="5384801" cy="3542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4" name="Down Arrow Callout 83"/>
          <p:cNvSpPr/>
          <p:nvPr/>
        </p:nvSpPr>
        <p:spPr>
          <a:xfrm>
            <a:off x="7476360" y="1984074"/>
            <a:ext cx="1401752" cy="60342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Max Value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11201" y="5040710"/>
            <a:ext cx="2058065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873209" y="5040710"/>
            <a:ext cx="2058065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2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035217" y="5040710"/>
            <a:ext cx="2058065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3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197226" y="5040710"/>
            <a:ext cx="2058065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4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9359236" y="5040710"/>
            <a:ext cx="2058065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5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981244" y="2482488"/>
            <a:ext cx="658115" cy="2371077"/>
            <a:chOff x="669035" y="1189182"/>
            <a:chExt cx="864105" cy="2822743"/>
          </a:xfrm>
        </p:grpSpPr>
        <p:sp>
          <p:nvSpPr>
            <p:cNvPr id="28" name="Rounded Rectangle 27"/>
            <p:cNvSpPr/>
            <p:nvPr/>
          </p:nvSpPr>
          <p:spPr>
            <a:xfrm>
              <a:off x="669035" y="3781497"/>
              <a:ext cx="864105" cy="2304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669035" y="3493462"/>
              <a:ext cx="864105" cy="2304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69035" y="3205427"/>
              <a:ext cx="864105" cy="2304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69035" y="2917392"/>
              <a:ext cx="864105" cy="2304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69035" y="2629357"/>
              <a:ext cx="864105" cy="2304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669035" y="2341322"/>
              <a:ext cx="864105" cy="2304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669035" y="2053287"/>
              <a:ext cx="864105" cy="2304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669035" y="1765252"/>
              <a:ext cx="864105" cy="2304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669035" y="1477217"/>
              <a:ext cx="864105" cy="2304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669035" y="1189182"/>
              <a:ext cx="864105" cy="2304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027311" y="2482488"/>
            <a:ext cx="658115" cy="2371077"/>
            <a:chOff x="1572768" y="1880466"/>
            <a:chExt cx="561758" cy="2534708"/>
          </a:xfrm>
        </p:grpSpPr>
        <p:sp>
          <p:nvSpPr>
            <p:cNvPr id="39" name="Rounded Rectangle 38"/>
            <p:cNvSpPr/>
            <p:nvPr/>
          </p:nvSpPr>
          <p:spPr>
            <a:xfrm>
              <a:off x="1572768" y="4208259"/>
              <a:ext cx="561758" cy="20691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572768" y="3949615"/>
              <a:ext cx="561758" cy="20691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572768" y="3690972"/>
              <a:ext cx="561758" cy="20691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1572768" y="3432328"/>
              <a:ext cx="561758" cy="20691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1572768" y="3173684"/>
              <a:ext cx="561758" cy="20691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572768" y="2915041"/>
              <a:ext cx="561758" cy="20691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1572768" y="2656397"/>
              <a:ext cx="561758" cy="2069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572768" y="2397753"/>
              <a:ext cx="561758" cy="2069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1572768" y="2139110"/>
              <a:ext cx="561758" cy="2069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1572768" y="1880466"/>
              <a:ext cx="561758" cy="2069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073377" y="2482488"/>
            <a:ext cx="658115" cy="2371077"/>
            <a:chOff x="2476500" y="1880466"/>
            <a:chExt cx="561758" cy="2534708"/>
          </a:xfrm>
        </p:grpSpPr>
        <p:sp>
          <p:nvSpPr>
            <p:cNvPr id="50" name="Rounded Rectangle 49"/>
            <p:cNvSpPr/>
            <p:nvPr/>
          </p:nvSpPr>
          <p:spPr>
            <a:xfrm>
              <a:off x="2476500" y="4208259"/>
              <a:ext cx="561758" cy="2069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2476500" y="3949615"/>
              <a:ext cx="561758" cy="2069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2476500" y="3690972"/>
              <a:ext cx="561758" cy="2069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2476500" y="3432328"/>
              <a:ext cx="561758" cy="2069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2476500" y="3173684"/>
              <a:ext cx="561758" cy="2069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2476500" y="2915041"/>
              <a:ext cx="561758" cy="2069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476500" y="2656397"/>
              <a:ext cx="561758" cy="2069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2476500" y="2397753"/>
              <a:ext cx="561758" cy="2069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2476500" y="2139110"/>
              <a:ext cx="561758" cy="2069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2476500" y="1880466"/>
              <a:ext cx="561758" cy="2069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119444" y="2482488"/>
            <a:ext cx="658115" cy="2371077"/>
            <a:chOff x="3380232" y="1880466"/>
            <a:chExt cx="561758" cy="2534708"/>
          </a:xfrm>
        </p:grpSpPr>
        <p:sp>
          <p:nvSpPr>
            <p:cNvPr id="61" name="Rounded Rectangle 60"/>
            <p:cNvSpPr/>
            <p:nvPr/>
          </p:nvSpPr>
          <p:spPr>
            <a:xfrm>
              <a:off x="3380232" y="4208259"/>
              <a:ext cx="561758" cy="20691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3380232" y="3949615"/>
              <a:ext cx="561758" cy="20691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3380232" y="3690972"/>
              <a:ext cx="561758" cy="20691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3380232" y="3432328"/>
              <a:ext cx="561758" cy="20691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3380232" y="3173684"/>
              <a:ext cx="561758" cy="2069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3380232" y="2915041"/>
              <a:ext cx="561758" cy="2069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3380232" y="2656397"/>
              <a:ext cx="561758" cy="2069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3380232" y="2397753"/>
              <a:ext cx="561758" cy="2069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3380232" y="2139110"/>
              <a:ext cx="561758" cy="2069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3380232" y="1880466"/>
              <a:ext cx="561758" cy="2069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139257" y="2482488"/>
            <a:ext cx="658115" cy="2371077"/>
            <a:chOff x="4240670" y="1880466"/>
            <a:chExt cx="561758" cy="2534708"/>
          </a:xfrm>
        </p:grpSpPr>
        <p:sp>
          <p:nvSpPr>
            <p:cNvPr id="72" name="Rounded Rectangle 71"/>
            <p:cNvSpPr/>
            <p:nvPr/>
          </p:nvSpPr>
          <p:spPr>
            <a:xfrm>
              <a:off x="4240670" y="4208259"/>
              <a:ext cx="561758" cy="2069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4240670" y="3949615"/>
              <a:ext cx="561758" cy="2069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4240670" y="3690972"/>
              <a:ext cx="561758" cy="2069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4240670" y="3432328"/>
              <a:ext cx="561758" cy="2069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4240670" y="3173684"/>
              <a:ext cx="561758" cy="2069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4240670" y="2915041"/>
              <a:ext cx="561758" cy="2069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4240670" y="2656397"/>
              <a:ext cx="561758" cy="2069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4240670" y="2397753"/>
              <a:ext cx="561758" cy="2069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4240670" y="2139110"/>
              <a:ext cx="561758" cy="2069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4240670" y="1880466"/>
              <a:ext cx="561758" cy="2069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90" name="Group 279"/>
          <p:cNvGrpSpPr/>
          <p:nvPr/>
        </p:nvGrpSpPr>
        <p:grpSpPr>
          <a:xfrm>
            <a:off x="961163" y="1668115"/>
            <a:ext cx="678196" cy="678192"/>
            <a:chOff x="846989" y="1401020"/>
            <a:chExt cx="877416" cy="877416"/>
          </a:xfrm>
          <a:effectLst/>
        </p:grpSpPr>
        <p:sp>
          <p:nvSpPr>
            <p:cNvPr id="91" name="Teardrop 90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333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90%</a:t>
              </a:r>
            </a:p>
          </p:txBody>
        </p:sp>
      </p:grpSp>
      <p:grpSp>
        <p:nvGrpSpPr>
          <p:cNvPr id="93" name="Group 279"/>
          <p:cNvGrpSpPr/>
          <p:nvPr/>
        </p:nvGrpSpPr>
        <p:grpSpPr>
          <a:xfrm>
            <a:off x="2003177" y="1668115"/>
            <a:ext cx="678196" cy="678192"/>
            <a:chOff x="846989" y="1401020"/>
            <a:chExt cx="877416" cy="877416"/>
          </a:xfrm>
          <a:effectLst/>
        </p:grpSpPr>
        <p:sp>
          <p:nvSpPr>
            <p:cNvPr id="94" name="Teardrop 93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333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80%</a:t>
              </a:r>
            </a:p>
          </p:txBody>
        </p:sp>
      </p:grpSp>
      <p:grpSp>
        <p:nvGrpSpPr>
          <p:cNvPr id="96" name="Group 279"/>
          <p:cNvGrpSpPr/>
          <p:nvPr/>
        </p:nvGrpSpPr>
        <p:grpSpPr>
          <a:xfrm>
            <a:off x="3045190" y="1668115"/>
            <a:ext cx="678196" cy="678192"/>
            <a:chOff x="846989" y="1401020"/>
            <a:chExt cx="877416" cy="877416"/>
          </a:xfrm>
          <a:effectLst/>
        </p:grpSpPr>
        <p:sp>
          <p:nvSpPr>
            <p:cNvPr id="97" name="Teardrop 96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333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70%</a:t>
              </a:r>
            </a:p>
          </p:txBody>
        </p:sp>
      </p:grpSp>
      <p:grpSp>
        <p:nvGrpSpPr>
          <p:cNvPr id="99" name="Group 279"/>
          <p:cNvGrpSpPr/>
          <p:nvPr/>
        </p:nvGrpSpPr>
        <p:grpSpPr>
          <a:xfrm>
            <a:off x="4087203" y="1668117"/>
            <a:ext cx="678196" cy="678191"/>
            <a:chOff x="846989" y="1401020"/>
            <a:chExt cx="877416" cy="877416"/>
          </a:xfrm>
          <a:effectLst/>
        </p:grpSpPr>
        <p:sp>
          <p:nvSpPr>
            <p:cNvPr id="100" name="Teardrop 99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333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70%</a:t>
              </a:r>
            </a:p>
          </p:txBody>
        </p:sp>
      </p:grpSp>
      <p:grpSp>
        <p:nvGrpSpPr>
          <p:cNvPr id="102" name="Group 279"/>
          <p:cNvGrpSpPr/>
          <p:nvPr/>
        </p:nvGrpSpPr>
        <p:grpSpPr>
          <a:xfrm>
            <a:off x="5129218" y="1668117"/>
            <a:ext cx="678196" cy="678191"/>
            <a:chOff x="846989" y="1401020"/>
            <a:chExt cx="877416" cy="877416"/>
          </a:xfrm>
          <a:effectLst/>
        </p:grpSpPr>
        <p:sp>
          <p:nvSpPr>
            <p:cNvPr id="103" name="Teardrop 102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333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70%</a:t>
              </a:r>
            </a:p>
          </p:txBody>
        </p:sp>
      </p:grp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1000"/>
                                        <p:tgtEl>
                                          <p:spTgt spid="8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0" dur="1000"/>
                                        <p:tgtEl>
                                          <p:spTgt spid="8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4" dur="1000"/>
                                        <p:tgtEl>
                                          <p:spTgt spid="8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8" dur="1000"/>
                                        <p:tgtEl>
                                          <p:spTgt spid="8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1000"/>
                                        <p:tgtEl>
                                          <p:spTgt spid="83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500"/>
                            </p:stCondLst>
                            <p:childTnLst>
                              <p:par>
                                <p:cTn id="74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000"/>
                            </p:stCondLst>
                            <p:childTnLst>
                              <p:par>
                                <p:cTn id="7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0"/>
                            </p:stCondLst>
                            <p:childTnLst>
                              <p:par>
                                <p:cTn id="8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500"/>
                            </p:stCondLst>
                            <p:childTnLst>
                              <p:par>
                                <p:cTn id="9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3" grpId="0" uiExpand="1">
        <p:bldSub>
          <a:bldChart bld="series"/>
        </p:bldSub>
      </p:bldGraphic>
      <p:bldP spid="85" grpId="0"/>
      <p:bldP spid="86" grpId="0"/>
      <p:bldP spid="87" grpId="0"/>
      <p:bldP spid="88" grpId="0"/>
      <p:bldP spid="89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宽屏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2019-02-19T09:51:18Z</dcterms:created>
  <dcterms:modified xsi:type="dcterms:W3CDTF">2019-02-26T04:45:27Z</dcterms:modified>
</cp:coreProperties>
</file>