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1F045-08E7-4279-899A-04E1E9FDE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02882FE-D854-4FAF-9B17-F5B015D30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D90C2B-F916-4C5B-9B53-8EE68CD3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116437-5940-4732-B895-7B22F49D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45AB5A-FEA7-494E-9E61-17C1935F2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74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97F3C9-03D9-4630-868A-8FC3AB8D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88512D-42E2-430A-BD7C-AB5A3DE0F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25768A-37EC-41E0-862B-9A20AFEF1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F4A5EF-6157-4DCA-BE0C-0AF1BAE9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79F3D3-D4E0-40AD-9D79-E97C9445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8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B8E5C84-5464-48AD-9BFC-ACC77227E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4842FD0-620A-47B8-A68C-1EEF537EC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2C64E0-FFA9-4B11-830B-AB1F75DE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B26D88-C872-478E-8B3C-647050CFB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9CC496-59BF-48CF-B1A4-A92E76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10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5291AE-554E-4428-AAC2-0E2ACCB6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AA9846-009F-4AE3-86B6-229B8658A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D2EF73-087E-43D7-88D1-E948B1F82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D5C5C4-0EC5-4667-8CDE-3AE918B8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B318E2-755C-448B-9E3E-32C8E5F2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68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FF0082-5E4B-453B-A157-42DD48AA0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CD359C4-0A5C-4EFF-8AB3-4FBC96D06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5B81C5-8144-4131-9DBF-2BD1D110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C2E117-EF9B-4538-ADD9-C604C79C8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7A05AE-D0A4-4594-810B-4A61F04F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63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B5DBFF-19B8-41CB-88B5-33A26630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940D35-A11E-4A52-8FF8-9C157162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E9825AE-DF6C-4147-A2F1-099D7165F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C8BE18-238D-4771-87D7-3D6B1861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38D1F8-8C8A-4E8B-B59E-A4538C79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37BD4D-C21C-4935-8839-CAD1B0B3E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95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9D30B5-A9F7-4092-A254-EA7ED056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E04A15-E479-49C3-8E83-405A0A2A2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97B2B6-DA0A-4EF0-82CB-52732967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406449F-9F64-4C00-9D85-43DC76ACA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D136C58-F724-4FB3-A201-E5AFE18F0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37CA2E5-5FAA-4646-9BC9-78FB3373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E24E32D-4977-44B0-A01C-E592FA75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C703E9E-60B7-4967-8609-FAE674C6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9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D3C9F8-DB58-42D6-968D-67CD73E40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E02E76-39AC-470B-A1B5-1BA3DD96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D17A798-E152-4365-93B4-5EC548F8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BE92507-D626-43BA-88C7-0484EC7B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35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1434317-F22E-42A1-B741-8BC2081C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A0549F9-9678-4EF1-A6D8-82759D43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E9804A-39EE-4167-8886-425528EB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55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BBFB44-EE70-4CB5-A545-142358577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2B352D-AD39-4019-9C67-81A6475FA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BEB9FC8-C15F-4254-92B0-155B52B80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DF70AE-4F15-4745-A329-4C1DF071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291587-9BF7-4A8D-92DA-21F2CC30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D267D42-D487-4C94-A290-5F90F30E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62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C76EFD-3C25-48F7-B01D-4F0F41B7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0FD00CC-250F-4318-A669-228D00674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130500F-C142-4352-9897-70B2914CF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6753F0-BCD4-456F-825A-5124869B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9B44BAB-ACB5-4EAF-9171-BB2636FA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713B4E-8E64-421C-9BF2-0591E0D9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58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94C014E-2162-40D7-B9A4-1468ED71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CCF43B-6482-4EE8-90B0-2242710B2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9FA330-29D0-4512-B8B3-455186B7E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FF70A-B633-426B-9DD8-4DADD2E9069A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E85E3-B86A-44E6-8519-4CA4B7CD5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F89DBC-FE9C-4B6D-A6C4-F6ADF7D78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04025-377D-464F-B2E7-32522728E4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51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2235B75-750E-404B-A72F-548D35F4E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Click to edit title style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B433D5B-9687-4A59-8F5A-7368B67AD133}"/>
              </a:ext>
            </a:extLst>
          </p:cNvPr>
          <p:cNvSpPr>
            <a:spLocks noChangeArrowheads="1"/>
          </p:cNvSpPr>
          <p:nvPr/>
        </p:nvSpPr>
        <p:spPr bwMode="black">
          <a:xfrm>
            <a:off x="2716214" y="1654175"/>
            <a:ext cx="5756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ThemeGallery</a:t>
            </a:r>
            <a:r>
              <a:rPr lang="en-US" altLang="zh-CN" sz="1600" b="1">
                <a:solidFill>
                  <a:srgbClr val="000000"/>
                </a:solidFill>
                <a:ea typeface="宋体" panose="02010600030101010101" pitchFamily="2" charset="-122"/>
              </a:rPr>
              <a:t>  </a:t>
            </a:r>
            <a:r>
              <a:rPr lang="en-US" altLang="zh-CN" sz="1600">
                <a:solidFill>
                  <a:srgbClr val="000000"/>
                </a:solidFill>
                <a:ea typeface="宋体" panose="02010600030101010101" pitchFamily="2" charset="-122"/>
              </a:rPr>
              <a:t>is a Design Digital Content &amp; Contents mall developed by Guild Design Inc.</a:t>
            </a:r>
          </a:p>
        </p:txBody>
      </p:sp>
      <p:grpSp>
        <p:nvGrpSpPr>
          <p:cNvPr id="11268" name="Group 4">
            <a:extLst>
              <a:ext uri="{FF2B5EF4-FFF2-40B4-BE49-F238E27FC236}">
                <a16:creationId xmlns:a16="http://schemas.microsoft.com/office/drawing/2014/main" id="{257598A8-FBBC-4FB2-99F0-B510C912CDB2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112963"/>
            <a:ext cx="7513638" cy="3898900"/>
            <a:chOff x="672" y="1240"/>
            <a:chExt cx="4656" cy="2456"/>
          </a:xfrm>
        </p:grpSpPr>
        <p:pic>
          <p:nvPicPr>
            <p:cNvPr id="11269" name="Picture 5" descr="whiteline_008">
              <a:extLst>
                <a:ext uri="{FF2B5EF4-FFF2-40B4-BE49-F238E27FC236}">
                  <a16:creationId xmlns:a16="http://schemas.microsoft.com/office/drawing/2014/main" id="{C168B30B-DE57-4F8B-B9B0-A437B01AFB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0" y="1355"/>
              <a:ext cx="1572" cy="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0" name="Picture 6" descr="whiteline_010">
              <a:extLst>
                <a:ext uri="{FF2B5EF4-FFF2-40B4-BE49-F238E27FC236}">
                  <a16:creationId xmlns:a16="http://schemas.microsoft.com/office/drawing/2014/main" id="{A6D7E679-57CB-4D73-9918-0A57122EAA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" y="1652"/>
              <a:ext cx="1182" cy="1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Picture 7" descr="whiteline_006">
              <a:extLst>
                <a:ext uri="{FF2B5EF4-FFF2-40B4-BE49-F238E27FC236}">
                  <a16:creationId xmlns:a16="http://schemas.microsoft.com/office/drawing/2014/main" id="{E35492E0-5B0B-47E7-A964-C742FDFF7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" y="1929"/>
              <a:ext cx="919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Line 8">
              <a:extLst>
                <a:ext uri="{FF2B5EF4-FFF2-40B4-BE49-F238E27FC236}">
                  <a16:creationId xmlns:a16="http://schemas.microsoft.com/office/drawing/2014/main" id="{4851F4EA-A615-432E-99F9-46566B767E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240"/>
              <a:ext cx="0" cy="20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73" name="Line 9">
              <a:extLst>
                <a:ext uri="{FF2B5EF4-FFF2-40B4-BE49-F238E27FC236}">
                  <a16:creationId xmlns:a16="http://schemas.microsoft.com/office/drawing/2014/main" id="{28C4A6F4-51A8-41F3-A5D1-FFDAEEFE45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" y="3289"/>
              <a:ext cx="46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AD82E7EB-93AD-43DD-AE58-F3A4EE942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" y="2016"/>
              <a:ext cx="134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000000"/>
                  </a:solidFill>
                  <a:ea typeface="宋体" panose="02010600030101010101" pitchFamily="2" charset="-122"/>
                </a:rPr>
                <a:t>Description</a:t>
              </a:r>
              <a:r>
                <a:rPr lang="en-US" altLang="zh-CN" sz="1800" b="1">
                  <a:solidFill>
                    <a:srgbClr val="000000"/>
                  </a:solidFill>
                  <a:ea typeface="宋体" panose="02010600030101010101" pitchFamily="2" charset="-122"/>
                </a:rPr>
                <a:t> of the contents</a:t>
              </a:r>
            </a:p>
          </p:txBody>
        </p:sp>
        <p:sp>
          <p:nvSpPr>
            <p:cNvPr id="11275" name="Rectangle 11">
              <a:extLst>
                <a:ext uri="{FF2B5EF4-FFF2-40B4-BE49-F238E27FC236}">
                  <a16:creationId xmlns:a16="http://schemas.microsoft.com/office/drawing/2014/main" id="{1D5E6C9C-F12A-408B-9399-A3A3516ED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2064"/>
              <a:ext cx="96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600" b="1">
                  <a:solidFill>
                    <a:srgbClr val="000000"/>
                  </a:solidFill>
                  <a:ea typeface="宋体" panose="02010600030101010101" pitchFamily="2" charset="-122"/>
                </a:rPr>
                <a:t>Description of the contents</a:t>
              </a:r>
            </a:p>
          </p:txBody>
        </p:sp>
        <p:sp>
          <p:nvSpPr>
            <p:cNvPr id="11276" name="Rectangle 12">
              <a:extLst>
                <a:ext uri="{FF2B5EF4-FFF2-40B4-BE49-F238E27FC236}">
                  <a16:creationId xmlns:a16="http://schemas.microsoft.com/office/drawing/2014/main" id="{1F722368-7D7E-4FDC-8208-188047FF3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" y="2304"/>
              <a:ext cx="7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200" b="1">
                  <a:solidFill>
                    <a:srgbClr val="000000"/>
                  </a:solidFill>
                  <a:ea typeface="宋体" panose="02010600030101010101" pitchFamily="2" charset="-122"/>
                </a:rPr>
                <a:t>Description of the contents</a:t>
              </a:r>
            </a:p>
          </p:txBody>
        </p:sp>
        <p:sp>
          <p:nvSpPr>
            <p:cNvPr id="11277" name="Line 13">
              <a:extLst>
                <a:ext uri="{FF2B5EF4-FFF2-40B4-BE49-F238E27FC236}">
                  <a16:creationId xmlns:a16="http://schemas.microsoft.com/office/drawing/2014/main" id="{BE5A2AE1-D130-4A05-9259-CAA19B6558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1" y="2941"/>
              <a:ext cx="0" cy="7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78" name="Line 14">
              <a:extLst>
                <a:ext uri="{FF2B5EF4-FFF2-40B4-BE49-F238E27FC236}">
                  <a16:creationId xmlns:a16="http://schemas.microsoft.com/office/drawing/2014/main" id="{A6C5794F-0997-4943-B238-9D40271A6A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6" y="2941"/>
              <a:ext cx="0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79" name="Text Box 15">
              <a:extLst>
                <a:ext uri="{FF2B5EF4-FFF2-40B4-BE49-F238E27FC236}">
                  <a16:creationId xmlns:a16="http://schemas.microsoft.com/office/drawing/2014/main" id="{C2BECB0D-8E4D-447A-B8FF-4B315CAB3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" y="3348"/>
              <a:ext cx="11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400" b="1">
                  <a:ea typeface="宋体" panose="02010600030101010101" pitchFamily="2" charset="-122"/>
                </a:rPr>
                <a:t>2006</a:t>
              </a:r>
            </a:p>
          </p:txBody>
        </p:sp>
        <p:sp>
          <p:nvSpPr>
            <p:cNvPr id="11280" name="Text Box 16">
              <a:extLst>
                <a:ext uri="{FF2B5EF4-FFF2-40B4-BE49-F238E27FC236}">
                  <a16:creationId xmlns:a16="http://schemas.microsoft.com/office/drawing/2014/main" id="{F4DCCE49-A82D-49CC-AD33-37598FCA6E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9" y="3348"/>
              <a:ext cx="11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400" b="1">
                  <a:ea typeface="宋体" panose="02010600030101010101" pitchFamily="2" charset="-122"/>
                </a:rPr>
                <a:t>2007</a:t>
              </a:r>
            </a:p>
          </p:txBody>
        </p:sp>
        <p:sp>
          <p:nvSpPr>
            <p:cNvPr id="11281" name="Text Box 17">
              <a:extLst>
                <a:ext uri="{FF2B5EF4-FFF2-40B4-BE49-F238E27FC236}">
                  <a16:creationId xmlns:a16="http://schemas.microsoft.com/office/drawing/2014/main" id="{C4DDC1C8-B3AE-4A24-9CE5-8C020C623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2" y="3348"/>
              <a:ext cx="11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400" b="1">
                  <a:ea typeface="宋体" panose="02010600030101010101" pitchFamily="2" charset="-122"/>
                </a:rPr>
                <a:t>2008</a:t>
              </a:r>
            </a:p>
          </p:txBody>
        </p:sp>
        <p:pic>
          <p:nvPicPr>
            <p:cNvPr id="11282" name="Picture 18" descr="R_chevron001">
              <a:extLst>
                <a:ext uri="{FF2B5EF4-FFF2-40B4-BE49-F238E27FC236}">
                  <a16:creationId xmlns:a16="http://schemas.microsoft.com/office/drawing/2014/main" id="{7E956E00-14B4-41D0-8B9E-1304EF602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3" y="2322"/>
              <a:ext cx="30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3" name="Picture 19" descr="R_chevron001">
              <a:extLst>
                <a:ext uri="{FF2B5EF4-FFF2-40B4-BE49-F238E27FC236}">
                  <a16:creationId xmlns:a16="http://schemas.microsoft.com/office/drawing/2014/main" id="{C4F08293-4A46-465C-AB62-5F313E2E88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2" y="2322"/>
              <a:ext cx="304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宋体</vt:lpstr>
      <vt:lpstr>Arial</vt:lpstr>
      <vt:lpstr>Office 主题​​</vt:lpstr>
      <vt:lpstr>Click to edit title style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title style</dc:title>
  <dc:creator>Mloong</dc:creator>
  <cp:lastModifiedBy>Mloong</cp:lastModifiedBy>
  <cp:revision>1</cp:revision>
  <dcterms:created xsi:type="dcterms:W3CDTF">2018-08-28T08:51:42Z</dcterms:created>
  <dcterms:modified xsi:type="dcterms:W3CDTF">2018-09-11T06:09:16Z</dcterms:modified>
</cp:coreProperties>
</file>