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7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8106F-A376-41D5-A30F-2861CAA36C79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65C55-56A7-4260-8B22-7EDBF32C3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61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B4572-018F-4CE0-AE77-578DC43495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66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AF62BE-0100-4913-BA2D-C1CB8DD25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DA23D9C-A244-477F-8065-F4730799C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F4A8CE-1C74-49F2-9BAA-D2EC1AB0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161B9B-8675-4040-AB84-39C2D488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5313C8-0788-4CE7-BB65-94831FFC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50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A2B86-2F23-48AC-BF85-3F85C66E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C8BAE7-D30C-46CF-913D-6C0CF065B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80131C-7618-4851-B69F-13BBC06D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BA828F-2E4F-40DF-8DF9-40B75503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AB9657-539D-4006-A954-4394D732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65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C0684BC-E7A2-4A38-86A5-F5DE6016F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81757D5-6840-48F1-B736-E86D7F711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D7C0EC-6EB5-4455-A487-C8F41B74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C9BAD2-B04D-481D-A054-31BDF297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BA016F-8E3F-413C-BFF3-EF8BBCB0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2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" y="0"/>
            <a:ext cx="12191332" cy="6858000"/>
          </a:xfrm>
          <a:prstGeom prst="rect">
            <a:avLst/>
          </a:prstGeom>
        </p:spPr>
      </p:pic>
      <p:pic>
        <p:nvPicPr>
          <p:cNvPr id="7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280460"/>
            <a:ext cx="812801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1" y="292956"/>
            <a:ext cx="812801" cy="8128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3"/>
          <p:cNvSpPr>
            <a:spLocks noChangeArrowheads="1"/>
          </p:cNvSpPr>
          <p:nvPr userDrawn="1"/>
        </p:nvSpPr>
        <p:spPr bwMode="auto">
          <a:xfrm>
            <a:off x="1583499" y="816963"/>
            <a:ext cx="3452618" cy="307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91443" tIns="45723" rIns="91443" bIns="45723">
            <a:spAutoFit/>
          </a:bodyPr>
          <a:lstStyle/>
          <a:p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1583499" y="493729"/>
            <a:ext cx="2880320" cy="37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867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76115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000">
        <p:push dir="d"/>
      </p:transition>
    </mc:Choice>
    <mc:Fallback xmlns="">
      <p:transition spd="med" advClick="0" advTm="4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F0761-BCD0-4A92-AE84-2E478B58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C478B4-C793-4E7D-AADA-DF4495A19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58CA09-046D-4C8F-B832-D99F1098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8E21AE-BD65-46F9-A874-BF88FEB4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62C211-E163-48F1-A9C2-109D799E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33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7FD515-F598-4496-8B05-BF04BD24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3FE3FE-FCDA-4D0B-B19A-1B7C9420C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3D8787-D58B-4C17-93B8-4E1DAE2B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9A97A-B581-4D7C-AC19-B2DBADB3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15711E-C843-46ED-BBD5-5B5BA717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34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635F1-103A-4C12-AB59-CC49AA461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079C6A-CAC2-4D21-826B-06AB8A72E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02F2A8-B656-4203-86A8-154CA1741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1B4E5D-C56A-4021-A939-5D9B5A68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73F99F-E879-43B3-82C9-F84087CA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BF78C7-9412-453B-B3BB-6AAB8A2B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36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66CF5E-FAA3-4DBC-83D4-CC169EF6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5DAA2-79CC-4B57-9C7E-0E609877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C439FA-2FAB-469E-B71F-9BBBC796F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C37F521-7BD4-4378-BF23-7F020182F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DD7B90F-217B-4073-BDA7-562A860D3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B627863-7C7C-4DDA-8801-DACACC15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90FE3F-319A-4EEB-808C-D3E603D8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7983B6-20E4-45D8-A8AE-9D377614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06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E45A15-AC80-4892-89EF-A0A699BC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FE4C688-2A85-470F-B112-12BAB53E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A7CF93F-1E39-4BEF-AE81-7A85B42F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4CE4DF-0A41-46B7-B658-4C58D64C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8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C821B7-54B6-40F4-9681-EC36DAA2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4AC25D6-A832-4CE1-AC6F-0B654582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61AD55-648B-44A0-B431-F0475726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41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122154-6B20-4CEF-BD15-E61D626B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D95AC7-E57A-4F90-88FB-76D15ACA0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8744B9-369A-4036-B7B5-771DFCD0D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AB1808-C13E-4770-833C-64679579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AF47A4-092B-4AB1-90DD-6F8531E4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115826-958D-41DF-91BC-A2CA609C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45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831A3A-97BA-493D-A5C9-2EB40F5D7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7184AA4-EFFC-42E9-84A1-3C6E07B43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5846A2-691F-44FD-AD26-826D1C7E0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92241E-E07B-4F3E-90DA-A4F656AB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960CA5-8C33-4C23-A321-7B974A68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8C7656-B183-432A-918F-F6C2B006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70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D106CE-BF85-480F-A4AE-62F9C44F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B4B8EE-90F7-44EF-B473-1C2082FE0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B4CA16-3DEA-4E10-8483-F3319B76C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4469-E115-4F00-8A2A-42B5897DF43B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C6402F-E3DA-4A09-A85F-4CE184B6D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70815B-8F6F-4FC2-9375-15CAF2C76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A8D3-FA4D-45DC-9BF1-4E8ABF8A7C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7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2364" y="4860725"/>
            <a:ext cx="12204031" cy="1997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 defTabSz="1218323">
              <a:lnSpc>
                <a:spcPct val="150000"/>
              </a:lnSpc>
            </a:pPr>
            <a:endParaRPr lang="en-US" sz="2400">
              <a:solidFill>
                <a:srgbClr val="73C8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4057" y="5333193"/>
            <a:ext cx="10607289" cy="9014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218323">
              <a:lnSpc>
                <a:spcPct val="150000"/>
              </a:lnSpc>
            </a:pPr>
            <a:r>
              <a:rPr lang="zh-CN" altLang="en-US" sz="8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685" y="3080819"/>
            <a:ext cx="2031888" cy="14923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 defTabSz="1218323">
              <a:lnSpc>
                <a:spcPct val="150000"/>
              </a:lnSpc>
            </a:pPr>
            <a:endParaRPr lang="en-US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41320" y="3080819"/>
            <a:ext cx="2031888" cy="1492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 defTabSz="1218323">
              <a:lnSpc>
                <a:spcPct val="150000"/>
              </a:lnSpc>
            </a:pPr>
            <a:endParaRPr lang="en-US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67955" y="3080819"/>
            <a:ext cx="2031888" cy="14923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 defTabSz="1218323">
              <a:lnSpc>
                <a:spcPct val="150000"/>
              </a:lnSpc>
            </a:pPr>
            <a:endParaRPr lang="en-US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094589" y="3080819"/>
            <a:ext cx="2031888" cy="14923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 defTabSz="1218323">
              <a:lnSpc>
                <a:spcPct val="150000"/>
              </a:lnSpc>
            </a:pPr>
            <a:endParaRPr lang="en-US" sz="2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14684" y="1970148"/>
            <a:ext cx="0" cy="111067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686" y="1970145"/>
            <a:ext cx="91434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641319" y="1970148"/>
            <a:ext cx="0" cy="11106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641319" y="1970145"/>
            <a:ext cx="914349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367953" y="1970148"/>
            <a:ext cx="0" cy="111067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367955" y="1970145"/>
            <a:ext cx="914349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9094589" y="1970148"/>
            <a:ext cx="0" cy="111067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094590" y="1970145"/>
            <a:ext cx="914349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62480" y="1861713"/>
            <a:ext cx="1474672" cy="205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8323"/>
            <a:r>
              <a:rPr lang="zh-CN" altLang="en-US"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65299" y="1861713"/>
            <a:ext cx="1357604" cy="205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8323"/>
            <a:r>
              <a:rPr lang="zh-CN" altLang="en-US"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11255" y="1861713"/>
            <a:ext cx="1679167" cy="205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8323"/>
            <a:r>
              <a:rPr lang="zh-CN" altLang="en-US"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40129" y="1861713"/>
            <a:ext cx="1493364" cy="2051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8323"/>
            <a:r>
              <a:rPr lang="zh-CN" altLang="en-US" sz="1333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8" name="Rectangle 14"/>
          <p:cNvSpPr/>
          <p:nvPr/>
        </p:nvSpPr>
        <p:spPr bwMode="auto">
          <a:xfrm>
            <a:off x="1117875" y="2219030"/>
            <a:ext cx="2119277" cy="7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 defTabSz="1218323">
              <a:lnSpc>
                <a:spcPct val="150000"/>
              </a:lnSpc>
            </a:pPr>
            <a:r>
              <a:rPr lang="zh-CN" altLang="en-US" sz="8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69" name="Rectangle 14"/>
          <p:cNvSpPr/>
          <p:nvPr/>
        </p:nvSpPr>
        <p:spPr bwMode="auto">
          <a:xfrm>
            <a:off x="3784082" y="2219030"/>
            <a:ext cx="2038821" cy="7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 defTabSz="1218323">
              <a:lnSpc>
                <a:spcPct val="150000"/>
              </a:lnSpc>
            </a:pPr>
            <a:r>
              <a:rPr lang="zh-CN" altLang="en-US" sz="8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70" name="Rectangle 14"/>
          <p:cNvSpPr/>
          <p:nvPr/>
        </p:nvSpPr>
        <p:spPr bwMode="auto">
          <a:xfrm>
            <a:off x="6603973" y="2219030"/>
            <a:ext cx="2086448" cy="7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 defTabSz="1218323">
              <a:lnSpc>
                <a:spcPct val="150000"/>
              </a:lnSpc>
            </a:pPr>
            <a:r>
              <a:rPr lang="zh-CN" altLang="en-US" sz="8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71" name="Rectangle 14"/>
          <p:cNvSpPr/>
          <p:nvPr/>
        </p:nvSpPr>
        <p:spPr bwMode="auto">
          <a:xfrm>
            <a:off x="9223383" y="2219030"/>
            <a:ext cx="2197963" cy="7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 defTabSz="1218323">
              <a:lnSpc>
                <a:spcPct val="150000"/>
              </a:lnSpc>
            </a:pPr>
            <a:r>
              <a:rPr lang="zh-CN" altLang="en-US" sz="8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40360" y="3290946"/>
            <a:ext cx="1287081" cy="328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218323"/>
            <a:r>
              <a:rPr lang="en-US" sz="2133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13724" y="3290946"/>
            <a:ext cx="1287081" cy="328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218323"/>
            <a:r>
              <a:rPr lang="en-US" sz="2133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466993" y="3290946"/>
            <a:ext cx="1287081" cy="328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218323"/>
            <a:r>
              <a:rPr lang="en-US" sz="2133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87089" y="3290946"/>
            <a:ext cx="1287081" cy="328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218323"/>
            <a:r>
              <a:rPr lang="en-US" sz="2133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</a:p>
        </p:txBody>
      </p:sp>
      <p:sp>
        <p:nvSpPr>
          <p:cNvPr id="42" name="Freeform 228"/>
          <p:cNvSpPr/>
          <p:nvPr/>
        </p:nvSpPr>
        <p:spPr bwMode="auto">
          <a:xfrm>
            <a:off x="1710778" y="3852499"/>
            <a:ext cx="439701" cy="484015"/>
          </a:xfrm>
          <a:custGeom>
            <a:avLst/>
            <a:gdLst>
              <a:gd name="T0" fmla="*/ 102 w 204"/>
              <a:gd name="T1" fmla="*/ 42 h 224"/>
              <a:gd name="T2" fmla="*/ 150 w 204"/>
              <a:gd name="T3" fmla="*/ 1 h 224"/>
              <a:gd name="T4" fmla="*/ 188 w 204"/>
              <a:gd name="T5" fmla="*/ 20 h 224"/>
              <a:gd name="T6" fmla="*/ 204 w 204"/>
              <a:gd name="T7" fmla="*/ 58 h 224"/>
              <a:gd name="T8" fmla="*/ 188 w 204"/>
              <a:gd name="T9" fmla="*/ 117 h 224"/>
              <a:gd name="T10" fmla="*/ 150 w 204"/>
              <a:gd name="T11" fmla="*/ 173 h 224"/>
              <a:gd name="T12" fmla="*/ 101 w 204"/>
              <a:gd name="T13" fmla="*/ 224 h 224"/>
              <a:gd name="T14" fmla="*/ 55 w 204"/>
              <a:gd name="T15" fmla="*/ 175 h 224"/>
              <a:gd name="T16" fmla="*/ 16 w 204"/>
              <a:gd name="T17" fmla="*/ 119 h 224"/>
              <a:gd name="T18" fmla="*/ 0 w 204"/>
              <a:gd name="T19" fmla="*/ 63 h 224"/>
              <a:gd name="T20" fmla="*/ 15 w 204"/>
              <a:gd name="T21" fmla="*/ 21 h 224"/>
              <a:gd name="T22" fmla="*/ 53 w 204"/>
              <a:gd name="T23" fmla="*/ 0 h 224"/>
              <a:gd name="T24" fmla="*/ 102 w 204"/>
              <a:gd name="T25" fmla="*/ 4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4" h="224">
                <a:moveTo>
                  <a:pt x="102" y="42"/>
                </a:moveTo>
                <a:cubicBezTo>
                  <a:pt x="111" y="21"/>
                  <a:pt x="127" y="1"/>
                  <a:pt x="150" y="1"/>
                </a:cubicBezTo>
                <a:cubicBezTo>
                  <a:pt x="164" y="1"/>
                  <a:pt x="176" y="7"/>
                  <a:pt x="188" y="20"/>
                </a:cubicBezTo>
                <a:cubicBezTo>
                  <a:pt x="198" y="33"/>
                  <a:pt x="204" y="45"/>
                  <a:pt x="204" y="58"/>
                </a:cubicBezTo>
                <a:cubicBezTo>
                  <a:pt x="204" y="77"/>
                  <a:pt x="199" y="96"/>
                  <a:pt x="188" y="117"/>
                </a:cubicBezTo>
                <a:cubicBezTo>
                  <a:pt x="180" y="135"/>
                  <a:pt x="167" y="153"/>
                  <a:pt x="150" y="173"/>
                </a:cubicBezTo>
                <a:cubicBezTo>
                  <a:pt x="138" y="188"/>
                  <a:pt x="121" y="205"/>
                  <a:pt x="101" y="224"/>
                </a:cubicBezTo>
                <a:cubicBezTo>
                  <a:pt x="84" y="207"/>
                  <a:pt x="69" y="191"/>
                  <a:pt x="55" y="175"/>
                </a:cubicBezTo>
                <a:cubicBezTo>
                  <a:pt x="39" y="155"/>
                  <a:pt x="26" y="136"/>
                  <a:pt x="16" y="119"/>
                </a:cubicBezTo>
                <a:cubicBezTo>
                  <a:pt x="6" y="98"/>
                  <a:pt x="0" y="80"/>
                  <a:pt x="0" y="63"/>
                </a:cubicBezTo>
                <a:cubicBezTo>
                  <a:pt x="0" y="48"/>
                  <a:pt x="5" y="34"/>
                  <a:pt x="15" y="21"/>
                </a:cubicBezTo>
                <a:cubicBezTo>
                  <a:pt x="25" y="7"/>
                  <a:pt x="38" y="0"/>
                  <a:pt x="53" y="0"/>
                </a:cubicBezTo>
                <a:cubicBezTo>
                  <a:pt x="77" y="0"/>
                  <a:pt x="93" y="20"/>
                  <a:pt x="102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11" tIns="60956" rIns="121911" bIns="60956" numCol="1" anchor="t" anchorCtr="0" compatLnSpc="1"/>
          <a:lstStyle/>
          <a:p>
            <a:pPr defTabSz="1218323">
              <a:lnSpc>
                <a:spcPct val="150000"/>
              </a:lnSpc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42"/>
          <p:cNvGrpSpPr>
            <a:grpSpLocks noChangeAspect="1"/>
          </p:cNvGrpSpPr>
          <p:nvPr/>
        </p:nvGrpSpPr>
        <p:grpSpPr>
          <a:xfrm>
            <a:off x="4334871" y="3850665"/>
            <a:ext cx="584597" cy="487680"/>
            <a:chOff x="2292350" y="272256"/>
            <a:chExt cx="315913" cy="263525"/>
          </a:xfrm>
          <a:solidFill>
            <a:schemeClr val="bg1"/>
          </a:solidFill>
        </p:grpSpPr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2292350" y="451643"/>
              <a:ext cx="53975" cy="841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440" tIns="85720" rIns="171440" bIns="85720" numCol="1" anchor="t" anchorCtr="0" compatLnSpc="1"/>
            <a:lstStyle/>
            <a:p>
              <a:pPr defTabSz="1218323">
                <a:lnSpc>
                  <a:spcPct val="150000"/>
                </a:lnSpc>
              </a:pPr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2379663" y="391318"/>
              <a:ext cx="53975" cy="144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440" tIns="85720" rIns="171440" bIns="85720" numCol="1" anchor="t" anchorCtr="0" compatLnSpc="1"/>
            <a:lstStyle/>
            <a:p>
              <a:pPr defTabSz="1218323">
                <a:lnSpc>
                  <a:spcPct val="150000"/>
                </a:lnSpc>
              </a:pPr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2466975" y="332581"/>
              <a:ext cx="55563" cy="2032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440" tIns="85720" rIns="171440" bIns="85720" numCol="1" anchor="t" anchorCtr="0" compatLnSpc="1"/>
            <a:lstStyle/>
            <a:p>
              <a:pPr defTabSz="1218323">
                <a:lnSpc>
                  <a:spcPct val="150000"/>
                </a:lnSpc>
              </a:pPr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2554288" y="272256"/>
              <a:ext cx="53975" cy="263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71440" tIns="85720" rIns="171440" bIns="85720" numCol="1" anchor="t" anchorCtr="0" compatLnSpc="1"/>
            <a:lstStyle/>
            <a:p>
              <a:pPr defTabSz="1218323">
                <a:lnSpc>
                  <a:spcPct val="150000"/>
                </a:lnSpc>
              </a:pPr>
              <a:endParaRPr lang="en-US" sz="24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Freeform 151"/>
          <p:cNvSpPr>
            <a:spLocks noChangeAspect="1" noEditPoints="1"/>
          </p:cNvSpPr>
          <p:nvPr/>
        </p:nvSpPr>
        <p:spPr bwMode="auto">
          <a:xfrm>
            <a:off x="7103859" y="3850665"/>
            <a:ext cx="609568" cy="487680"/>
          </a:xfrm>
          <a:custGeom>
            <a:avLst/>
            <a:gdLst>
              <a:gd name="T0" fmla="*/ 95 w 286"/>
              <a:gd name="T1" fmla="*/ 163 h 228"/>
              <a:gd name="T2" fmla="*/ 161 w 286"/>
              <a:gd name="T3" fmla="*/ 97 h 228"/>
              <a:gd name="T4" fmla="*/ 95 w 286"/>
              <a:gd name="T5" fmla="*/ 31 h 228"/>
              <a:gd name="T6" fmla="*/ 29 w 286"/>
              <a:gd name="T7" fmla="*/ 97 h 228"/>
              <a:gd name="T8" fmla="*/ 95 w 286"/>
              <a:gd name="T9" fmla="*/ 163 h 228"/>
              <a:gd name="T10" fmla="*/ 145 w 286"/>
              <a:gd name="T11" fmla="*/ 116 h 228"/>
              <a:gd name="T12" fmla="*/ 98 w 286"/>
              <a:gd name="T13" fmla="*/ 149 h 228"/>
              <a:gd name="T14" fmla="*/ 51 w 286"/>
              <a:gd name="T15" fmla="*/ 116 h 228"/>
              <a:gd name="T16" fmla="*/ 145 w 286"/>
              <a:gd name="T17" fmla="*/ 116 h 228"/>
              <a:gd name="T18" fmla="*/ 135 w 286"/>
              <a:gd name="T19" fmla="*/ 171 h 228"/>
              <a:gd name="T20" fmla="*/ 95 w 286"/>
              <a:gd name="T21" fmla="*/ 181 h 228"/>
              <a:gd name="T22" fmla="*/ 55 w 286"/>
              <a:gd name="T23" fmla="*/ 171 h 228"/>
              <a:gd name="T24" fmla="*/ 0 w 286"/>
              <a:gd name="T25" fmla="*/ 228 h 228"/>
              <a:gd name="T26" fmla="*/ 190 w 286"/>
              <a:gd name="T27" fmla="*/ 228 h 228"/>
              <a:gd name="T28" fmla="*/ 135 w 286"/>
              <a:gd name="T29" fmla="*/ 171 h 228"/>
              <a:gd name="T30" fmla="*/ 174 w 286"/>
              <a:gd name="T31" fmla="*/ 86 h 228"/>
              <a:gd name="T32" fmla="*/ 241 w 286"/>
              <a:gd name="T33" fmla="*/ 86 h 228"/>
              <a:gd name="T34" fmla="*/ 194 w 286"/>
              <a:gd name="T35" fmla="*/ 118 h 228"/>
              <a:gd name="T36" fmla="*/ 173 w 286"/>
              <a:gd name="T37" fmla="*/ 113 h 228"/>
              <a:gd name="T38" fmla="*/ 168 w 286"/>
              <a:gd name="T39" fmla="*/ 128 h 228"/>
              <a:gd name="T40" fmla="*/ 191 w 286"/>
              <a:gd name="T41" fmla="*/ 132 h 228"/>
              <a:gd name="T42" fmla="*/ 257 w 286"/>
              <a:gd name="T43" fmla="*/ 66 h 228"/>
              <a:gd name="T44" fmla="*/ 191 w 286"/>
              <a:gd name="T45" fmla="*/ 0 h 228"/>
              <a:gd name="T46" fmla="*/ 136 w 286"/>
              <a:gd name="T47" fmla="*/ 29 h 228"/>
              <a:gd name="T48" fmla="*/ 174 w 286"/>
              <a:gd name="T49" fmla="*/ 86 h 228"/>
              <a:gd name="T50" fmla="*/ 231 w 286"/>
              <a:gd name="T51" fmla="*/ 140 h 228"/>
              <a:gd name="T52" fmla="*/ 191 w 286"/>
              <a:gd name="T53" fmla="*/ 150 h 228"/>
              <a:gd name="T54" fmla="*/ 159 w 286"/>
              <a:gd name="T55" fmla="*/ 144 h 228"/>
              <a:gd name="T56" fmla="*/ 144 w 286"/>
              <a:gd name="T57" fmla="*/ 160 h 228"/>
              <a:gd name="T58" fmla="*/ 192 w 286"/>
              <a:gd name="T59" fmla="*/ 197 h 228"/>
              <a:gd name="T60" fmla="*/ 286 w 286"/>
              <a:gd name="T61" fmla="*/ 197 h 228"/>
              <a:gd name="T62" fmla="*/ 231 w 286"/>
              <a:gd name="T63" fmla="*/ 14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6" h="228">
                <a:moveTo>
                  <a:pt x="95" y="163"/>
                </a:moveTo>
                <a:cubicBezTo>
                  <a:pt x="132" y="163"/>
                  <a:pt x="161" y="133"/>
                  <a:pt x="161" y="97"/>
                </a:cubicBezTo>
                <a:cubicBezTo>
                  <a:pt x="161" y="60"/>
                  <a:pt x="132" y="31"/>
                  <a:pt x="95" y="31"/>
                </a:cubicBezTo>
                <a:cubicBezTo>
                  <a:pt x="59" y="31"/>
                  <a:pt x="29" y="60"/>
                  <a:pt x="29" y="97"/>
                </a:cubicBezTo>
                <a:cubicBezTo>
                  <a:pt x="29" y="133"/>
                  <a:pt x="59" y="163"/>
                  <a:pt x="95" y="163"/>
                </a:cubicBezTo>
                <a:close/>
                <a:moveTo>
                  <a:pt x="145" y="116"/>
                </a:moveTo>
                <a:cubicBezTo>
                  <a:pt x="135" y="136"/>
                  <a:pt x="118" y="149"/>
                  <a:pt x="98" y="149"/>
                </a:cubicBezTo>
                <a:cubicBezTo>
                  <a:pt x="79" y="149"/>
                  <a:pt x="61" y="136"/>
                  <a:pt x="51" y="116"/>
                </a:cubicBezTo>
                <a:lnTo>
                  <a:pt x="145" y="116"/>
                </a:lnTo>
                <a:close/>
                <a:moveTo>
                  <a:pt x="135" y="171"/>
                </a:moveTo>
                <a:cubicBezTo>
                  <a:pt x="123" y="178"/>
                  <a:pt x="109" y="181"/>
                  <a:pt x="95" y="181"/>
                </a:cubicBezTo>
                <a:cubicBezTo>
                  <a:pt x="81" y="181"/>
                  <a:pt x="67" y="178"/>
                  <a:pt x="55" y="171"/>
                </a:cubicBezTo>
                <a:cubicBezTo>
                  <a:pt x="30" y="178"/>
                  <a:pt x="9" y="194"/>
                  <a:pt x="0" y="228"/>
                </a:cubicBezTo>
                <a:cubicBezTo>
                  <a:pt x="190" y="228"/>
                  <a:pt x="190" y="228"/>
                  <a:pt x="190" y="228"/>
                </a:cubicBezTo>
                <a:cubicBezTo>
                  <a:pt x="181" y="194"/>
                  <a:pt x="161" y="178"/>
                  <a:pt x="135" y="171"/>
                </a:cubicBezTo>
                <a:close/>
                <a:moveTo>
                  <a:pt x="174" y="86"/>
                </a:moveTo>
                <a:cubicBezTo>
                  <a:pt x="241" y="86"/>
                  <a:pt x="241" y="86"/>
                  <a:pt x="241" y="86"/>
                </a:cubicBezTo>
                <a:cubicBezTo>
                  <a:pt x="231" y="105"/>
                  <a:pt x="214" y="118"/>
                  <a:pt x="194" y="118"/>
                </a:cubicBezTo>
                <a:cubicBezTo>
                  <a:pt x="187" y="118"/>
                  <a:pt x="180" y="116"/>
                  <a:pt x="173" y="113"/>
                </a:cubicBezTo>
                <a:cubicBezTo>
                  <a:pt x="172" y="118"/>
                  <a:pt x="170" y="123"/>
                  <a:pt x="168" y="128"/>
                </a:cubicBezTo>
                <a:cubicBezTo>
                  <a:pt x="175" y="130"/>
                  <a:pt x="183" y="132"/>
                  <a:pt x="191" y="132"/>
                </a:cubicBezTo>
                <a:cubicBezTo>
                  <a:pt x="227" y="132"/>
                  <a:pt x="257" y="102"/>
                  <a:pt x="257" y="66"/>
                </a:cubicBezTo>
                <a:cubicBezTo>
                  <a:pt x="257" y="29"/>
                  <a:pt x="227" y="0"/>
                  <a:pt x="191" y="0"/>
                </a:cubicBezTo>
                <a:cubicBezTo>
                  <a:pt x="168" y="0"/>
                  <a:pt x="148" y="11"/>
                  <a:pt x="136" y="29"/>
                </a:cubicBezTo>
                <a:cubicBezTo>
                  <a:pt x="156" y="41"/>
                  <a:pt x="171" y="61"/>
                  <a:pt x="174" y="86"/>
                </a:cubicBezTo>
                <a:close/>
                <a:moveTo>
                  <a:pt x="231" y="140"/>
                </a:moveTo>
                <a:cubicBezTo>
                  <a:pt x="219" y="147"/>
                  <a:pt x="205" y="150"/>
                  <a:pt x="191" y="150"/>
                </a:cubicBezTo>
                <a:cubicBezTo>
                  <a:pt x="180" y="150"/>
                  <a:pt x="169" y="148"/>
                  <a:pt x="159" y="144"/>
                </a:cubicBezTo>
                <a:cubicBezTo>
                  <a:pt x="155" y="150"/>
                  <a:pt x="150" y="155"/>
                  <a:pt x="144" y="160"/>
                </a:cubicBezTo>
                <a:cubicBezTo>
                  <a:pt x="165" y="166"/>
                  <a:pt x="181" y="179"/>
                  <a:pt x="192" y="197"/>
                </a:cubicBezTo>
                <a:cubicBezTo>
                  <a:pt x="286" y="197"/>
                  <a:pt x="286" y="197"/>
                  <a:pt x="286" y="197"/>
                </a:cubicBezTo>
                <a:cubicBezTo>
                  <a:pt x="277" y="163"/>
                  <a:pt x="256" y="147"/>
                  <a:pt x="231" y="14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11" tIns="60956" rIns="121911" bIns="60956" numCol="1" anchor="t" anchorCtr="0" compatLnSpc="1"/>
          <a:lstStyle/>
          <a:p>
            <a:pPr defTabSz="1218323">
              <a:lnSpc>
                <a:spcPct val="150000"/>
              </a:lnSpc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Freeform 133"/>
          <p:cNvSpPr>
            <a:spLocks noEditPoints="1"/>
          </p:cNvSpPr>
          <p:nvPr/>
        </p:nvSpPr>
        <p:spPr bwMode="auto">
          <a:xfrm>
            <a:off x="9897819" y="3880723"/>
            <a:ext cx="425428" cy="427567"/>
          </a:xfrm>
          <a:custGeom>
            <a:avLst/>
            <a:gdLst>
              <a:gd name="T0" fmla="*/ 296 w 296"/>
              <a:gd name="T1" fmla="*/ 148 h 296"/>
              <a:gd name="T2" fmla="*/ 191 w 296"/>
              <a:gd name="T3" fmla="*/ 107 h 296"/>
              <a:gd name="T4" fmla="*/ 196 w 296"/>
              <a:gd name="T5" fmla="*/ 69 h 296"/>
              <a:gd name="T6" fmla="*/ 186 w 296"/>
              <a:gd name="T7" fmla="*/ 65 h 296"/>
              <a:gd name="T8" fmla="*/ 196 w 296"/>
              <a:gd name="T9" fmla="*/ 69 h 296"/>
              <a:gd name="T10" fmla="*/ 117 w 296"/>
              <a:gd name="T11" fmla="*/ 26 h 296"/>
              <a:gd name="T12" fmla="*/ 103 w 296"/>
              <a:gd name="T13" fmla="*/ 26 h 296"/>
              <a:gd name="T14" fmla="*/ 105 w 296"/>
              <a:gd name="T15" fmla="*/ 34 h 296"/>
              <a:gd name="T16" fmla="*/ 95 w 296"/>
              <a:gd name="T17" fmla="*/ 27 h 296"/>
              <a:gd name="T18" fmla="*/ 88 w 296"/>
              <a:gd name="T19" fmla="*/ 30 h 296"/>
              <a:gd name="T20" fmla="*/ 87 w 296"/>
              <a:gd name="T21" fmla="*/ 39 h 296"/>
              <a:gd name="T22" fmla="*/ 81 w 296"/>
              <a:gd name="T23" fmla="*/ 43 h 296"/>
              <a:gd name="T24" fmla="*/ 71 w 296"/>
              <a:gd name="T25" fmla="*/ 40 h 296"/>
              <a:gd name="T26" fmla="*/ 70 w 296"/>
              <a:gd name="T27" fmla="*/ 54 h 296"/>
              <a:gd name="T28" fmla="*/ 17 w 296"/>
              <a:gd name="T29" fmla="*/ 162 h 296"/>
              <a:gd name="T30" fmla="*/ 17 w 296"/>
              <a:gd name="T31" fmla="*/ 162 h 296"/>
              <a:gd name="T32" fmla="*/ 82 w 296"/>
              <a:gd name="T33" fmla="*/ 266 h 296"/>
              <a:gd name="T34" fmla="*/ 71 w 296"/>
              <a:gd name="T35" fmla="*/ 202 h 296"/>
              <a:gd name="T36" fmla="*/ 18 w 296"/>
              <a:gd name="T37" fmla="*/ 152 h 296"/>
              <a:gd name="T38" fmla="*/ 50 w 296"/>
              <a:gd name="T39" fmla="*/ 58 h 296"/>
              <a:gd name="T40" fmla="*/ 80 w 296"/>
              <a:gd name="T41" fmla="*/ 55 h 296"/>
              <a:gd name="T42" fmla="*/ 95 w 296"/>
              <a:gd name="T43" fmla="*/ 37 h 296"/>
              <a:gd name="T44" fmla="*/ 88 w 296"/>
              <a:gd name="T45" fmla="*/ 57 h 296"/>
              <a:gd name="T46" fmla="*/ 105 w 296"/>
              <a:gd name="T47" fmla="*/ 38 h 296"/>
              <a:gd name="T48" fmla="*/ 116 w 296"/>
              <a:gd name="T49" fmla="*/ 40 h 296"/>
              <a:gd name="T50" fmla="*/ 120 w 296"/>
              <a:gd name="T51" fmla="*/ 67 h 296"/>
              <a:gd name="T52" fmla="*/ 114 w 296"/>
              <a:gd name="T53" fmla="*/ 76 h 296"/>
              <a:gd name="T54" fmla="*/ 102 w 296"/>
              <a:gd name="T55" fmla="*/ 51 h 296"/>
              <a:gd name="T56" fmla="*/ 76 w 296"/>
              <a:gd name="T57" fmla="*/ 94 h 296"/>
              <a:gd name="T58" fmla="*/ 102 w 296"/>
              <a:gd name="T59" fmla="*/ 78 h 296"/>
              <a:gd name="T60" fmla="*/ 127 w 296"/>
              <a:gd name="T61" fmla="*/ 115 h 296"/>
              <a:gd name="T62" fmla="*/ 124 w 296"/>
              <a:gd name="T63" fmla="*/ 110 h 296"/>
              <a:gd name="T64" fmla="*/ 112 w 296"/>
              <a:gd name="T65" fmla="*/ 117 h 296"/>
              <a:gd name="T66" fmla="*/ 76 w 296"/>
              <a:gd name="T67" fmla="*/ 161 h 296"/>
              <a:gd name="T68" fmla="*/ 48 w 296"/>
              <a:gd name="T69" fmla="*/ 154 h 296"/>
              <a:gd name="T70" fmla="*/ 45 w 296"/>
              <a:gd name="T71" fmla="*/ 173 h 296"/>
              <a:gd name="T72" fmla="*/ 98 w 296"/>
              <a:gd name="T73" fmla="*/ 187 h 296"/>
              <a:gd name="T74" fmla="*/ 149 w 296"/>
              <a:gd name="T75" fmla="*/ 218 h 296"/>
              <a:gd name="T76" fmla="*/ 88 w 296"/>
              <a:gd name="T77" fmla="*/ 73 h 296"/>
              <a:gd name="T78" fmla="*/ 94 w 296"/>
              <a:gd name="T79" fmla="*/ 69 h 296"/>
              <a:gd name="T80" fmla="*/ 143 w 296"/>
              <a:gd name="T81" fmla="*/ 59 h 296"/>
              <a:gd name="T82" fmla="*/ 134 w 296"/>
              <a:gd name="T83" fmla="*/ 25 h 296"/>
              <a:gd name="T84" fmla="*/ 147 w 296"/>
              <a:gd name="T85" fmla="*/ 15 h 296"/>
              <a:gd name="T86" fmla="*/ 145 w 296"/>
              <a:gd name="T87" fmla="*/ 76 h 296"/>
              <a:gd name="T88" fmla="*/ 198 w 296"/>
              <a:gd name="T89" fmla="*/ 195 h 296"/>
              <a:gd name="T90" fmla="*/ 182 w 296"/>
              <a:gd name="T91" fmla="*/ 139 h 296"/>
              <a:gd name="T92" fmla="*/ 193 w 296"/>
              <a:gd name="T93" fmla="*/ 118 h 296"/>
              <a:gd name="T94" fmla="*/ 216 w 296"/>
              <a:gd name="T95" fmla="*/ 90 h 296"/>
              <a:gd name="T96" fmla="*/ 233 w 296"/>
              <a:gd name="T97" fmla="*/ 49 h 296"/>
              <a:gd name="T98" fmla="*/ 254 w 296"/>
              <a:gd name="T99" fmla="*/ 69 h 296"/>
              <a:gd name="T100" fmla="*/ 279 w 296"/>
              <a:gd name="T101" fmla="*/ 123 h 296"/>
              <a:gd name="T102" fmla="*/ 277 w 296"/>
              <a:gd name="T103" fmla="*/ 18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296">
                <a:moveTo>
                  <a:pt x="148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30"/>
                  <a:pt x="66" y="296"/>
                  <a:pt x="148" y="296"/>
                </a:cubicBezTo>
                <a:cubicBezTo>
                  <a:pt x="230" y="296"/>
                  <a:pt x="296" y="230"/>
                  <a:pt x="296" y="148"/>
                </a:cubicBezTo>
                <a:cubicBezTo>
                  <a:pt x="296" y="66"/>
                  <a:pt x="230" y="0"/>
                  <a:pt x="148" y="0"/>
                </a:cubicBezTo>
                <a:close/>
                <a:moveTo>
                  <a:pt x="197" y="102"/>
                </a:moveTo>
                <a:cubicBezTo>
                  <a:pt x="197" y="106"/>
                  <a:pt x="197" y="106"/>
                  <a:pt x="197" y="106"/>
                </a:cubicBezTo>
                <a:cubicBezTo>
                  <a:pt x="191" y="107"/>
                  <a:pt x="191" y="107"/>
                  <a:pt x="191" y="107"/>
                </a:cubicBezTo>
                <a:cubicBezTo>
                  <a:pt x="188" y="101"/>
                  <a:pt x="188" y="101"/>
                  <a:pt x="188" y="101"/>
                </a:cubicBezTo>
                <a:cubicBezTo>
                  <a:pt x="188" y="88"/>
                  <a:pt x="188" y="88"/>
                  <a:pt x="188" y="88"/>
                </a:cubicBezTo>
                <a:lnTo>
                  <a:pt x="197" y="102"/>
                </a:lnTo>
                <a:close/>
                <a:moveTo>
                  <a:pt x="196" y="69"/>
                </a:moveTo>
                <a:cubicBezTo>
                  <a:pt x="193" y="72"/>
                  <a:pt x="193" y="72"/>
                  <a:pt x="193" y="72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6" y="70"/>
                  <a:pt x="186" y="70"/>
                  <a:pt x="186" y="70"/>
                </a:cubicBezTo>
                <a:cubicBezTo>
                  <a:pt x="186" y="65"/>
                  <a:pt x="186" y="65"/>
                  <a:pt x="186" y="65"/>
                </a:cubicBezTo>
                <a:cubicBezTo>
                  <a:pt x="191" y="66"/>
                  <a:pt x="191" y="66"/>
                  <a:pt x="191" y="66"/>
                </a:cubicBezTo>
                <a:cubicBezTo>
                  <a:pt x="195" y="65"/>
                  <a:pt x="195" y="65"/>
                  <a:pt x="195" y="65"/>
                </a:cubicBezTo>
                <a:cubicBezTo>
                  <a:pt x="197" y="65"/>
                  <a:pt x="197" y="65"/>
                  <a:pt x="197" y="65"/>
                </a:cubicBezTo>
                <a:lnTo>
                  <a:pt x="196" y="69"/>
                </a:lnTo>
                <a:close/>
                <a:moveTo>
                  <a:pt x="115" y="22"/>
                </a:moveTo>
                <a:cubicBezTo>
                  <a:pt x="118" y="19"/>
                  <a:pt x="118" y="19"/>
                  <a:pt x="118" y="19"/>
                </a:cubicBezTo>
                <a:cubicBezTo>
                  <a:pt x="122" y="18"/>
                  <a:pt x="127" y="17"/>
                  <a:pt x="131" y="16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0" y="26"/>
                  <a:pt x="110" y="26"/>
                  <a:pt x="110" y="26"/>
                </a:cubicBezTo>
                <a:lnTo>
                  <a:pt x="115" y="22"/>
                </a:lnTo>
                <a:close/>
                <a:moveTo>
                  <a:pt x="101" y="25"/>
                </a:moveTo>
                <a:cubicBezTo>
                  <a:pt x="103" y="26"/>
                  <a:pt x="103" y="26"/>
                  <a:pt x="103" y="26"/>
                </a:cubicBezTo>
                <a:cubicBezTo>
                  <a:pt x="113" y="31"/>
                  <a:pt x="113" y="31"/>
                  <a:pt x="113" y="31"/>
                </a:cubicBezTo>
                <a:cubicBezTo>
                  <a:pt x="115" y="32"/>
                  <a:pt x="115" y="32"/>
                  <a:pt x="115" y="32"/>
                </a:cubicBezTo>
                <a:cubicBezTo>
                  <a:pt x="111" y="35"/>
                  <a:pt x="111" y="35"/>
                  <a:pt x="111" y="35"/>
                </a:cubicBezTo>
                <a:cubicBezTo>
                  <a:pt x="105" y="34"/>
                  <a:pt x="105" y="34"/>
                  <a:pt x="105" y="34"/>
                </a:cubicBezTo>
                <a:cubicBezTo>
                  <a:pt x="100" y="31"/>
                  <a:pt x="100" y="31"/>
                  <a:pt x="100" y="31"/>
                </a:cubicBezTo>
                <a:lnTo>
                  <a:pt x="101" y="25"/>
                </a:lnTo>
                <a:close/>
                <a:moveTo>
                  <a:pt x="95" y="26"/>
                </a:moveTo>
                <a:cubicBezTo>
                  <a:pt x="95" y="27"/>
                  <a:pt x="95" y="27"/>
                  <a:pt x="95" y="27"/>
                </a:cubicBezTo>
                <a:cubicBezTo>
                  <a:pt x="94" y="29"/>
                  <a:pt x="94" y="29"/>
                  <a:pt x="94" y="29"/>
                </a:cubicBezTo>
                <a:cubicBezTo>
                  <a:pt x="91" y="30"/>
                  <a:pt x="91" y="30"/>
                  <a:pt x="91" y="30"/>
                </a:cubicBezTo>
                <a:cubicBezTo>
                  <a:pt x="88" y="31"/>
                  <a:pt x="88" y="31"/>
                  <a:pt x="88" y="31"/>
                </a:cubicBezTo>
                <a:cubicBezTo>
                  <a:pt x="88" y="30"/>
                  <a:pt x="88" y="30"/>
                  <a:pt x="88" y="30"/>
                </a:cubicBezTo>
                <a:cubicBezTo>
                  <a:pt x="90" y="29"/>
                  <a:pt x="92" y="27"/>
                  <a:pt x="95" y="26"/>
                </a:cubicBezTo>
                <a:close/>
                <a:moveTo>
                  <a:pt x="81" y="43"/>
                </a:moveTo>
                <a:cubicBezTo>
                  <a:pt x="86" y="38"/>
                  <a:pt x="86" y="38"/>
                  <a:pt x="86" y="38"/>
                </a:cubicBezTo>
                <a:cubicBezTo>
                  <a:pt x="87" y="39"/>
                  <a:pt x="87" y="39"/>
                  <a:pt x="87" y="39"/>
                </a:cubicBezTo>
                <a:cubicBezTo>
                  <a:pt x="87" y="42"/>
                  <a:pt x="87" y="42"/>
                  <a:pt x="87" y="42"/>
                </a:cubicBezTo>
                <a:cubicBezTo>
                  <a:pt x="84" y="45"/>
                  <a:pt x="84" y="45"/>
                  <a:pt x="84" y="45"/>
                </a:cubicBezTo>
                <a:cubicBezTo>
                  <a:pt x="80" y="45"/>
                  <a:pt x="80" y="45"/>
                  <a:pt x="80" y="45"/>
                </a:cubicBezTo>
                <a:lnTo>
                  <a:pt x="81" y="43"/>
                </a:lnTo>
                <a:close/>
                <a:moveTo>
                  <a:pt x="54" y="54"/>
                </a:move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62" y="47"/>
                  <a:pt x="66" y="43"/>
                  <a:pt x="71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8" y="39"/>
                  <a:pt x="78" y="39"/>
                  <a:pt x="78" y="39"/>
                </a:cubicBezTo>
                <a:cubicBezTo>
                  <a:pt x="78" y="46"/>
                  <a:pt x="78" y="46"/>
                  <a:pt x="78" y="46"/>
                </a:cubicBezTo>
                <a:cubicBezTo>
                  <a:pt x="70" y="54"/>
                  <a:pt x="70" y="54"/>
                  <a:pt x="70" y="54"/>
                </a:cubicBezTo>
                <a:cubicBezTo>
                  <a:pt x="60" y="59"/>
                  <a:pt x="60" y="59"/>
                  <a:pt x="60" y="59"/>
                </a:cubicBezTo>
                <a:cubicBezTo>
                  <a:pt x="54" y="55"/>
                  <a:pt x="54" y="55"/>
                  <a:pt x="54" y="55"/>
                </a:cubicBezTo>
                <a:lnTo>
                  <a:pt x="54" y="54"/>
                </a:lnTo>
                <a:close/>
                <a:moveTo>
                  <a:pt x="17" y="162"/>
                </a:moveTo>
                <a:cubicBezTo>
                  <a:pt x="15" y="156"/>
                  <a:pt x="15" y="156"/>
                  <a:pt x="15" y="156"/>
                </a:cubicBezTo>
                <a:cubicBezTo>
                  <a:pt x="15" y="156"/>
                  <a:pt x="15" y="155"/>
                  <a:pt x="15" y="155"/>
                </a:cubicBezTo>
                <a:cubicBezTo>
                  <a:pt x="17" y="160"/>
                  <a:pt x="17" y="160"/>
                  <a:pt x="17" y="160"/>
                </a:cubicBezTo>
                <a:lnTo>
                  <a:pt x="17" y="162"/>
                </a:lnTo>
                <a:close/>
                <a:moveTo>
                  <a:pt x="141" y="245"/>
                </a:moveTo>
                <a:cubicBezTo>
                  <a:pt x="126" y="256"/>
                  <a:pt x="126" y="256"/>
                  <a:pt x="126" y="256"/>
                </a:cubicBezTo>
                <a:cubicBezTo>
                  <a:pt x="109" y="277"/>
                  <a:pt x="109" y="277"/>
                  <a:pt x="109" y="277"/>
                </a:cubicBezTo>
                <a:cubicBezTo>
                  <a:pt x="100" y="274"/>
                  <a:pt x="91" y="270"/>
                  <a:pt x="82" y="266"/>
                </a:cubicBezTo>
                <a:cubicBezTo>
                  <a:pt x="82" y="249"/>
                  <a:pt x="82" y="249"/>
                  <a:pt x="82" y="249"/>
                </a:cubicBezTo>
                <a:cubicBezTo>
                  <a:pt x="66" y="218"/>
                  <a:pt x="66" y="218"/>
                  <a:pt x="66" y="218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71" y="202"/>
                  <a:pt x="71" y="202"/>
                  <a:pt x="71" y="202"/>
                </a:cubicBezTo>
                <a:cubicBezTo>
                  <a:pt x="71" y="194"/>
                  <a:pt x="71" y="194"/>
                  <a:pt x="71" y="194"/>
                </a:cubicBezTo>
                <a:cubicBezTo>
                  <a:pt x="66" y="189"/>
                  <a:pt x="66" y="189"/>
                  <a:pt x="66" y="189"/>
                </a:cubicBezTo>
                <a:cubicBezTo>
                  <a:pt x="30" y="173"/>
                  <a:pt x="30" y="173"/>
                  <a:pt x="30" y="173"/>
                </a:cubicBezTo>
                <a:cubicBezTo>
                  <a:pt x="18" y="152"/>
                  <a:pt x="18" y="152"/>
                  <a:pt x="18" y="152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4" y="151"/>
                  <a:pt x="14" y="151"/>
                  <a:pt x="14" y="150"/>
                </a:cubicBezTo>
                <a:cubicBezTo>
                  <a:pt x="14" y="115"/>
                  <a:pt x="28" y="82"/>
                  <a:pt x="50" y="58"/>
                </a:cubicBezTo>
                <a:cubicBezTo>
                  <a:pt x="54" y="60"/>
                  <a:pt x="54" y="60"/>
                  <a:pt x="54" y="60"/>
                </a:cubicBezTo>
                <a:cubicBezTo>
                  <a:pt x="77" y="56"/>
                  <a:pt x="77" y="56"/>
                  <a:pt x="77" y="56"/>
                </a:cubicBezTo>
                <a:cubicBezTo>
                  <a:pt x="80" y="54"/>
                  <a:pt x="80" y="54"/>
                  <a:pt x="80" y="54"/>
                </a:cubicBezTo>
                <a:cubicBezTo>
                  <a:pt x="80" y="55"/>
                  <a:pt x="80" y="55"/>
                  <a:pt x="80" y="55"/>
                </a:cubicBezTo>
                <a:cubicBezTo>
                  <a:pt x="79" y="59"/>
                  <a:pt x="79" y="59"/>
                  <a:pt x="79" y="59"/>
                </a:cubicBezTo>
                <a:cubicBezTo>
                  <a:pt x="78" y="60"/>
                  <a:pt x="78" y="60"/>
                  <a:pt x="78" y="60"/>
                </a:cubicBezTo>
                <a:cubicBezTo>
                  <a:pt x="94" y="38"/>
                  <a:pt x="94" y="38"/>
                  <a:pt x="94" y="38"/>
                </a:cubicBezTo>
                <a:cubicBezTo>
                  <a:pt x="95" y="37"/>
                  <a:pt x="95" y="37"/>
                  <a:pt x="95" y="37"/>
                </a:cubicBezTo>
                <a:cubicBezTo>
                  <a:pt x="96" y="37"/>
                  <a:pt x="96" y="37"/>
                  <a:pt x="96" y="37"/>
                </a:cubicBezTo>
                <a:cubicBezTo>
                  <a:pt x="97" y="38"/>
                  <a:pt x="97" y="38"/>
                  <a:pt x="97" y="38"/>
                </a:cubicBezTo>
                <a:cubicBezTo>
                  <a:pt x="98" y="39"/>
                  <a:pt x="98" y="39"/>
                  <a:pt x="98" y="39"/>
                </a:cubicBezTo>
                <a:cubicBezTo>
                  <a:pt x="88" y="57"/>
                  <a:pt x="88" y="57"/>
                  <a:pt x="88" y="57"/>
                </a:cubicBezTo>
                <a:cubicBezTo>
                  <a:pt x="92" y="61"/>
                  <a:pt x="92" y="61"/>
                  <a:pt x="92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99" y="40"/>
                  <a:pt x="99" y="40"/>
                  <a:pt x="99" y="40"/>
                </a:cubicBezTo>
                <a:cubicBezTo>
                  <a:pt x="105" y="38"/>
                  <a:pt x="105" y="38"/>
                  <a:pt x="105" y="38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112" y="38"/>
                  <a:pt x="112" y="38"/>
                  <a:pt x="112" y="38"/>
                </a:cubicBezTo>
                <a:cubicBezTo>
                  <a:pt x="116" y="39"/>
                  <a:pt x="116" y="39"/>
                  <a:pt x="116" y="39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22" y="52"/>
                  <a:pt x="122" y="52"/>
                  <a:pt x="122" y="52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1" y="68"/>
                  <a:pt x="121" y="68"/>
                  <a:pt x="121" y="68"/>
                </a:cubicBezTo>
                <a:cubicBezTo>
                  <a:pt x="117" y="75"/>
                  <a:pt x="117" y="75"/>
                  <a:pt x="117" y="75"/>
                </a:cubicBezTo>
                <a:cubicBezTo>
                  <a:pt x="116" y="75"/>
                  <a:pt x="116" y="75"/>
                  <a:pt x="116" y="75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2" y="57"/>
                  <a:pt x="112" y="57"/>
                  <a:pt x="112" y="57"/>
                </a:cubicBezTo>
                <a:cubicBezTo>
                  <a:pt x="102" y="51"/>
                  <a:pt x="102" y="51"/>
                  <a:pt x="102" y="51"/>
                </a:cubicBezTo>
                <a:cubicBezTo>
                  <a:pt x="99" y="60"/>
                  <a:pt x="99" y="60"/>
                  <a:pt x="99" y="60"/>
                </a:cubicBezTo>
                <a:cubicBezTo>
                  <a:pt x="77" y="77"/>
                  <a:pt x="77" y="77"/>
                  <a:pt x="77" y="77"/>
                </a:cubicBezTo>
                <a:cubicBezTo>
                  <a:pt x="70" y="88"/>
                  <a:pt x="70" y="88"/>
                  <a:pt x="70" y="88"/>
                </a:cubicBezTo>
                <a:cubicBezTo>
                  <a:pt x="76" y="94"/>
                  <a:pt x="76" y="94"/>
                  <a:pt x="76" y="94"/>
                </a:cubicBezTo>
                <a:cubicBezTo>
                  <a:pt x="86" y="99"/>
                  <a:pt x="86" y="99"/>
                  <a:pt x="86" y="99"/>
                </a:cubicBezTo>
                <a:cubicBezTo>
                  <a:pt x="90" y="103"/>
                  <a:pt x="90" y="103"/>
                  <a:pt x="90" y="103"/>
                </a:cubicBezTo>
                <a:cubicBezTo>
                  <a:pt x="99" y="81"/>
                  <a:pt x="99" y="81"/>
                  <a:pt x="99" y="81"/>
                </a:cubicBezTo>
                <a:cubicBezTo>
                  <a:pt x="102" y="78"/>
                  <a:pt x="102" y="78"/>
                  <a:pt x="102" y="78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8" y="84"/>
                  <a:pt x="118" y="84"/>
                  <a:pt x="118" y="84"/>
                </a:cubicBezTo>
                <a:cubicBezTo>
                  <a:pt x="130" y="113"/>
                  <a:pt x="130" y="113"/>
                  <a:pt x="130" y="113"/>
                </a:cubicBezTo>
                <a:cubicBezTo>
                  <a:pt x="127" y="115"/>
                  <a:pt x="127" y="115"/>
                  <a:pt x="127" y="115"/>
                </a:cubicBezTo>
                <a:cubicBezTo>
                  <a:pt x="122" y="115"/>
                  <a:pt x="122" y="115"/>
                  <a:pt x="122" y="115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3" y="111"/>
                  <a:pt x="123" y="111"/>
                  <a:pt x="123" y="111"/>
                </a:cubicBezTo>
                <a:cubicBezTo>
                  <a:pt x="124" y="110"/>
                  <a:pt x="124" y="110"/>
                  <a:pt x="124" y="110"/>
                </a:cubicBezTo>
                <a:cubicBezTo>
                  <a:pt x="124" y="108"/>
                  <a:pt x="124" y="108"/>
                  <a:pt x="124" y="108"/>
                </a:cubicBezTo>
                <a:cubicBezTo>
                  <a:pt x="123" y="107"/>
                  <a:pt x="123" y="107"/>
                  <a:pt x="123" y="107"/>
                </a:cubicBezTo>
                <a:cubicBezTo>
                  <a:pt x="105" y="112"/>
                  <a:pt x="105" y="112"/>
                  <a:pt x="105" y="112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76" y="152"/>
                  <a:pt x="76" y="152"/>
                  <a:pt x="76" y="152"/>
                </a:cubicBezTo>
                <a:cubicBezTo>
                  <a:pt x="76" y="161"/>
                  <a:pt x="76" y="161"/>
                  <a:pt x="76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54" y="151"/>
                  <a:pt x="54" y="151"/>
                  <a:pt x="54" y="151"/>
                </a:cubicBezTo>
                <a:cubicBezTo>
                  <a:pt x="48" y="154"/>
                  <a:pt x="48" y="154"/>
                  <a:pt x="48" y="154"/>
                </a:cubicBezTo>
                <a:cubicBezTo>
                  <a:pt x="43" y="161"/>
                  <a:pt x="43" y="161"/>
                  <a:pt x="43" y="161"/>
                </a:cubicBezTo>
                <a:cubicBezTo>
                  <a:pt x="42" y="165"/>
                  <a:pt x="42" y="165"/>
                  <a:pt x="42" y="165"/>
                </a:cubicBezTo>
                <a:cubicBezTo>
                  <a:pt x="42" y="170"/>
                  <a:pt x="42" y="170"/>
                  <a:pt x="42" y="170"/>
                </a:cubicBezTo>
                <a:cubicBezTo>
                  <a:pt x="45" y="173"/>
                  <a:pt x="45" y="173"/>
                  <a:pt x="45" y="173"/>
                </a:cubicBezTo>
                <a:cubicBezTo>
                  <a:pt x="53" y="169"/>
                  <a:pt x="53" y="169"/>
                  <a:pt x="53" y="169"/>
                </a:cubicBezTo>
                <a:cubicBezTo>
                  <a:pt x="56" y="169"/>
                  <a:pt x="56" y="169"/>
                  <a:pt x="56" y="16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98" y="187"/>
                  <a:pt x="98" y="187"/>
                  <a:pt x="98" y="187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123" y="207"/>
                  <a:pt x="123" y="207"/>
                  <a:pt x="123" y="207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9" y="218"/>
                  <a:pt x="149" y="218"/>
                  <a:pt x="149" y="218"/>
                </a:cubicBezTo>
                <a:lnTo>
                  <a:pt x="141" y="245"/>
                </a:lnTo>
                <a:close/>
                <a:moveTo>
                  <a:pt x="95" y="72"/>
                </a:moveTo>
                <a:cubicBezTo>
                  <a:pt x="94" y="73"/>
                  <a:pt x="94" y="73"/>
                  <a:pt x="94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7" y="73"/>
                  <a:pt x="87" y="73"/>
                  <a:pt x="87" y="73"/>
                </a:cubicBezTo>
                <a:cubicBezTo>
                  <a:pt x="92" y="67"/>
                  <a:pt x="92" y="67"/>
                  <a:pt x="92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4" y="69"/>
                  <a:pt x="94" y="69"/>
                  <a:pt x="94" y="69"/>
                </a:cubicBezTo>
                <a:lnTo>
                  <a:pt x="95" y="72"/>
                </a:lnTo>
                <a:close/>
                <a:moveTo>
                  <a:pt x="145" y="76"/>
                </a:moveTo>
                <a:cubicBezTo>
                  <a:pt x="142" y="67"/>
                  <a:pt x="142" y="67"/>
                  <a:pt x="142" y="67"/>
                </a:cubicBezTo>
                <a:cubicBezTo>
                  <a:pt x="143" y="59"/>
                  <a:pt x="143" y="59"/>
                  <a:pt x="143" y="59"/>
                </a:cubicBezTo>
                <a:cubicBezTo>
                  <a:pt x="148" y="48"/>
                  <a:pt x="148" y="48"/>
                  <a:pt x="148" y="48"/>
                </a:cubicBezTo>
                <a:cubicBezTo>
                  <a:pt x="145" y="29"/>
                  <a:pt x="145" y="29"/>
                  <a:pt x="145" y="29"/>
                </a:cubicBezTo>
                <a:cubicBezTo>
                  <a:pt x="136" y="28"/>
                  <a:pt x="136" y="28"/>
                  <a:pt x="136" y="28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5" y="22"/>
                  <a:pt x="135" y="22"/>
                  <a:pt x="135" y="22"/>
                </a:cubicBezTo>
                <a:cubicBezTo>
                  <a:pt x="138" y="17"/>
                  <a:pt x="138" y="17"/>
                  <a:pt x="138" y="17"/>
                </a:cubicBezTo>
                <a:cubicBezTo>
                  <a:pt x="140" y="16"/>
                  <a:pt x="140" y="16"/>
                  <a:pt x="140" y="16"/>
                </a:cubicBezTo>
                <a:cubicBezTo>
                  <a:pt x="142" y="16"/>
                  <a:pt x="145" y="15"/>
                  <a:pt x="147" y="15"/>
                </a:cubicBezTo>
                <a:cubicBezTo>
                  <a:pt x="165" y="15"/>
                  <a:pt x="181" y="19"/>
                  <a:pt x="197" y="25"/>
                </a:cubicBezTo>
                <a:cubicBezTo>
                  <a:pt x="188" y="48"/>
                  <a:pt x="188" y="48"/>
                  <a:pt x="188" y="48"/>
                </a:cubicBezTo>
                <a:cubicBezTo>
                  <a:pt x="150" y="81"/>
                  <a:pt x="150" y="81"/>
                  <a:pt x="150" y="81"/>
                </a:cubicBezTo>
                <a:lnTo>
                  <a:pt x="145" y="76"/>
                </a:lnTo>
                <a:close/>
                <a:moveTo>
                  <a:pt x="277" y="185"/>
                </a:moveTo>
                <a:cubicBezTo>
                  <a:pt x="269" y="214"/>
                  <a:pt x="250" y="240"/>
                  <a:pt x="226" y="258"/>
                </a:cubicBezTo>
                <a:cubicBezTo>
                  <a:pt x="208" y="197"/>
                  <a:pt x="208" y="197"/>
                  <a:pt x="208" y="197"/>
                </a:cubicBezTo>
                <a:cubicBezTo>
                  <a:pt x="198" y="195"/>
                  <a:pt x="198" y="195"/>
                  <a:pt x="198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64" y="187"/>
                  <a:pt x="164" y="187"/>
                  <a:pt x="164" y="187"/>
                </a:cubicBezTo>
                <a:cubicBezTo>
                  <a:pt x="165" y="172"/>
                  <a:pt x="165" y="172"/>
                  <a:pt x="165" y="172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2" y="126"/>
                  <a:pt x="182" y="126"/>
                  <a:pt x="182" y="126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3" y="118"/>
                  <a:pt x="193" y="118"/>
                  <a:pt x="193" y="118"/>
                </a:cubicBezTo>
                <a:cubicBezTo>
                  <a:pt x="191" y="115"/>
                  <a:pt x="191" y="115"/>
                  <a:pt x="191" y="115"/>
                </a:cubicBezTo>
                <a:cubicBezTo>
                  <a:pt x="190" y="112"/>
                  <a:pt x="190" y="112"/>
                  <a:pt x="190" y="112"/>
                </a:cubicBezTo>
                <a:cubicBezTo>
                  <a:pt x="216" y="93"/>
                  <a:pt x="216" y="93"/>
                  <a:pt x="216" y="93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07" y="83"/>
                  <a:pt x="207" y="83"/>
                  <a:pt x="207" y="83"/>
                </a:cubicBezTo>
                <a:cubicBezTo>
                  <a:pt x="206" y="79"/>
                  <a:pt x="206" y="79"/>
                  <a:pt x="206" y="79"/>
                </a:cubicBezTo>
                <a:cubicBezTo>
                  <a:pt x="226" y="53"/>
                  <a:pt x="226" y="53"/>
                  <a:pt x="226" y="53"/>
                </a:cubicBezTo>
                <a:cubicBezTo>
                  <a:pt x="233" y="49"/>
                  <a:pt x="233" y="49"/>
                  <a:pt x="233" y="49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42" y="54"/>
                  <a:pt x="247" y="59"/>
                  <a:pt x="251" y="64"/>
                </a:cubicBezTo>
                <a:cubicBezTo>
                  <a:pt x="249" y="64"/>
                  <a:pt x="249" y="64"/>
                  <a:pt x="249" y="64"/>
                </a:cubicBezTo>
                <a:cubicBezTo>
                  <a:pt x="254" y="69"/>
                  <a:pt x="254" y="69"/>
                  <a:pt x="254" y="69"/>
                </a:cubicBezTo>
                <a:cubicBezTo>
                  <a:pt x="255" y="69"/>
                  <a:pt x="255" y="69"/>
                  <a:pt x="255" y="69"/>
                </a:cubicBezTo>
                <a:cubicBezTo>
                  <a:pt x="266" y="84"/>
                  <a:pt x="275" y="101"/>
                  <a:pt x="279" y="121"/>
                </a:cubicBezTo>
                <a:cubicBezTo>
                  <a:pt x="278" y="122"/>
                  <a:pt x="278" y="122"/>
                  <a:pt x="278" y="122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81" y="131"/>
                  <a:pt x="282" y="140"/>
                  <a:pt x="282" y="148"/>
                </a:cubicBezTo>
                <a:cubicBezTo>
                  <a:pt x="282" y="160"/>
                  <a:pt x="280" y="172"/>
                  <a:pt x="277" y="183"/>
                </a:cubicBezTo>
                <a:cubicBezTo>
                  <a:pt x="276" y="184"/>
                  <a:pt x="276" y="184"/>
                  <a:pt x="276" y="184"/>
                </a:cubicBezTo>
                <a:lnTo>
                  <a:pt x="277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11" tIns="60956" rIns="121911" bIns="60956" numCol="1" anchor="t" anchorCtr="0" compatLnSpc="1"/>
          <a:lstStyle/>
          <a:p>
            <a:pPr defTabSz="1218323">
              <a:lnSpc>
                <a:spcPct val="150000"/>
              </a:lnSpc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70545"/>
      </p:ext>
    </p:extLst>
  </p:cSld>
  <p:clrMapOvr>
    <a:masterClrMapping/>
  </p:clrMapOvr>
  <p:transition spd="med" advClick="0" advTm="4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/>
      <p:bldP spid="2" grpId="0" animBg="1"/>
      <p:bldP spid="45" grpId="0" animBg="1"/>
      <p:bldP spid="50" grpId="0" animBg="1"/>
      <p:bldP spid="56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481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2018-08-28T08:28:34Z</dcterms:created>
  <dcterms:modified xsi:type="dcterms:W3CDTF">2018-09-11T06:11:46Z</dcterms:modified>
</cp:coreProperties>
</file>