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2F5F0F-F992-47AB-8D50-C7B5EB38D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EBBF703-9FA7-448A-90F5-B9E1766E3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2F4660E-3525-4E9C-A84E-E461827A2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A7C6-E658-44A3-AD29-A711E8E0030F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071231-1F3C-4AD3-A145-F01A7DB67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E4BD6C-4AD0-4954-A403-2A44199EF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65DB-8FEF-4AFC-B88D-A7767A410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065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A4AF14-56C6-4CBF-A689-DE2BE7D4B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A51E717-9146-45BE-A339-DC6307D8B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6278B5-C710-4073-BB12-F2A0F3DD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A7C6-E658-44A3-AD29-A711E8E0030F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A2CC88-E0DF-46E5-B656-F6B036457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F06999-0A19-45FB-A426-EC314C42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65DB-8FEF-4AFC-B88D-A7767A410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75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568E16D-3787-4C30-B348-561EBAEF4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81FEF02-5A78-4599-AD44-BEC826760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AE1035-833E-4D6F-99DA-D98444547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A7C6-E658-44A3-AD29-A711E8E0030F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CDA90A5-6682-4126-A977-2E5B87DA7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F0CA9E-1E79-46E7-92CC-73233687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65DB-8FEF-4AFC-B88D-A7767A410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445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25B4FB-1143-407B-B8FC-31262461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F4E0E5-8435-4E43-8117-F06B9DDBE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331CAE-E004-46F8-82FD-054346494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A7C6-E658-44A3-AD29-A711E8E0030F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18A469-DDB1-4ADE-A5DD-55E64E52F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70A7AC-A824-45AF-9D6D-7226B7B2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65DB-8FEF-4AFC-B88D-A7767A410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712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9BF664-EE7A-4A24-80AB-BEC9AE654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5E529EC-4A95-4639-9498-3730CE52F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9E4145-E5D5-40CF-ABED-539EC4B66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A7C6-E658-44A3-AD29-A711E8E0030F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A35F03-5FBE-4E01-9756-EFFDF4CB6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1F4ECA-D700-4B42-9EC4-2F958FFD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65DB-8FEF-4AFC-B88D-A7767A410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754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E389C4-2FE9-420D-93B6-E45F75B1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A64355-521C-4A92-A0CC-466BE88AC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21F61E1-F195-491C-92B4-2683F04FB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A32F759-3276-4B5B-93CF-D6122C5BE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A7C6-E658-44A3-AD29-A711E8E0030F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AEBC247-6166-4946-AC36-B4D208A44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DB67D50-EC5E-462A-BE5F-62D65FF93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65DB-8FEF-4AFC-B88D-A7767A410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156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AFC9C6-00DC-40F5-920F-BA29207C9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29AC09-AF3F-4F01-BE16-7BC2C0B68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C4D6561-CB33-43E9-A8A8-07115C0FB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1049A24-75F4-405B-8CDF-B7139299A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4ADAA6F-B143-489F-8ECA-320D906375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F3ED42D-82C3-4589-AE49-F824C92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A7C6-E658-44A3-AD29-A711E8E0030F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8A64F3B-B0D6-484A-B2B3-05F69DE2C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35B98DB-D601-4859-B186-4AB8E0AA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65DB-8FEF-4AFC-B88D-A7767A410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54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6B395C-D821-4BD9-813C-3EC7EBD2D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03E6BBE-E36B-456B-964B-48CE9683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A7C6-E658-44A3-AD29-A711E8E0030F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A34D582-C165-4C84-8002-EA0F7E4EA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8649855-084C-4F20-AAF6-47EBE379F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65DB-8FEF-4AFC-B88D-A7767A410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873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99994A2-247A-4939-AC0E-4B08748D1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A7C6-E658-44A3-AD29-A711E8E0030F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A2838F5-EC8B-486E-9114-747EE566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FD8EBFB-CF5B-4D07-AA01-AC7750FCA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65DB-8FEF-4AFC-B88D-A7767A410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738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55A78E-873F-4AD2-AF92-0EE5D7305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988394-E9C5-423E-9044-EB2A1CBAA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41C75D4-E20A-475D-BF76-CAFD99E7A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43D70FA-AF07-400C-9F04-4941B7F4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A7C6-E658-44A3-AD29-A711E8E0030F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F10523-573C-42A8-87AD-5B803D54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BA01A31-6EEA-41FC-958E-19E39B6B5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65DB-8FEF-4AFC-B88D-A7767A410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922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2E5291-917D-4840-8275-1411B3A58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CA1B4E7-B90E-42A3-A24A-67A02787CC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3F70BC3-9A84-4A03-971C-5A59EC5B8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E0F3F0-1A8C-40E0-A222-2DE157360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A7C6-E658-44A3-AD29-A711E8E0030F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1651AA-5386-4BCA-A677-A7D3A278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308A25F-BA09-4C8C-82F8-31D6E2080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65DB-8FEF-4AFC-B88D-A7767A410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554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5C27612-9B95-407D-9524-563CC6C8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14E36CF-FFCD-4C06-B2F0-A3426C63C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C60A7D-3290-4A37-9820-C2742E01F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EA7C6-E658-44A3-AD29-A711E8E0030F}" type="datetimeFigureOut">
              <a:rPr lang="zh-CN" altLang="en-US" smtClean="0"/>
              <a:t>2018/9/11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676E43-31C0-4052-94C8-7A8BCADEB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4F7958-1324-43E5-9EA9-6CE70C2C4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365DB-8FEF-4AFC-B88D-A7767A410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87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ounded Rectangle 120"/>
          <p:cNvSpPr/>
          <p:nvPr/>
        </p:nvSpPr>
        <p:spPr>
          <a:xfrm>
            <a:off x="2438400" y="3543300"/>
            <a:ext cx="8229600" cy="685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438400" y="53340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Original Timeline Template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2405761" y="1710369"/>
            <a:ext cx="2438400" cy="3443280"/>
            <a:chOff x="784776" y="1710369"/>
            <a:chExt cx="2438400" cy="3443280"/>
          </a:xfrm>
        </p:grpSpPr>
        <p:grpSp>
          <p:nvGrpSpPr>
            <p:cNvPr id="51" name="Group 50"/>
            <p:cNvGrpSpPr/>
            <p:nvPr/>
          </p:nvGrpSpPr>
          <p:grpSpPr>
            <a:xfrm rot="19200000">
              <a:off x="1749634" y="1710369"/>
              <a:ext cx="720436" cy="2438399"/>
              <a:chOff x="1066800" y="1219201"/>
              <a:chExt cx="720436" cy="2438399"/>
            </a:xfrm>
          </p:grpSpPr>
          <p:sp>
            <p:nvSpPr>
              <p:cNvPr id="34" name="Rounded Rectangle 33"/>
              <p:cNvSpPr/>
              <p:nvPr/>
            </p:nvSpPr>
            <p:spPr>
              <a:xfrm rot="5400000">
                <a:off x="474518" y="2552700"/>
                <a:ext cx="1905000" cy="3048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alpha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066800" y="1219201"/>
                <a:ext cx="720436" cy="720436"/>
              </a:xfrm>
              <a:prstGeom prst="ellipse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1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 rot="13800000">
              <a:off x="1643758" y="3574231"/>
              <a:ext cx="720436" cy="2438400"/>
              <a:chOff x="1066800" y="1219200"/>
              <a:chExt cx="720436" cy="2438400"/>
            </a:xfrm>
          </p:grpSpPr>
          <p:sp>
            <p:nvSpPr>
              <p:cNvPr id="59" name="Rounded Rectangle 58"/>
              <p:cNvSpPr/>
              <p:nvPr/>
            </p:nvSpPr>
            <p:spPr>
              <a:xfrm rot="5400000">
                <a:off x="474518" y="2552700"/>
                <a:ext cx="1905000" cy="3048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alpha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066800" y="1219200"/>
                <a:ext cx="720436" cy="720436"/>
              </a:xfrm>
              <a:prstGeom prst="ellipse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4</a:t>
                </a:r>
              </a:p>
            </p:txBody>
          </p:sp>
        </p:grpSp>
      </p:grpSp>
      <p:grpSp>
        <p:nvGrpSpPr>
          <p:cNvPr id="82" name="Group 81"/>
          <p:cNvGrpSpPr/>
          <p:nvPr/>
        </p:nvGrpSpPr>
        <p:grpSpPr>
          <a:xfrm>
            <a:off x="4871870" y="1710369"/>
            <a:ext cx="2438400" cy="3443281"/>
            <a:chOff x="3098485" y="1710368"/>
            <a:chExt cx="2438400" cy="3443281"/>
          </a:xfrm>
        </p:grpSpPr>
        <p:grpSp>
          <p:nvGrpSpPr>
            <p:cNvPr id="67" name="Group 66"/>
            <p:cNvGrpSpPr/>
            <p:nvPr/>
          </p:nvGrpSpPr>
          <p:grpSpPr>
            <a:xfrm rot="19200000">
              <a:off x="4063343" y="1710368"/>
              <a:ext cx="720436" cy="2438400"/>
              <a:chOff x="1066800" y="1219200"/>
              <a:chExt cx="720436" cy="2438400"/>
            </a:xfrm>
          </p:grpSpPr>
          <p:sp>
            <p:nvSpPr>
              <p:cNvPr id="68" name="Rounded Rectangle 67"/>
              <p:cNvSpPr/>
              <p:nvPr/>
            </p:nvSpPr>
            <p:spPr>
              <a:xfrm rot="5400000">
                <a:off x="474518" y="2552700"/>
                <a:ext cx="1905000" cy="3048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alpha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1066800" y="1219200"/>
                <a:ext cx="720436" cy="720436"/>
              </a:xfrm>
              <a:prstGeom prst="ellipse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2</a:t>
                </a: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rot="13800000">
              <a:off x="3957467" y="3574231"/>
              <a:ext cx="720436" cy="2438400"/>
              <a:chOff x="1066800" y="1219200"/>
              <a:chExt cx="720436" cy="2438400"/>
            </a:xfrm>
          </p:grpSpPr>
          <p:sp>
            <p:nvSpPr>
              <p:cNvPr id="71" name="Rounded Rectangle 70"/>
              <p:cNvSpPr/>
              <p:nvPr/>
            </p:nvSpPr>
            <p:spPr>
              <a:xfrm rot="5400000">
                <a:off x="474518" y="2552700"/>
                <a:ext cx="1905000" cy="3048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alpha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1066800" y="1219200"/>
                <a:ext cx="720436" cy="720436"/>
              </a:xfrm>
              <a:prstGeom prst="ellipse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5</a:t>
                </a:r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7337979" y="1710369"/>
            <a:ext cx="2438400" cy="3443281"/>
            <a:chOff x="5716994" y="1710368"/>
            <a:chExt cx="2438400" cy="3443281"/>
          </a:xfrm>
        </p:grpSpPr>
        <p:grpSp>
          <p:nvGrpSpPr>
            <p:cNvPr id="73" name="Group 72"/>
            <p:cNvGrpSpPr/>
            <p:nvPr/>
          </p:nvGrpSpPr>
          <p:grpSpPr>
            <a:xfrm rot="19200000">
              <a:off x="6681852" y="1710368"/>
              <a:ext cx="720436" cy="2438400"/>
              <a:chOff x="1066800" y="1219200"/>
              <a:chExt cx="720436" cy="2438400"/>
            </a:xfrm>
          </p:grpSpPr>
          <p:sp>
            <p:nvSpPr>
              <p:cNvPr id="74" name="Rounded Rectangle 73"/>
              <p:cNvSpPr/>
              <p:nvPr/>
            </p:nvSpPr>
            <p:spPr>
              <a:xfrm rot="5400000">
                <a:off x="474518" y="2552700"/>
                <a:ext cx="1905000" cy="3048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alpha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1066800" y="1219200"/>
                <a:ext cx="720436" cy="720436"/>
              </a:xfrm>
              <a:prstGeom prst="ellipse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3</a:t>
                </a: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 rot="13800000">
              <a:off x="6575976" y="3574231"/>
              <a:ext cx="720436" cy="2438400"/>
              <a:chOff x="1066800" y="1219200"/>
              <a:chExt cx="720436" cy="2438400"/>
            </a:xfrm>
          </p:grpSpPr>
          <p:sp>
            <p:nvSpPr>
              <p:cNvPr id="77" name="Rounded Rectangle 76"/>
              <p:cNvSpPr/>
              <p:nvPr/>
            </p:nvSpPr>
            <p:spPr>
              <a:xfrm rot="5400000">
                <a:off x="474518" y="2552700"/>
                <a:ext cx="1905000" cy="3048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alpha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066800" y="1219200"/>
                <a:ext cx="720436" cy="720436"/>
              </a:xfrm>
              <a:prstGeom prst="ellipse">
                <a:avLst/>
              </a:prstGeom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/>
                  <a:t>6</a:t>
                </a:r>
              </a:p>
            </p:txBody>
          </p:sp>
        </p:grpSp>
      </p:grpSp>
      <p:grpSp>
        <p:nvGrpSpPr>
          <p:cNvPr id="106" name="Group 105"/>
          <p:cNvGrpSpPr/>
          <p:nvPr/>
        </p:nvGrpSpPr>
        <p:grpSpPr>
          <a:xfrm>
            <a:off x="3886205" y="3387436"/>
            <a:ext cx="997528" cy="997528"/>
            <a:chOff x="2362205" y="3387436"/>
            <a:chExt cx="997528" cy="99752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79" name="Oval 78"/>
            <p:cNvSpPr/>
            <p:nvPr/>
          </p:nvSpPr>
          <p:spPr>
            <a:xfrm>
              <a:off x="2362205" y="3387436"/>
              <a:ext cx="997528" cy="997528"/>
            </a:xfrm>
            <a:prstGeom prst="ellipse">
              <a:avLst/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Donut 84"/>
            <p:cNvSpPr/>
            <p:nvPr/>
          </p:nvSpPr>
          <p:spPr>
            <a:xfrm>
              <a:off x="2466114" y="3491345"/>
              <a:ext cx="789710" cy="789710"/>
            </a:xfrm>
            <a:prstGeom prst="donut">
              <a:avLst>
                <a:gd name="adj" fmla="val 9983"/>
              </a:avLst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158351" y="3387436"/>
            <a:ext cx="997528" cy="997528"/>
            <a:chOff x="4634351" y="3387436"/>
            <a:chExt cx="997528" cy="99752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80" name="Oval 79"/>
            <p:cNvSpPr/>
            <p:nvPr/>
          </p:nvSpPr>
          <p:spPr>
            <a:xfrm>
              <a:off x="4634351" y="3387436"/>
              <a:ext cx="997528" cy="997528"/>
            </a:xfrm>
            <a:prstGeom prst="ellipse">
              <a:avLst/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Donut 85"/>
            <p:cNvSpPr/>
            <p:nvPr/>
          </p:nvSpPr>
          <p:spPr>
            <a:xfrm>
              <a:off x="4738260" y="3491345"/>
              <a:ext cx="789710" cy="789710"/>
            </a:xfrm>
            <a:prstGeom prst="donut">
              <a:avLst>
                <a:gd name="adj" fmla="val 9983"/>
              </a:avLst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8832278" y="3387436"/>
            <a:ext cx="997528" cy="997528"/>
            <a:chOff x="7308278" y="3387436"/>
            <a:chExt cx="997528" cy="99752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grpSpPr>
        <p:sp>
          <p:nvSpPr>
            <p:cNvPr id="81" name="Oval 80"/>
            <p:cNvSpPr/>
            <p:nvPr/>
          </p:nvSpPr>
          <p:spPr>
            <a:xfrm>
              <a:off x="7308278" y="3387436"/>
              <a:ext cx="997528" cy="997528"/>
            </a:xfrm>
            <a:prstGeom prst="ellipse">
              <a:avLst/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Donut 86"/>
            <p:cNvSpPr/>
            <p:nvPr/>
          </p:nvSpPr>
          <p:spPr>
            <a:xfrm>
              <a:off x="7412187" y="3491345"/>
              <a:ext cx="789710" cy="789710"/>
            </a:xfrm>
            <a:prstGeom prst="donut">
              <a:avLst>
                <a:gd name="adj" fmla="val 9983"/>
              </a:avLst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2895600" y="362459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2010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167745" y="362459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2011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813964" y="362459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2012</a:t>
            </a:r>
          </a:p>
        </p:txBody>
      </p:sp>
      <p:grpSp>
        <p:nvGrpSpPr>
          <p:cNvPr id="135" name="Group 134"/>
          <p:cNvGrpSpPr/>
          <p:nvPr/>
        </p:nvGrpSpPr>
        <p:grpSpPr>
          <a:xfrm>
            <a:off x="3435925" y="5334000"/>
            <a:ext cx="1828800" cy="1155230"/>
            <a:chOff x="1669470" y="5334000"/>
            <a:chExt cx="1828800" cy="1155230"/>
          </a:xfrm>
        </p:grpSpPr>
        <p:sp>
          <p:nvSpPr>
            <p:cNvPr id="94" name="TextBox 93"/>
            <p:cNvSpPr txBox="1"/>
            <p:nvPr/>
          </p:nvSpPr>
          <p:spPr>
            <a:xfrm>
              <a:off x="2088570" y="5334000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70C0"/>
                  </a:solidFill>
                </a:rPr>
                <a:t>week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669470" y="5750566"/>
              <a:ext cx="18288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This is a sample text. Insert your desired text here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895107" y="5334000"/>
            <a:ext cx="1828800" cy="1155230"/>
            <a:chOff x="4204852" y="5334000"/>
            <a:chExt cx="1828800" cy="1155230"/>
          </a:xfrm>
        </p:grpSpPr>
        <p:sp>
          <p:nvSpPr>
            <p:cNvPr id="123" name="TextBox 122"/>
            <p:cNvSpPr txBox="1"/>
            <p:nvPr/>
          </p:nvSpPr>
          <p:spPr>
            <a:xfrm>
              <a:off x="4623952" y="5334000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70C0"/>
                  </a:solidFill>
                </a:rPr>
                <a:t>week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204852" y="5750566"/>
              <a:ext cx="18288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This is a sample text. Insert your desired text here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8354288" y="5334000"/>
            <a:ext cx="1828800" cy="1155230"/>
            <a:chOff x="6643252" y="5334000"/>
            <a:chExt cx="1828800" cy="1155230"/>
          </a:xfrm>
        </p:grpSpPr>
        <p:sp>
          <p:nvSpPr>
            <p:cNvPr id="125" name="TextBox 124"/>
            <p:cNvSpPr txBox="1"/>
            <p:nvPr/>
          </p:nvSpPr>
          <p:spPr>
            <a:xfrm>
              <a:off x="7062352" y="5334000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70C0"/>
                  </a:solidFill>
                </a:rPr>
                <a:t>week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643252" y="5750566"/>
              <a:ext cx="18288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This is a sample text. Insert your desired text here</a:t>
              </a: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3435925" y="1524000"/>
            <a:ext cx="1828800" cy="1143000"/>
            <a:chOff x="1981200" y="1524000"/>
            <a:chExt cx="1828800" cy="1143000"/>
          </a:xfrm>
        </p:grpSpPr>
        <p:sp>
          <p:nvSpPr>
            <p:cNvPr id="103" name="TextBox 102"/>
            <p:cNvSpPr txBox="1"/>
            <p:nvPr/>
          </p:nvSpPr>
          <p:spPr>
            <a:xfrm>
              <a:off x="2324100" y="1524000"/>
              <a:ext cx="114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70C0"/>
                  </a:solidFill>
                </a:rPr>
                <a:t>Month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981200" y="1928336"/>
              <a:ext cx="18288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This is a sample text. Insert your desired text here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5895107" y="1524000"/>
            <a:ext cx="1828800" cy="1143000"/>
            <a:chOff x="4419600" y="1524000"/>
            <a:chExt cx="1828800" cy="1143000"/>
          </a:xfrm>
        </p:grpSpPr>
        <p:sp>
          <p:nvSpPr>
            <p:cNvPr id="128" name="TextBox 127"/>
            <p:cNvSpPr txBox="1"/>
            <p:nvPr/>
          </p:nvSpPr>
          <p:spPr>
            <a:xfrm>
              <a:off x="4762500" y="1524000"/>
              <a:ext cx="114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70C0"/>
                  </a:solidFill>
                </a:rPr>
                <a:t>Month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4419600" y="1928336"/>
              <a:ext cx="18288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This is a sample text. Insert your desired text here</a:t>
              </a: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8354288" y="1524000"/>
            <a:ext cx="1828800" cy="1143000"/>
            <a:chOff x="6899563" y="1524000"/>
            <a:chExt cx="1828800" cy="1143000"/>
          </a:xfrm>
        </p:grpSpPr>
        <p:sp>
          <p:nvSpPr>
            <p:cNvPr id="130" name="TextBox 129"/>
            <p:cNvSpPr txBox="1"/>
            <p:nvPr/>
          </p:nvSpPr>
          <p:spPr>
            <a:xfrm>
              <a:off x="7242463" y="1524000"/>
              <a:ext cx="114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70C0"/>
                  </a:solidFill>
                </a:rPr>
                <a:t>Month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899563" y="1928336"/>
              <a:ext cx="18288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This is a sample text. Insert your desired 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3865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</Words>
  <Application>Microsoft Office PowerPoint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2018-08-30T02:15:05Z</dcterms:created>
  <dcterms:modified xsi:type="dcterms:W3CDTF">2018-09-11T06:11:44Z</dcterms:modified>
</cp:coreProperties>
</file>