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385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effectLst/>
          </c:spPr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A22-4633-A56E-89FF6A8B1973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A22-4633-A56E-89FF6A8B1973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A22-4633-A56E-89FF6A8B19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800" baseline="-25000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/>
          </c:spPr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418-4E99-83CA-5505468CEF88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418-4E99-83CA-5505468CEF8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418-4E99-83CA-5505468CEF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effectLst/>
          </c:spPr>
          <c:dPt>
            <c:idx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203-4481-86B8-B048C0B8F7AB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203-4481-86B8-B048C0B8F7AB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203-4481-86B8-B048C0B8F7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4"/>
            </a:solidFill>
            <a:effectLst/>
          </c:spPr>
          <c:dPt>
            <c:idx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74E-46B5-94CD-6ABE2B232612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74E-46B5-94CD-6ABE2B232612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74E-46B5-94CD-6ABE2B2326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5"/>
            </a:solidFill>
            <a:effectLst/>
          </c:spPr>
          <c:dPt>
            <c:idx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1C0-4386-90A8-22DF567AD80C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1C0-4386-90A8-22DF567AD80C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1C0-4386-90A8-22DF567AD8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3"/>
        <c:holeSize val="70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FED6E-FA3E-46C0-B04F-500D39DDBA2D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567E9F-2255-4850-9AD3-0AC6507747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582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2A6F53-EC82-44E4-A602-1EEF4B804B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EBEC573-3C0B-4BD9-870A-065F03661B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425C75F-B415-4D72-99BE-20679278B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9BA8-06EA-4828-B591-766199ECBFD9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8704ECC-43E0-4B35-ACDF-4B9035C02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DBA255A-D7A1-486F-BEBA-4918E1DEC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1D4F-E717-4E4A-9399-CC77719D45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928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7922D4-6F1C-4B73-A7CD-3BFC4B42B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BD66D71-F9F9-4A5E-B779-78CE316E68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BECA2E4-6E3C-4047-84D8-4F212049B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9BA8-06EA-4828-B591-766199ECBFD9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84DEC3E-4D76-4FD9-AAD4-3532A8342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423BC29-E3AF-4484-A3BF-B16870962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1D4F-E717-4E4A-9399-CC77719D45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611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7FD73F6-67AE-4ACC-A088-A0EB1F36EF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14DD35B-588D-4B8E-982F-4E2092BA98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D8C437D-61EC-4030-834B-9C70AA150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9BA8-06EA-4828-B591-766199ECBFD9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B7498D5-395D-4BCC-BCA2-BBE8861B9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65AD84F-33F1-4DC4-9DDE-F423489CD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1D4F-E717-4E4A-9399-CC77719D45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9417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0995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F4AE81-BC78-482C-8A63-8FA74430F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8A2747C-6A84-48B2-A78B-0EB4EBBCD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399CC8A-62D2-4FCF-9B82-7A4E61806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9BA8-06EA-4828-B591-766199ECBFD9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7338E0B-F735-434D-B823-B54ED512A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06DF5BA-9A89-46C2-BD88-D8271062A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1D4F-E717-4E4A-9399-CC77719D45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418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619413-AB50-4396-A703-8C746481A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408EF6F-72C8-439F-8904-836E841B8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8F93335-77F7-4CE0-AE04-DBEEB78F8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9BA8-06EA-4828-B591-766199ECBFD9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18420F-DE44-40CE-A389-8ABF405CD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54318E6-B28A-42AB-B214-B2ACDA401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1D4F-E717-4E4A-9399-CC77719D45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6755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78AF93-2C1C-4731-A8E5-642DB9A60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0EB2229-9936-439C-B1D5-6B91D57296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4F8D87D-A908-4BFA-B7E9-8D2D232C2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0FE9370-652E-4AF1-A80C-62CE7F4F2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9BA8-06EA-4828-B591-766199ECBFD9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7E21D74-2DF6-4DBF-9C24-6CB451C7A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E5D7973-BE6F-413E-B711-A4F3DAC82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1D4F-E717-4E4A-9399-CC77719D45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7356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44DE57-4A41-4EC3-B50E-5BBE85582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31C2F88-87EC-4B30-83A2-0F7ACEE81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4A4441A-C682-42CB-B9EC-2E52F80D0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42AB414-E429-4E0F-BB1F-422D97614D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59EF6D3-4DC5-4703-AC61-047149F403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90D748A-F542-4EB8-9FED-0E0A302D6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9BA8-06EA-4828-B591-766199ECBFD9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E239246-1E28-4AE6-A436-8069B365C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3A1C3C6-0933-4BA3-A940-5B676F087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1D4F-E717-4E4A-9399-CC77719D45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4911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003AA6-4384-4BC6-B04C-1150A1169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DFB31F4-3CC2-430C-86AA-AF44A7BCB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9BA8-06EA-4828-B591-766199ECBFD9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2CCB13A-6147-4846-BCAC-5A146637B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DA6AD8C-9056-4FBA-A72B-E00725A95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1D4F-E717-4E4A-9399-CC77719D45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10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E001A44-AA50-4F3F-89A9-841B0DD8F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9BA8-06EA-4828-B591-766199ECBFD9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D2BA937-13D9-4B61-B447-5F5FE228A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854ABA3-945D-4CA0-B20A-72B0366C9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1D4F-E717-4E4A-9399-CC77719D45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3492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2AFDC1-BF43-4AE8-9792-7C26A1BE4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09E0F16-C9DF-4AB5-BF70-97DE106EE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00D7946-1CC5-4102-9204-E63F50C441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832808C-F9FE-4A52-896B-8C64D57C4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9BA8-06EA-4828-B591-766199ECBFD9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2DAFC15-3DFA-46F5-8CF5-C76D0CCCB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22131F0-F8A8-4DFA-B5BE-FF0A19AF5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1D4F-E717-4E4A-9399-CC77719D45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001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FB0CC4-041B-401E-BCD1-EAE034346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585965F-1421-4B38-A3B1-1712FF3B02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3FFCE18-3C91-4CAD-84DE-414E530DB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E8D9841-05DC-498E-8CFD-A1CC7DAAC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9BA8-06EA-4828-B591-766199ECBFD9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AF149A7-C465-4522-948C-FABB8DC4D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57FE96B-04C1-4CC6-BEB5-57AE030FC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1D4F-E717-4E4A-9399-CC77719D45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3151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73897C0-58C2-447E-B104-FD72D3D49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36E1547-EAC8-4073-A0C7-1F112194A5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3290864-F448-4187-B14B-CD3D9BC852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59BA8-06EA-4828-B591-766199ECBFD9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1CE48A5-F19E-401A-8C3F-79C068EB7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5CF65C-C9C9-4888-8F4D-C869320702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61D4F-E717-4E4A-9399-CC77719D45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797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ounded Rectangle 39"/>
          <p:cNvSpPr/>
          <p:nvPr/>
        </p:nvSpPr>
        <p:spPr>
          <a:xfrm>
            <a:off x="569957" y="1612899"/>
            <a:ext cx="11026144" cy="3086100"/>
          </a:xfrm>
          <a:prstGeom prst="roundRect">
            <a:avLst>
              <a:gd name="adj" fmla="val 5506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graphicFrame>
        <p:nvGraphicFramePr>
          <p:cNvPr id="62" name="Chart 61"/>
          <p:cNvGraphicFramePr/>
          <p:nvPr/>
        </p:nvGraphicFramePr>
        <p:xfrm>
          <a:off x="775796" y="2074339"/>
          <a:ext cx="1998045" cy="2114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4" name="Chart 63"/>
          <p:cNvGraphicFramePr/>
          <p:nvPr/>
        </p:nvGraphicFramePr>
        <p:xfrm>
          <a:off x="2940804" y="2074339"/>
          <a:ext cx="1998045" cy="2114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5" name="Chart 64"/>
          <p:cNvGraphicFramePr/>
          <p:nvPr/>
        </p:nvGraphicFramePr>
        <p:xfrm>
          <a:off x="5105812" y="2074339"/>
          <a:ext cx="1998045" cy="2114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6" name="Chart 65"/>
          <p:cNvGraphicFramePr/>
          <p:nvPr/>
        </p:nvGraphicFramePr>
        <p:xfrm>
          <a:off x="7270820" y="2074339"/>
          <a:ext cx="1998045" cy="2114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6" name="Chart 35"/>
          <p:cNvGraphicFramePr/>
          <p:nvPr/>
        </p:nvGraphicFramePr>
        <p:xfrm>
          <a:off x="9439774" y="2074339"/>
          <a:ext cx="1998045" cy="2114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pSp>
        <p:nvGrpSpPr>
          <p:cNvPr id="54" name="Group 53"/>
          <p:cNvGrpSpPr/>
          <p:nvPr/>
        </p:nvGrpSpPr>
        <p:grpSpPr>
          <a:xfrm>
            <a:off x="4244535" y="1435098"/>
            <a:ext cx="3676991" cy="463333"/>
            <a:chOff x="3193129" y="1038223"/>
            <a:chExt cx="2757743" cy="347500"/>
          </a:xfrm>
        </p:grpSpPr>
        <p:sp>
          <p:nvSpPr>
            <p:cNvPr id="43" name="Round Same Side Corner Rectangle 42"/>
            <p:cNvSpPr/>
            <p:nvPr/>
          </p:nvSpPr>
          <p:spPr>
            <a:xfrm>
              <a:off x="3326479" y="1038223"/>
              <a:ext cx="2491043" cy="347500"/>
            </a:xfrm>
            <a:prstGeom prst="round2SameRect">
              <a:avLst>
                <a:gd name="adj1" fmla="val 0"/>
                <a:gd name="adj2" fmla="val 23755"/>
              </a:avLst>
            </a:prstGeom>
            <a:solidFill>
              <a:schemeClr val="tx1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33" dirty="0"/>
                <a:t>Project Budget</a:t>
              </a:r>
            </a:p>
          </p:txBody>
        </p:sp>
        <p:sp>
          <p:nvSpPr>
            <p:cNvPr id="46" name="Right Triangle 45"/>
            <p:cNvSpPr/>
            <p:nvPr/>
          </p:nvSpPr>
          <p:spPr>
            <a:xfrm rot="16200000">
              <a:off x="3193129" y="1038224"/>
              <a:ext cx="133350" cy="133350"/>
            </a:xfrm>
            <a:prstGeom prst="rtTriangl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49" name="Right Triangle 48"/>
            <p:cNvSpPr/>
            <p:nvPr/>
          </p:nvSpPr>
          <p:spPr>
            <a:xfrm rot="5400000" flipH="1">
              <a:off x="5817522" y="1038224"/>
              <a:ext cx="133350" cy="133350"/>
            </a:xfrm>
            <a:prstGeom prst="rtTriangl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012416" y="4411134"/>
            <a:ext cx="1524805" cy="463333"/>
            <a:chOff x="3193129" y="1040557"/>
            <a:chExt cx="2757743" cy="347500"/>
          </a:xfrm>
        </p:grpSpPr>
        <p:sp>
          <p:nvSpPr>
            <p:cNvPr id="56" name="Round Same Side Corner Rectangle 55"/>
            <p:cNvSpPr/>
            <p:nvPr/>
          </p:nvSpPr>
          <p:spPr>
            <a:xfrm>
              <a:off x="3326479" y="1040557"/>
              <a:ext cx="2491043" cy="347500"/>
            </a:xfrm>
            <a:prstGeom prst="round2SameRect">
              <a:avLst>
                <a:gd name="adj1" fmla="val 17816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33" dirty="0"/>
                <a:t>35%</a:t>
              </a:r>
            </a:p>
          </p:txBody>
        </p:sp>
        <p:sp>
          <p:nvSpPr>
            <p:cNvPr id="57" name="Right Triangle 56"/>
            <p:cNvSpPr/>
            <p:nvPr/>
          </p:nvSpPr>
          <p:spPr>
            <a:xfrm rot="5400000" flipV="1">
              <a:off x="3193129" y="1254707"/>
              <a:ext cx="133350" cy="1333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58" name="Right Triangle 57"/>
            <p:cNvSpPr/>
            <p:nvPr/>
          </p:nvSpPr>
          <p:spPr>
            <a:xfrm rot="16200000" flipH="1" flipV="1">
              <a:off x="5817522" y="1254707"/>
              <a:ext cx="133350" cy="13335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177424" y="4411134"/>
            <a:ext cx="1524805" cy="463333"/>
            <a:chOff x="3193129" y="1040557"/>
            <a:chExt cx="2757743" cy="347500"/>
          </a:xfrm>
        </p:grpSpPr>
        <p:sp>
          <p:nvSpPr>
            <p:cNvPr id="60" name="Round Same Side Corner Rectangle 59"/>
            <p:cNvSpPr/>
            <p:nvPr/>
          </p:nvSpPr>
          <p:spPr>
            <a:xfrm>
              <a:off x="3326479" y="1040557"/>
              <a:ext cx="2491043" cy="347500"/>
            </a:xfrm>
            <a:prstGeom prst="round2SameRect">
              <a:avLst>
                <a:gd name="adj1" fmla="val 17816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33" dirty="0"/>
                <a:t>50%</a:t>
              </a:r>
            </a:p>
          </p:txBody>
        </p:sp>
        <p:sp>
          <p:nvSpPr>
            <p:cNvPr id="61" name="Right Triangle 60"/>
            <p:cNvSpPr/>
            <p:nvPr/>
          </p:nvSpPr>
          <p:spPr>
            <a:xfrm rot="5400000" flipV="1">
              <a:off x="3193129" y="1254707"/>
              <a:ext cx="133350" cy="133350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63" name="Right Triangle 62"/>
            <p:cNvSpPr/>
            <p:nvPr/>
          </p:nvSpPr>
          <p:spPr>
            <a:xfrm rot="16200000" flipH="1" flipV="1">
              <a:off x="5817522" y="1254707"/>
              <a:ext cx="133350" cy="133350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342432" y="4411134"/>
            <a:ext cx="1524805" cy="463333"/>
            <a:chOff x="3193129" y="1040557"/>
            <a:chExt cx="2757743" cy="347500"/>
          </a:xfrm>
        </p:grpSpPr>
        <p:sp>
          <p:nvSpPr>
            <p:cNvPr id="72" name="Round Same Side Corner Rectangle 71"/>
            <p:cNvSpPr/>
            <p:nvPr/>
          </p:nvSpPr>
          <p:spPr>
            <a:xfrm>
              <a:off x="3326479" y="1040557"/>
              <a:ext cx="2491043" cy="347500"/>
            </a:xfrm>
            <a:prstGeom prst="round2SameRect">
              <a:avLst>
                <a:gd name="adj1" fmla="val 17816"/>
                <a:gd name="adj2" fmla="val 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33" dirty="0"/>
                <a:t>65%</a:t>
              </a:r>
            </a:p>
          </p:txBody>
        </p:sp>
        <p:sp>
          <p:nvSpPr>
            <p:cNvPr id="73" name="Right Triangle 72"/>
            <p:cNvSpPr/>
            <p:nvPr/>
          </p:nvSpPr>
          <p:spPr>
            <a:xfrm rot="5400000" flipV="1">
              <a:off x="3193129" y="1254707"/>
              <a:ext cx="133350" cy="13335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74" name="Right Triangle 73"/>
            <p:cNvSpPr/>
            <p:nvPr/>
          </p:nvSpPr>
          <p:spPr>
            <a:xfrm rot="16200000" flipH="1" flipV="1">
              <a:off x="5817522" y="1254707"/>
              <a:ext cx="133350" cy="13335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7507440" y="4411134"/>
            <a:ext cx="1524805" cy="463333"/>
            <a:chOff x="3193129" y="1040557"/>
            <a:chExt cx="2757743" cy="347500"/>
          </a:xfrm>
        </p:grpSpPr>
        <p:sp>
          <p:nvSpPr>
            <p:cNvPr id="76" name="Round Same Side Corner Rectangle 75"/>
            <p:cNvSpPr/>
            <p:nvPr/>
          </p:nvSpPr>
          <p:spPr>
            <a:xfrm>
              <a:off x="3326479" y="1040557"/>
              <a:ext cx="2491043" cy="347500"/>
            </a:xfrm>
            <a:prstGeom prst="round2SameRect">
              <a:avLst>
                <a:gd name="adj1" fmla="val 17816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33" dirty="0"/>
                <a:t>90%</a:t>
              </a:r>
            </a:p>
          </p:txBody>
        </p:sp>
        <p:sp>
          <p:nvSpPr>
            <p:cNvPr id="77" name="Right Triangle 76"/>
            <p:cNvSpPr/>
            <p:nvPr/>
          </p:nvSpPr>
          <p:spPr>
            <a:xfrm rot="5400000" flipV="1">
              <a:off x="3193129" y="1254707"/>
              <a:ext cx="133350" cy="133350"/>
            </a:xfrm>
            <a:prstGeom prst="rt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78" name="Right Triangle 77"/>
            <p:cNvSpPr/>
            <p:nvPr/>
          </p:nvSpPr>
          <p:spPr>
            <a:xfrm rot="16200000" flipH="1" flipV="1">
              <a:off x="5817522" y="1254707"/>
              <a:ext cx="133350" cy="133350"/>
            </a:xfrm>
            <a:prstGeom prst="rt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9672450" y="4411134"/>
            <a:ext cx="1524805" cy="463333"/>
            <a:chOff x="3193129" y="1040557"/>
            <a:chExt cx="2757743" cy="347500"/>
          </a:xfrm>
        </p:grpSpPr>
        <p:sp>
          <p:nvSpPr>
            <p:cNvPr id="80" name="Round Same Side Corner Rectangle 79"/>
            <p:cNvSpPr/>
            <p:nvPr/>
          </p:nvSpPr>
          <p:spPr>
            <a:xfrm>
              <a:off x="3326479" y="1040557"/>
              <a:ext cx="2491043" cy="347500"/>
            </a:xfrm>
            <a:prstGeom prst="round2SameRect">
              <a:avLst>
                <a:gd name="adj1" fmla="val 17816"/>
                <a:gd name="adj2" fmla="val 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33" dirty="0"/>
                <a:t>100%</a:t>
              </a:r>
            </a:p>
          </p:txBody>
        </p:sp>
        <p:sp>
          <p:nvSpPr>
            <p:cNvPr id="81" name="Right Triangle 80"/>
            <p:cNvSpPr/>
            <p:nvPr/>
          </p:nvSpPr>
          <p:spPr>
            <a:xfrm rot="5400000" flipV="1">
              <a:off x="3193129" y="1254707"/>
              <a:ext cx="133350" cy="133350"/>
            </a:xfrm>
            <a:prstGeom prst="rtTriangl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82" name="Right Triangle 81"/>
            <p:cNvSpPr/>
            <p:nvPr/>
          </p:nvSpPr>
          <p:spPr>
            <a:xfrm rot="16200000" flipH="1" flipV="1">
              <a:off x="5817522" y="1254707"/>
              <a:ext cx="133350" cy="133350"/>
            </a:xfrm>
            <a:prstGeom prst="rtTriangl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</p:grpSp>
      <p:sp>
        <p:nvSpPr>
          <p:cNvPr id="83" name="Oval 82"/>
          <p:cNvSpPr/>
          <p:nvPr/>
        </p:nvSpPr>
        <p:spPr>
          <a:xfrm>
            <a:off x="1308380" y="2667312"/>
            <a:ext cx="932881" cy="93288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67" b="1" dirty="0"/>
              <a:t>20XX</a:t>
            </a:r>
          </a:p>
        </p:txBody>
      </p:sp>
      <p:sp>
        <p:nvSpPr>
          <p:cNvPr id="84" name="Oval 83"/>
          <p:cNvSpPr/>
          <p:nvPr/>
        </p:nvSpPr>
        <p:spPr>
          <a:xfrm>
            <a:off x="3473388" y="2667312"/>
            <a:ext cx="932881" cy="93288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67" b="1" dirty="0"/>
              <a:t>20XX</a:t>
            </a:r>
          </a:p>
        </p:txBody>
      </p:sp>
      <p:sp>
        <p:nvSpPr>
          <p:cNvPr id="85" name="Oval 84"/>
          <p:cNvSpPr/>
          <p:nvPr/>
        </p:nvSpPr>
        <p:spPr>
          <a:xfrm>
            <a:off x="5638396" y="2667312"/>
            <a:ext cx="932881" cy="93288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67" b="1" dirty="0"/>
              <a:t>20XX</a:t>
            </a:r>
          </a:p>
        </p:txBody>
      </p:sp>
      <p:sp>
        <p:nvSpPr>
          <p:cNvPr id="86" name="Oval 85"/>
          <p:cNvSpPr/>
          <p:nvPr/>
        </p:nvSpPr>
        <p:spPr>
          <a:xfrm>
            <a:off x="7803404" y="2667312"/>
            <a:ext cx="932881" cy="93288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67" b="1" dirty="0"/>
              <a:t>20XX</a:t>
            </a:r>
          </a:p>
        </p:txBody>
      </p:sp>
      <p:sp>
        <p:nvSpPr>
          <p:cNvPr id="87" name="Oval 86"/>
          <p:cNvSpPr/>
          <p:nvPr/>
        </p:nvSpPr>
        <p:spPr>
          <a:xfrm>
            <a:off x="9968413" y="2667312"/>
            <a:ext cx="932881" cy="93288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67" b="1" dirty="0"/>
              <a:t>20XX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50113" y="4933473"/>
            <a:ext cx="2058065" cy="14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/>
                </a:solidFill>
              </a:rPr>
              <a:t>Title Goes here</a:t>
            </a:r>
          </a:p>
          <a:p>
            <a:pPr algn="ctr"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but the of majority have suffered alteration some form</a:t>
            </a:r>
            <a:b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by injected.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915026" y="4933473"/>
            <a:ext cx="2058065" cy="14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2"/>
                </a:solidFill>
              </a:rPr>
              <a:t>Title Goes here</a:t>
            </a:r>
          </a:p>
          <a:p>
            <a:pPr algn="ctr"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but the of majority have suffered alteration some form</a:t>
            </a:r>
            <a:b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by injected.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079940" y="4933473"/>
            <a:ext cx="2058065" cy="14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3"/>
                </a:solidFill>
              </a:rPr>
              <a:t>Title Goes here</a:t>
            </a:r>
          </a:p>
          <a:p>
            <a:pPr algn="ctr"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but the of majority have suffered alteration some form</a:t>
            </a:r>
            <a:b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by injected.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7244853" y="4933473"/>
            <a:ext cx="2058065" cy="14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4"/>
                </a:solidFill>
              </a:rPr>
              <a:t>Title Goes here</a:t>
            </a:r>
          </a:p>
          <a:p>
            <a:pPr algn="ctr"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but the of majority have suffered alteration some form</a:t>
            </a:r>
            <a:b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by injected.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9409765" y="4933473"/>
            <a:ext cx="2058065" cy="14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5"/>
                </a:solidFill>
              </a:rPr>
              <a:t>Title Goes here</a:t>
            </a:r>
          </a:p>
          <a:p>
            <a:pPr algn="ctr" defTabSz="1219170">
              <a:spcBef>
                <a:spcPct val="20000"/>
              </a:spcBef>
              <a:defRPr/>
            </a:pP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variations of passages but the of majority have suffered alteration some form</a:t>
            </a:r>
            <a:b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333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by injected.</a:t>
            </a:r>
          </a:p>
        </p:txBody>
      </p:sp>
    </p:spTree>
  </p:cSld>
  <p:clrMapOvr>
    <a:masterClrMapping/>
  </p:clrMapOvr>
  <p:transition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5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000"/>
                            </p:stCondLst>
                            <p:childTnLst>
                              <p:par>
                                <p:cTn id="81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500"/>
                            </p:stCondLst>
                            <p:childTnLst>
                              <p:par>
                                <p:cTn id="86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00"/>
                            </p:stCondLst>
                            <p:childTnLst>
                              <p:par>
                                <p:cTn id="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500"/>
                            </p:stCondLst>
                            <p:childTnLst>
                              <p:par>
                                <p:cTn id="100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000"/>
                            </p:stCondLst>
                            <p:childTnLst>
                              <p:par>
                                <p:cTn id="10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Graphic spid="62" grpId="0">
        <p:bldAsOne/>
      </p:bldGraphic>
      <p:bldGraphic spid="64" grpId="0">
        <p:bldAsOne/>
      </p:bldGraphic>
      <p:bldGraphic spid="65" grpId="0">
        <p:bldAsOne/>
      </p:bldGraphic>
      <p:bldGraphic spid="66" grpId="0">
        <p:bldAsOne/>
      </p:bldGraphic>
      <p:bldGraphic spid="36" grpId="0">
        <p:bldAsOne/>
      </p:bldGraphic>
      <p:bldP spid="83" grpId="0" animBg="1"/>
      <p:bldP spid="84" grpId="0" animBg="1"/>
      <p:bldP spid="85" grpId="0" animBg="1"/>
      <p:bldP spid="86" grpId="0" animBg="1"/>
      <p:bldP spid="87" grpId="0" animBg="1"/>
      <p:bldP spid="88" grpId="0"/>
      <p:bldP spid="89" grpId="0"/>
      <p:bldP spid="90" grpId="0"/>
      <p:bldP spid="91" grpId="0"/>
      <p:bldP spid="92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宽屏</PresentationFormat>
  <Paragraphs>22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办公资源</cp:lastModifiedBy>
  <cp:revision>1</cp:revision>
  <dcterms:created xsi:type="dcterms:W3CDTF">2019-02-19T09:56:57Z</dcterms:created>
  <dcterms:modified xsi:type="dcterms:W3CDTF">2019-02-26T04:40:06Z</dcterms:modified>
</cp:coreProperties>
</file>