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38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/>
          </c:spPr>
          <c:dPt>
            <c:idx val="0"/>
            <c:bubble3D val="0"/>
            <c:explosion val="7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8C1-442C-A997-E31D5DF953C8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8C1-442C-A997-E31D5DF953C8}"/>
              </c:ext>
            </c:extLst>
          </c:dPt>
          <c:dLbls>
            <c:delete val="1"/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2010</c:v>
                </c:pt>
                <c:pt idx="1">
                  <c:v>2012</c:v>
                </c:pt>
              </c:numCache>
            </c:numRef>
          </c:cat>
          <c:val>
            <c:numRef>
              <c:f>Sheet1!$B$2:$B$3</c:f>
              <c:numCache>
                <c:formatCode>0%</c:formatCode>
                <c:ptCount val="2"/>
                <c:pt idx="0">
                  <c:v>0.75000000000001199</c:v>
                </c:pt>
                <c:pt idx="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8C1-442C-A997-E31D5DF953C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328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/>
          </c:spPr>
          <c:dPt>
            <c:idx val="0"/>
            <c:bubble3D val="0"/>
            <c:explosion val="7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AC0-4F09-AF65-4E9943938E87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AC0-4F09-AF65-4E9943938E87}"/>
              </c:ext>
            </c:extLst>
          </c:dPt>
          <c:dLbls>
            <c:delete val="1"/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2010</c:v>
                </c:pt>
                <c:pt idx="1">
                  <c:v>2012</c:v>
                </c:pt>
              </c:numCache>
            </c:numRef>
          </c:cat>
          <c:val>
            <c:numRef>
              <c:f>Sheet1!$B$2:$B$3</c:f>
              <c:numCache>
                <c:formatCode>0%</c:formatCode>
                <c:ptCount val="2"/>
                <c:pt idx="0">
                  <c:v>0.60000000000000098</c:v>
                </c:pt>
                <c:pt idx="1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AC0-4F09-AF65-4E9943938E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328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/>
          </c:spPr>
          <c:dPt>
            <c:idx val="0"/>
            <c:bubble3D val="0"/>
            <c:explosion val="7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9F5-447C-8805-694B4E11072D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9F5-447C-8805-694B4E11072D}"/>
              </c:ext>
            </c:extLst>
          </c:dPt>
          <c:dLbls>
            <c:delete val="1"/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2010</c:v>
                </c:pt>
                <c:pt idx="1">
                  <c:v>2012</c:v>
                </c:pt>
              </c:numCache>
            </c:numRef>
          </c:cat>
          <c:val>
            <c:numRef>
              <c:f>Sheet1!$B$2:$B$3</c:f>
              <c:numCache>
                <c:formatCode>0%</c:formatCode>
                <c:ptCount val="2"/>
                <c:pt idx="0">
                  <c:v>0.45</c:v>
                </c:pt>
                <c:pt idx="1">
                  <c:v>0.60000000000000098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9F5-447C-8805-694B4E1107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328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/>
          </c:spPr>
          <c:dPt>
            <c:idx val="0"/>
            <c:bubble3D val="0"/>
            <c:explosion val="7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097-4589-B719-7FF3BD5DE8FC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097-4589-B719-7FF3BD5DE8FC}"/>
              </c:ext>
            </c:extLst>
          </c:dPt>
          <c:dLbls>
            <c:delete val="1"/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2010</c:v>
                </c:pt>
                <c:pt idx="1">
                  <c:v>2012</c:v>
                </c:pt>
              </c:numCache>
            </c:numRef>
          </c:cat>
          <c:val>
            <c:numRef>
              <c:f>Sheet1!$B$2:$B$3</c:f>
              <c:numCache>
                <c:formatCode>0%</c:formatCode>
                <c:ptCount val="2"/>
                <c:pt idx="0">
                  <c:v>0.2</c:v>
                </c:pt>
                <c:pt idx="1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097-4589-B719-7FF3BD5DE8F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328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/>
          </c:spPr>
          <c:dPt>
            <c:idx val="0"/>
            <c:bubble3D val="0"/>
            <c:explosion val="7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93B-41FA-AD0B-96D3DE47E600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93B-41FA-AD0B-96D3DE47E600}"/>
              </c:ext>
            </c:extLst>
          </c:dPt>
          <c:dLbls>
            <c:delete val="1"/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2010</c:v>
                </c:pt>
                <c:pt idx="1">
                  <c:v>2012</c:v>
                </c:pt>
              </c:numCache>
            </c:numRef>
          </c:cat>
          <c:val>
            <c:numRef>
              <c:f>Sheet1!$B$2:$B$3</c:f>
              <c:numCache>
                <c:formatCode>0%</c:formatCode>
                <c:ptCount val="2"/>
                <c:pt idx="0">
                  <c:v>0.9</c:v>
                </c:pt>
                <c:pt idx="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93B-41FA-AD0B-96D3DE47E6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328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1446D-CAEE-443F-8F42-2FAD85FABC38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0E9BD-3151-467F-BAD1-C8E6B39867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5240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B79D05-24FE-49FB-A7BB-566F07989D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916B781-FCC4-4261-AA2A-9FB5353978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7110914-BF8C-40CD-9195-CFB623B90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980C-21E6-4F1F-8FFC-8778600DA804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60426B6-E411-464E-BBFA-8C0A60907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6BB3540-5257-4D5E-BBED-11FBB824C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6C00-3806-47BB-8777-116AC4A4FD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2842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F3AE7F-85A5-41EE-BE6B-43E9A2C63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EA0480E-C4AC-4876-86CF-87D72E0F54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3E9514B-288D-4A95-BFD7-9FD6D22A3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980C-21E6-4F1F-8FFC-8778600DA804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E43262B-697D-404D-BDC9-0887578FD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5A6D864-5D06-4727-8A09-2DE2A53B8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6C00-3806-47BB-8777-116AC4A4FD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8015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77653CA-38E7-402B-81F5-7A6968EBB7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8CD27AC-558C-45A7-B19B-DBC7A6372B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5F73A2-3262-4DA1-B7FC-BA0A17CD8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980C-21E6-4F1F-8FFC-8778600DA804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71C0619-00FB-4C86-B865-8C2BDB7D9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27AD107-3EA2-4B6B-85D9-1AD7AEF54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6C00-3806-47BB-8777-116AC4A4FD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81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209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E0E0B5-E1A9-4A11-82EB-DE85AD2A6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322FF24-6A75-4073-A39F-B4ADED94A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8AFAB1B-BC43-4248-A3A0-54474DB4D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980C-21E6-4F1F-8FFC-8778600DA804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26838CA-65A8-4B70-84B1-ABC90220E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C8D5224-9876-4020-A266-FE3BD48F2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6C00-3806-47BB-8777-116AC4A4FD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638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EE3823-4572-48CB-9717-2CA040C0F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4FEC3DD-20E8-4E26-9460-FE58510CC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4F73CF1-F0D4-4340-A34A-755332384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980C-21E6-4F1F-8FFC-8778600DA804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D87CBA7-6B74-4206-A732-2345973DC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09D6351-5A2D-4247-85F6-D83BFF86E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6C00-3806-47BB-8777-116AC4A4FD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2427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0151AE-5601-4C22-A410-D9F2828CC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151EA99-DB71-47D8-814C-3491568F82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C29FC54-8442-45D5-969C-B77D3BF4E5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D2F5476-BCDF-4943-837D-AE68F58F2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980C-21E6-4F1F-8FFC-8778600DA804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169BA3B-C10A-455F-B684-2872E331E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7BAACBC-5A76-42FF-8698-509D3AD3A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6C00-3806-47BB-8777-116AC4A4FD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9635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D897B9-2515-45D9-B1EB-682FDEA57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64E1007-EF91-4891-9311-D6E94A51A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A6976F4-2EE8-4389-8AA9-FCA209F100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CD5E5E8-D1CA-4BD8-BAF6-94587A3553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166F199-A01C-4983-BCEB-5E29D40753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162B027-4D82-4F3D-A0D1-7FFF58703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980C-21E6-4F1F-8FFC-8778600DA804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A3F042D-D5B9-40A5-99A2-1067C0D6E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448CA31-A7EC-4709-B251-60BEEF74D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6C00-3806-47BB-8777-116AC4A4FD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6626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037CAA-2DCD-422B-AAF0-7BA0FC4BF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F4C804E-7C2B-4FA9-BFF1-EC258CBD0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980C-21E6-4F1F-8FFC-8778600DA804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7650245-3B84-43E1-A42A-16FFC019C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93A1B2A-206D-42D9-B3F0-CAB762022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6C00-3806-47BB-8777-116AC4A4FD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1815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AC0B629-0ABF-4F95-AC76-19B69BDC0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980C-21E6-4F1F-8FFC-8778600DA804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7774D62-EBDF-467F-8CE3-1702EE8E8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28527F7-770F-4E28-A54E-5B278F12B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6C00-3806-47BB-8777-116AC4A4FD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9018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B351C1-5AAB-461F-9ED9-6169536CD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D5CCF3D-5B84-4AE3-AAC9-953CA1427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1635E80-EA91-45DB-91BB-D60200715A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C587BE1-76CB-4B98-950C-916D75691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980C-21E6-4F1F-8FFC-8778600DA804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9BBEA51-1576-4762-AC56-2EE63D619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CC3CEB5-76A7-4D97-A5D1-0E6CABEDE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6C00-3806-47BB-8777-116AC4A4FD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476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7826DF-E320-461D-82A0-08947FB16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0A46C80-FEEA-4B94-8983-97E1389A0A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FB5E573-6AB0-495D-9E56-113895B96F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6125946-26C4-4364-9110-1BE3720E8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980C-21E6-4F1F-8FFC-8778600DA804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B212938-5AD2-4A41-A46E-BD32C9C46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FEAE011-292C-4676-A60F-6DAC739DA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6C00-3806-47BB-8777-116AC4A4FD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8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17EA3C8-E9B0-4CE0-B9C2-A9A3ABADE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061525A-FFEA-4829-8959-B09C0A1F7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00C368E-478A-4F2F-8BFC-6EF2B5050F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D980C-21E6-4F1F-8FFC-8778600DA804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759FFD4-1205-4AC3-A5C5-F107EB7064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912B758-EE07-4CB7-AC46-CC45466061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C6C00-3806-47BB-8777-116AC4A4FD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2009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>
          <a:xfrm>
            <a:off x="569957" y="1612900"/>
            <a:ext cx="11026144" cy="2768601"/>
          </a:xfrm>
          <a:prstGeom prst="roundRect">
            <a:avLst>
              <a:gd name="adj" fmla="val 5506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grpSp>
        <p:nvGrpSpPr>
          <p:cNvPr id="39" name="Group 38"/>
          <p:cNvGrpSpPr/>
          <p:nvPr/>
        </p:nvGrpSpPr>
        <p:grpSpPr>
          <a:xfrm>
            <a:off x="4244535" y="1435098"/>
            <a:ext cx="3676991" cy="463333"/>
            <a:chOff x="3193129" y="1038223"/>
            <a:chExt cx="2757743" cy="347500"/>
          </a:xfrm>
        </p:grpSpPr>
        <p:sp>
          <p:nvSpPr>
            <p:cNvPr id="40" name="Round Same Side Corner Rectangle 39"/>
            <p:cNvSpPr/>
            <p:nvPr/>
          </p:nvSpPr>
          <p:spPr>
            <a:xfrm>
              <a:off x="3326479" y="1038223"/>
              <a:ext cx="2491043" cy="347500"/>
            </a:xfrm>
            <a:prstGeom prst="round2SameRect">
              <a:avLst>
                <a:gd name="adj1" fmla="val 0"/>
                <a:gd name="adj2" fmla="val 23755"/>
              </a:avLst>
            </a:prstGeom>
            <a:solidFill>
              <a:schemeClr val="tx1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33" dirty="0"/>
                <a:t>Project Budget</a:t>
              </a:r>
            </a:p>
          </p:txBody>
        </p:sp>
        <p:sp>
          <p:nvSpPr>
            <p:cNvPr id="41" name="Right Triangle 40"/>
            <p:cNvSpPr/>
            <p:nvPr/>
          </p:nvSpPr>
          <p:spPr>
            <a:xfrm rot="16200000">
              <a:off x="3193129" y="1038224"/>
              <a:ext cx="133350" cy="133350"/>
            </a:xfrm>
            <a:prstGeom prst="rtTriangl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42" name="Right Triangle 41"/>
            <p:cNvSpPr/>
            <p:nvPr/>
          </p:nvSpPr>
          <p:spPr>
            <a:xfrm rot="5400000" flipH="1">
              <a:off x="5817522" y="1038224"/>
              <a:ext cx="133350" cy="133350"/>
            </a:xfrm>
            <a:prstGeom prst="rtTriangl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96" name="Rounded Rectangle 95"/>
          <p:cNvSpPr/>
          <p:nvPr/>
        </p:nvSpPr>
        <p:spPr bwMode="auto">
          <a:xfrm>
            <a:off x="1307763" y="4185047"/>
            <a:ext cx="1207339" cy="406400"/>
          </a:xfrm>
          <a:prstGeom prst="roundRect">
            <a:avLst>
              <a:gd name="adj" fmla="val 47917"/>
            </a:avLst>
          </a:prstGeom>
          <a:solidFill>
            <a:schemeClr val="accent1"/>
          </a:solidFill>
          <a:ln w="9525">
            <a:noFill/>
            <a:round/>
          </a:ln>
        </p:spPr>
        <p:txBody>
          <a:bodyPr vert="horz" wrap="square" lIns="121920" tIns="60960" rIns="121920" bIns="60960" numCol="1" rtlCol="0" anchor="ctr" anchorCtr="0" compatLnSpc="1"/>
          <a:lstStyle/>
          <a:p>
            <a:pPr algn="ctr"/>
            <a:r>
              <a:rPr lang="en-US" sz="1867" b="1" dirty="0">
                <a:solidFill>
                  <a:schemeClr val="bg1"/>
                </a:solidFill>
              </a:rPr>
              <a:t>20XX</a:t>
            </a:r>
          </a:p>
        </p:txBody>
      </p:sp>
      <p:sp>
        <p:nvSpPr>
          <p:cNvPr id="97" name="Rounded Rectangle 96"/>
          <p:cNvSpPr/>
          <p:nvPr/>
        </p:nvSpPr>
        <p:spPr bwMode="auto">
          <a:xfrm>
            <a:off x="3390371" y="4185047"/>
            <a:ext cx="1207339" cy="406400"/>
          </a:xfrm>
          <a:prstGeom prst="roundRect">
            <a:avLst>
              <a:gd name="adj" fmla="val 47917"/>
            </a:avLst>
          </a:prstGeom>
          <a:solidFill>
            <a:schemeClr val="accent2"/>
          </a:solidFill>
          <a:ln w="9525">
            <a:noFill/>
            <a:round/>
          </a:ln>
        </p:spPr>
        <p:txBody>
          <a:bodyPr vert="horz" wrap="square" lIns="121920" tIns="60960" rIns="121920" bIns="60960" numCol="1" rtlCol="0" anchor="ctr" anchorCtr="0" compatLnSpc="1"/>
          <a:lstStyle/>
          <a:p>
            <a:pPr algn="ctr"/>
            <a:r>
              <a:rPr lang="en-US" sz="1867" b="1" dirty="0">
                <a:solidFill>
                  <a:schemeClr val="bg1"/>
                </a:solidFill>
              </a:rPr>
              <a:t>20XX</a:t>
            </a:r>
          </a:p>
        </p:txBody>
      </p:sp>
      <p:sp>
        <p:nvSpPr>
          <p:cNvPr id="98" name="Rounded Rectangle 97"/>
          <p:cNvSpPr/>
          <p:nvPr/>
        </p:nvSpPr>
        <p:spPr bwMode="auto">
          <a:xfrm>
            <a:off x="5472979" y="4185047"/>
            <a:ext cx="1207339" cy="406400"/>
          </a:xfrm>
          <a:prstGeom prst="roundRect">
            <a:avLst>
              <a:gd name="adj" fmla="val 47917"/>
            </a:avLst>
          </a:prstGeom>
          <a:solidFill>
            <a:schemeClr val="accent3"/>
          </a:solidFill>
          <a:ln w="9525">
            <a:noFill/>
            <a:round/>
          </a:ln>
        </p:spPr>
        <p:txBody>
          <a:bodyPr vert="horz" wrap="square" lIns="121920" tIns="60960" rIns="121920" bIns="60960" numCol="1" rtlCol="0" anchor="ctr" anchorCtr="0" compatLnSpc="1"/>
          <a:lstStyle/>
          <a:p>
            <a:pPr algn="ctr"/>
            <a:r>
              <a:rPr lang="en-US" sz="1867" b="1" dirty="0">
                <a:solidFill>
                  <a:schemeClr val="bg1"/>
                </a:solidFill>
              </a:rPr>
              <a:t>20XX</a:t>
            </a:r>
          </a:p>
        </p:txBody>
      </p:sp>
      <p:sp>
        <p:nvSpPr>
          <p:cNvPr id="99" name="Rounded Rectangle 98"/>
          <p:cNvSpPr/>
          <p:nvPr/>
        </p:nvSpPr>
        <p:spPr bwMode="auto">
          <a:xfrm>
            <a:off x="7555588" y="4185047"/>
            <a:ext cx="1207339" cy="406400"/>
          </a:xfrm>
          <a:prstGeom prst="roundRect">
            <a:avLst>
              <a:gd name="adj" fmla="val 47917"/>
            </a:avLst>
          </a:prstGeom>
          <a:solidFill>
            <a:schemeClr val="accent4"/>
          </a:solidFill>
          <a:ln w="9525">
            <a:noFill/>
            <a:round/>
          </a:ln>
        </p:spPr>
        <p:txBody>
          <a:bodyPr vert="horz" wrap="square" lIns="121920" tIns="60960" rIns="121920" bIns="60960" numCol="1" rtlCol="0" anchor="ctr" anchorCtr="0" compatLnSpc="1"/>
          <a:lstStyle/>
          <a:p>
            <a:pPr algn="ctr"/>
            <a:r>
              <a:rPr lang="en-US" sz="1867" b="1" dirty="0">
                <a:solidFill>
                  <a:schemeClr val="bg1"/>
                </a:solidFill>
              </a:rPr>
              <a:t>20XX</a:t>
            </a:r>
          </a:p>
        </p:txBody>
      </p:sp>
      <p:sp>
        <p:nvSpPr>
          <p:cNvPr id="100" name="Rounded Rectangle 99"/>
          <p:cNvSpPr/>
          <p:nvPr/>
        </p:nvSpPr>
        <p:spPr bwMode="auto">
          <a:xfrm>
            <a:off x="9638197" y="4191000"/>
            <a:ext cx="1207339" cy="406400"/>
          </a:xfrm>
          <a:prstGeom prst="roundRect">
            <a:avLst>
              <a:gd name="adj" fmla="val 47917"/>
            </a:avLst>
          </a:prstGeom>
          <a:solidFill>
            <a:schemeClr val="accent5"/>
          </a:solidFill>
          <a:ln w="9525">
            <a:noFill/>
            <a:round/>
          </a:ln>
        </p:spPr>
        <p:txBody>
          <a:bodyPr vert="horz" wrap="square" lIns="121920" tIns="60960" rIns="121920" bIns="60960" numCol="1" rtlCol="0" anchor="ctr" anchorCtr="0" compatLnSpc="1"/>
          <a:lstStyle/>
          <a:p>
            <a:pPr algn="ctr"/>
            <a:r>
              <a:rPr lang="en-US" sz="1867" b="1" dirty="0">
                <a:solidFill>
                  <a:schemeClr val="bg1"/>
                </a:solidFill>
              </a:rPr>
              <a:t>20XX</a:t>
            </a:r>
          </a:p>
        </p:txBody>
      </p:sp>
      <p:graphicFrame>
        <p:nvGraphicFramePr>
          <p:cNvPr id="43" name="Chart 42"/>
          <p:cNvGraphicFramePr/>
          <p:nvPr/>
        </p:nvGraphicFramePr>
        <p:xfrm>
          <a:off x="863764" y="2461557"/>
          <a:ext cx="2095336" cy="1722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4" name="Chart 43"/>
          <p:cNvGraphicFramePr/>
          <p:nvPr/>
        </p:nvGraphicFramePr>
        <p:xfrm>
          <a:off x="2946372" y="2461557"/>
          <a:ext cx="2095336" cy="1722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5" name="Chart 44"/>
          <p:cNvGraphicFramePr/>
          <p:nvPr/>
        </p:nvGraphicFramePr>
        <p:xfrm>
          <a:off x="5028981" y="2461557"/>
          <a:ext cx="2095336" cy="1722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6" name="Chart 45"/>
          <p:cNvGraphicFramePr/>
          <p:nvPr/>
        </p:nvGraphicFramePr>
        <p:xfrm>
          <a:off x="7111591" y="2461557"/>
          <a:ext cx="2095336" cy="1722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47" name="Chart 46"/>
          <p:cNvGraphicFramePr/>
          <p:nvPr/>
        </p:nvGraphicFramePr>
        <p:xfrm>
          <a:off x="9194199" y="2461557"/>
          <a:ext cx="2095336" cy="1722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9" name="Down Arrow Callout 48"/>
          <p:cNvSpPr/>
          <p:nvPr/>
        </p:nvSpPr>
        <p:spPr>
          <a:xfrm>
            <a:off x="1503986" y="2219362"/>
            <a:ext cx="814893" cy="384047"/>
          </a:xfrm>
          <a:prstGeom prst="downArrowCallout">
            <a:avLst>
              <a:gd name="adj1" fmla="val 50000"/>
              <a:gd name="adj2" fmla="val 25000"/>
              <a:gd name="adj3" fmla="val 25000"/>
              <a:gd name="adj4" fmla="val 75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75%</a:t>
            </a:r>
          </a:p>
        </p:txBody>
      </p:sp>
      <p:sp>
        <p:nvSpPr>
          <p:cNvPr id="34" name="Down Arrow Callout 33"/>
          <p:cNvSpPr/>
          <p:nvPr/>
        </p:nvSpPr>
        <p:spPr>
          <a:xfrm>
            <a:off x="3586595" y="2219362"/>
            <a:ext cx="814893" cy="384047"/>
          </a:xfrm>
          <a:prstGeom prst="downArrowCallout">
            <a:avLst>
              <a:gd name="adj1" fmla="val 50000"/>
              <a:gd name="adj2" fmla="val 25000"/>
              <a:gd name="adj3" fmla="val 25000"/>
              <a:gd name="adj4" fmla="val 75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65%</a:t>
            </a:r>
          </a:p>
        </p:txBody>
      </p:sp>
      <p:sp>
        <p:nvSpPr>
          <p:cNvPr id="35" name="Down Arrow Callout 34"/>
          <p:cNvSpPr/>
          <p:nvPr/>
        </p:nvSpPr>
        <p:spPr>
          <a:xfrm>
            <a:off x="5669204" y="2219362"/>
            <a:ext cx="814893" cy="384047"/>
          </a:xfrm>
          <a:prstGeom prst="downArrowCallout">
            <a:avLst>
              <a:gd name="adj1" fmla="val 50000"/>
              <a:gd name="adj2" fmla="val 25000"/>
              <a:gd name="adj3" fmla="val 25000"/>
              <a:gd name="adj4" fmla="val 75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45%</a:t>
            </a:r>
          </a:p>
        </p:txBody>
      </p:sp>
      <p:sp>
        <p:nvSpPr>
          <p:cNvPr id="36" name="Down Arrow Callout 35"/>
          <p:cNvSpPr/>
          <p:nvPr/>
        </p:nvSpPr>
        <p:spPr>
          <a:xfrm>
            <a:off x="7751814" y="2219362"/>
            <a:ext cx="814893" cy="384047"/>
          </a:xfrm>
          <a:prstGeom prst="downArrowCallout">
            <a:avLst>
              <a:gd name="adj1" fmla="val 50000"/>
              <a:gd name="adj2" fmla="val 25000"/>
              <a:gd name="adj3" fmla="val 25000"/>
              <a:gd name="adj4" fmla="val 75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15%</a:t>
            </a:r>
          </a:p>
        </p:txBody>
      </p:sp>
      <p:sp>
        <p:nvSpPr>
          <p:cNvPr id="37" name="Down Arrow Callout 36"/>
          <p:cNvSpPr/>
          <p:nvPr/>
        </p:nvSpPr>
        <p:spPr>
          <a:xfrm>
            <a:off x="9834420" y="2219362"/>
            <a:ext cx="814893" cy="384047"/>
          </a:xfrm>
          <a:prstGeom prst="downArrowCallout">
            <a:avLst>
              <a:gd name="adj1" fmla="val 50000"/>
              <a:gd name="adj2" fmla="val 25000"/>
              <a:gd name="adj3" fmla="val 25000"/>
              <a:gd name="adj4" fmla="val 75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90%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82401" y="4857273"/>
            <a:ext cx="2058065" cy="14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/>
                </a:solidFill>
              </a:rPr>
              <a:t>Title Goes here</a:t>
            </a:r>
          </a:p>
          <a:p>
            <a:pPr algn="ctr"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but the of majority have suffered alteration some form</a:t>
            </a:r>
            <a:b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by injected.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965010" y="4857273"/>
            <a:ext cx="2058065" cy="14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2"/>
                </a:solidFill>
              </a:rPr>
              <a:t>Title Goes here</a:t>
            </a:r>
          </a:p>
          <a:p>
            <a:pPr algn="ctr"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but the of majority have suffered alteration some form</a:t>
            </a:r>
            <a:b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by injected.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047618" y="4857273"/>
            <a:ext cx="2058065" cy="14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3"/>
                </a:solidFill>
              </a:rPr>
              <a:t>Title Goes here</a:t>
            </a:r>
          </a:p>
          <a:p>
            <a:pPr algn="ctr"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but the of majority have suffered alteration some form</a:t>
            </a:r>
            <a:b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by injected.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130226" y="4857273"/>
            <a:ext cx="2058065" cy="14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4"/>
                </a:solidFill>
              </a:rPr>
              <a:t>Title Goes here</a:t>
            </a:r>
          </a:p>
          <a:p>
            <a:pPr algn="ctr"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but the of majority have suffered alteration some form</a:t>
            </a:r>
            <a:b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by injected.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9212836" y="4857273"/>
            <a:ext cx="2058065" cy="14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5"/>
                </a:solidFill>
              </a:rPr>
              <a:t>Title Goes here</a:t>
            </a:r>
          </a:p>
          <a:p>
            <a:pPr algn="ctr"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but the of majority have suffered alteration some form</a:t>
            </a:r>
            <a:b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by injected.</a:t>
            </a:r>
          </a:p>
        </p:txBody>
      </p:sp>
    </p:spTree>
  </p:cSld>
  <p:clrMapOvr>
    <a:masterClrMapping/>
  </p:clrMapOvr>
  <p:transition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0"/>
                            </p:stCondLst>
                            <p:childTnLst>
                              <p:par>
                                <p:cTn id="91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500"/>
                            </p:stCondLst>
                            <p:childTnLst>
                              <p:par>
                                <p:cTn id="10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96" grpId="0" animBg="1"/>
      <p:bldP spid="97" grpId="0" animBg="1"/>
      <p:bldP spid="98" grpId="0" animBg="1"/>
      <p:bldP spid="99" grpId="0" animBg="1"/>
      <p:bldP spid="100" grpId="0" animBg="1"/>
      <p:bldGraphic spid="43" grpId="0">
        <p:bldAsOne/>
      </p:bldGraphic>
      <p:bldGraphic spid="44" grpId="0">
        <p:bldAsOne/>
      </p:bldGraphic>
      <p:bldGraphic spid="45" grpId="0">
        <p:bldAsOne/>
      </p:bldGraphic>
      <p:bldGraphic spid="46" grpId="0">
        <p:bldAsOne/>
      </p:bldGraphic>
      <p:bldGraphic spid="47" grpId="0">
        <p:bldAsOne/>
      </p:bldGraphic>
      <p:bldP spid="49" grpId="0" animBg="1"/>
      <p:bldP spid="34" grpId="0" animBg="1"/>
      <p:bldP spid="35" grpId="0" animBg="1"/>
      <p:bldP spid="36" grpId="0" animBg="1"/>
      <p:bldP spid="37" grpId="0" animBg="1"/>
      <p:bldP spid="48" grpId="0"/>
      <p:bldP spid="51" grpId="0"/>
      <p:bldP spid="54" grpId="0"/>
      <p:bldP spid="57" grpId="0"/>
      <p:bldP spid="59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宽屏</PresentationFormat>
  <Paragraphs>22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办公资源</cp:lastModifiedBy>
  <cp:revision>1</cp:revision>
  <dcterms:created xsi:type="dcterms:W3CDTF">2019-02-19T09:57:27Z</dcterms:created>
  <dcterms:modified xsi:type="dcterms:W3CDTF">2019-02-26T04:40:51Z</dcterms:modified>
</cp:coreProperties>
</file>