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401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C894F-243E-46B9-945B-915083904670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8AAD-E0CA-4C4E-A9BB-8D45ED3FC3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94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CBB30F-F407-4701-ADF5-7D24A1248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6A946BD-A83B-4567-B1F6-5A808F3F4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2119B0-28AE-4EE9-9504-834466D4E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F593-9770-4E75-AC35-458156CBE4A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B92F09-79BE-4427-A46E-1F2CB16EC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1E9196-B178-4997-878E-D4911BF7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2187-0D8C-4994-8690-41211C62E2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95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E1161C-4D37-490A-9CFE-17D304066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E382013-2CE8-4017-957E-CEDA0D74C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002939-955E-4A9A-91C5-AA5A58F83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F593-9770-4E75-AC35-458156CBE4A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27BA7B-6039-4023-8F20-DAE0487F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600205-B230-441C-B563-64824E47A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2187-0D8C-4994-8690-41211C62E2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60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4F4F110-9E31-4E5D-8379-1A73544C7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5CADB03-193E-4E2D-842B-3A066A956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041627-AF2D-48AF-B4C0-E1610AE85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F593-9770-4E75-AC35-458156CBE4A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F287A6-73ED-4E06-A2E4-0D767DB5A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66B150-4D72-4705-8C16-9B6A0FF6B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2187-0D8C-4994-8690-41211C62E2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4117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496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1CA25A-09BD-40BD-B994-6B323205A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7B3670-FCF8-4271-888F-E89C85393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EAC2FD-537B-423A-BF97-0617831EF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F593-9770-4E75-AC35-458156CBE4A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CE2ED8-CD1F-4529-8CAD-2B5F1C249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6CECD7-5D5F-492D-BBF5-A3C4F46F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2187-0D8C-4994-8690-41211C62E2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230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7A61FE-9FB1-49DF-8686-975EF5C2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954341-531F-43BB-BE56-ED0FC7D36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059B14-94A7-4C3D-A4A4-536769D0D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F593-9770-4E75-AC35-458156CBE4A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4FA49A-16EC-4955-94C3-07D32CC40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976186-2371-4383-9092-D7A75FCD5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2187-0D8C-4994-8690-41211C62E2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2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7E08E6-8307-4554-9435-D524CA83D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11AB4E-330C-4985-AA6F-527F71927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8C45853-7A60-433D-A320-D18234E77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BE16FFE-59CD-489E-AF4A-55C0D8E09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F593-9770-4E75-AC35-458156CBE4A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CAE50F3-C9BC-4BD9-93E3-CC386D0B4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F638A0-2542-4EDF-A34D-DEF1229CD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2187-0D8C-4994-8690-41211C62E2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44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C13B51-1600-437A-9B16-CF3FC7ED0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51C8BA4-2ABD-4EDA-98F3-966A9E006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950DDDE-7AAD-4DFE-A33F-1FC3E2A76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DAED10E-FC2D-4E56-9C9B-8C6D50A47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0404C00-8A78-4072-9737-E66345699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121ACF7-9939-489A-BBAC-296BC409A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F593-9770-4E75-AC35-458156CBE4A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9F3B7D1-50CD-43B8-AD96-D6F8C18F8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A76D5B6-3E36-4DB5-B728-698852116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2187-0D8C-4994-8690-41211C62E2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15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E66A46-7C72-466A-92D7-0A0DFC444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0853255-64EC-4CA9-9E50-7F6E16819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F593-9770-4E75-AC35-458156CBE4A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777256A-FDD7-4B7E-A1D5-B60DC1AE5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300E76-CC8A-450D-ACD3-8BA11BE3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2187-0D8C-4994-8690-41211C62E2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635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85C8A5C-764C-438A-A9C5-229C74D1E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F593-9770-4E75-AC35-458156CBE4A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9188D43-BF3C-4890-8119-F9650A0CB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EAD09D7-A2EB-4A79-A35C-5B8A16C5D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2187-0D8C-4994-8690-41211C62E2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162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0EB59D-B066-4B97-B064-8FB92FBF6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3FA2C1-90E2-46C1-8E92-50CA8C680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127AEF3-7F6F-497C-807C-2A01E8AFE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B5125C-89FE-491C-9E10-24D7A08E0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F593-9770-4E75-AC35-458156CBE4A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7FF6428-16B3-4CB4-8911-A13BBDE5B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A6C9A8-74E2-4037-AEC6-863BDE8A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2187-0D8C-4994-8690-41211C62E2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709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EB2A1E-ABB8-4E3D-B5E1-538F5EC50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87641B3-314C-4269-9A62-52C27E498A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D704B72-2956-406B-A85C-AEAF7A9A8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616A2D-3EA8-4CD1-9D52-82377D947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F593-9770-4E75-AC35-458156CBE4A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FA718BE-2135-4939-9DE4-7F4B5AB1F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9576EAE-034D-4D37-8466-641C9E071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2187-0D8C-4994-8690-41211C62E2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464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66CF47E-EED3-406D-B62E-01D8F1887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A9BD6EC-5C08-44E3-8A2D-FA92479D3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E1BA06-E6A3-4DA6-B585-D42AD83D1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DF593-9770-4E75-AC35-458156CBE4A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F28CE7-3585-4B53-8BF2-1BEB92EA97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B1D8F21-E0FA-41A8-9BBE-BA47D087D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92187-0D8C-4994-8690-41211C62E2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40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0"/>
          <p:cNvGrpSpPr/>
          <p:nvPr/>
        </p:nvGrpSpPr>
        <p:grpSpPr>
          <a:xfrm>
            <a:off x="891673" y="1809635"/>
            <a:ext cx="1728225" cy="1728224"/>
            <a:chOff x="1400541" y="1592431"/>
            <a:chExt cx="1296169" cy="1296168"/>
          </a:xfrm>
        </p:grpSpPr>
        <p:sp>
          <p:nvSpPr>
            <p:cNvPr id="35" name="Oval 34"/>
            <p:cNvSpPr/>
            <p:nvPr/>
          </p:nvSpPr>
          <p:spPr>
            <a:xfrm>
              <a:off x="1533041" y="1693149"/>
              <a:ext cx="1094733" cy="109473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>
                <a:solidFill>
                  <a:schemeClr val="bg1"/>
                </a:solidFill>
              </a:endParaRPr>
            </a:p>
          </p:txBody>
        </p:sp>
        <p:sp>
          <p:nvSpPr>
            <p:cNvPr id="36" name="Pie 35"/>
            <p:cNvSpPr/>
            <p:nvPr/>
          </p:nvSpPr>
          <p:spPr>
            <a:xfrm>
              <a:off x="1400541" y="1592431"/>
              <a:ext cx="1296169" cy="1296168"/>
            </a:xfrm>
            <a:prstGeom prst="pie">
              <a:avLst>
                <a:gd name="adj1" fmla="val 16202330"/>
                <a:gd name="adj2" fmla="val 10799236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100458" y="2085624"/>
              <a:ext cx="489216" cy="2154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867" b="1" dirty="0">
                  <a:solidFill>
                    <a:schemeClr val="bg1"/>
                  </a:solidFill>
                </a:rPr>
                <a:t>75%</a:t>
              </a:r>
            </a:p>
          </p:txBody>
        </p:sp>
      </p:grpSp>
      <p:grpSp>
        <p:nvGrpSpPr>
          <p:cNvPr id="5" name="Group 51"/>
          <p:cNvGrpSpPr/>
          <p:nvPr/>
        </p:nvGrpSpPr>
        <p:grpSpPr>
          <a:xfrm>
            <a:off x="3072154" y="1809635"/>
            <a:ext cx="1728225" cy="1728224"/>
            <a:chOff x="3099936" y="1592431"/>
            <a:chExt cx="1296169" cy="1296168"/>
          </a:xfrm>
        </p:grpSpPr>
        <p:sp>
          <p:nvSpPr>
            <p:cNvPr id="37" name="Oval 36"/>
            <p:cNvSpPr/>
            <p:nvPr/>
          </p:nvSpPr>
          <p:spPr>
            <a:xfrm>
              <a:off x="3232436" y="1693149"/>
              <a:ext cx="1094733" cy="109473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>
                <a:solidFill>
                  <a:schemeClr val="bg1"/>
                </a:solidFill>
              </a:endParaRPr>
            </a:p>
          </p:txBody>
        </p:sp>
        <p:sp>
          <p:nvSpPr>
            <p:cNvPr id="38" name="Pie 37"/>
            <p:cNvSpPr/>
            <p:nvPr/>
          </p:nvSpPr>
          <p:spPr>
            <a:xfrm>
              <a:off x="3099936" y="1592431"/>
              <a:ext cx="1296169" cy="1296168"/>
            </a:xfrm>
            <a:prstGeom prst="pie">
              <a:avLst>
                <a:gd name="adj1" fmla="val 16150781"/>
                <a:gd name="adj2" fmla="val 538898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799853" y="2104674"/>
              <a:ext cx="489216" cy="2154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867" b="1" dirty="0">
                  <a:solidFill>
                    <a:schemeClr val="bg1"/>
                  </a:solidFill>
                </a:rPr>
                <a:t>50%</a:t>
              </a:r>
            </a:p>
          </p:txBody>
        </p:sp>
      </p:grpSp>
      <p:grpSp>
        <p:nvGrpSpPr>
          <p:cNvPr id="6" name="Group 60"/>
          <p:cNvGrpSpPr/>
          <p:nvPr/>
        </p:nvGrpSpPr>
        <p:grpSpPr>
          <a:xfrm>
            <a:off x="5252636" y="1809635"/>
            <a:ext cx="1728225" cy="1728224"/>
            <a:chOff x="4834295" y="1592431"/>
            <a:chExt cx="1296169" cy="1296168"/>
          </a:xfrm>
        </p:grpSpPr>
        <p:sp>
          <p:nvSpPr>
            <p:cNvPr id="40" name="Oval 39"/>
            <p:cNvSpPr/>
            <p:nvPr/>
          </p:nvSpPr>
          <p:spPr>
            <a:xfrm>
              <a:off x="4966795" y="1693149"/>
              <a:ext cx="1094733" cy="109473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>
                <a:solidFill>
                  <a:schemeClr val="bg1"/>
                </a:solidFill>
              </a:endParaRPr>
            </a:p>
          </p:txBody>
        </p:sp>
        <p:sp>
          <p:nvSpPr>
            <p:cNvPr id="41" name="Pie 40"/>
            <p:cNvSpPr/>
            <p:nvPr/>
          </p:nvSpPr>
          <p:spPr>
            <a:xfrm>
              <a:off x="4834295" y="1592431"/>
              <a:ext cx="1296169" cy="1296168"/>
            </a:xfrm>
            <a:prstGeom prst="pie">
              <a:avLst>
                <a:gd name="adj1" fmla="val 16226626"/>
                <a:gd name="adj2" fmla="val 848252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524687" y="2104674"/>
              <a:ext cx="489216" cy="2154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867" b="1" dirty="0">
                  <a:solidFill>
                    <a:schemeClr val="bg1"/>
                  </a:solidFill>
                </a:rPr>
                <a:t>65%</a:t>
              </a:r>
            </a:p>
          </p:txBody>
        </p:sp>
      </p:grpSp>
      <p:grpSp>
        <p:nvGrpSpPr>
          <p:cNvPr id="7" name="Group 61"/>
          <p:cNvGrpSpPr/>
          <p:nvPr/>
        </p:nvGrpSpPr>
        <p:grpSpPr>
          <a:xfrm>
            <a:off x="7433117" y="1809635"/>
            <a:ext cx="1728225" cy="1728224"/>
            <a:chOff x="6447291" y="1592431"/>
            <a:chExt cx="1296169" cy="1296168"/>
          </a:xfrm>
        </p:grpSpPr>
        <p:sp>
          <p:nvSpPr>
            <p:cNvPr id="43" name="Oval 42"/>
            <p:cNvSpPr/>
            <p:nvPr/>
          </p:nvSpPr>
          <p:spPr>
            <a:xfrm>
              <a:off x="6579791" y="1661368"/>
              <a:ext cx="1094733" cy="109473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>
                <a:solidFill>
                  <a:schemeClr val="bg1"/>
                </a:solidFill>
              </a:endParaRPr>
            </a:p>
          </p:txBody>
        </p:sp>
        <p:sp>
          <p:nvSpPr>
            <p:cNvPr id="44" name="Pie 43"/>
            <p:cNvSpPr/>
            <p:nvPr/>
          </p:nvSpPr>
          <p:spPr>
            <a:xfrm>
              <a:off x="6447291" y="1592431"/>
              <a:ext cx="1296169" cy="1296168"/>
            </a:xfrm>
            <a:prstGeom prst="pie">
              <a:avLst>
                <a:gd name="adj1" fmla="val 16117363"/>
                <a:gd name="adj2" fmla="val 1021639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151229" y="2134506"/>
              <a:ext cx="489216" cy="2154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867" b="1" dirty="0">
                  <a:solidFill>
                    <a:schemeClr val="bg1"/>
                  </a:solidFill>
                </a:rPr>
                <a:t>70%</a:t>
              </a:r>
            </a:p>
          </p:txBody>
        </p:sp>
      </p:grpSp>
      <p:grpSp>
        <p:nvGrpSpPr>
          <p:cNvPr id="8" name="Group 52"/>
          <p:cNvGrpSpPr/>
          <p:nvPr/>
        </p:nvGrpSpPr>
        <p:grpSpPr>
          <a:xfrm>
            <a:off x="9613597" y="1809635"/>
            <a:ext cx="1728225" cy="1728224"/>
            <a:chOff x="6447291" y="1592431"/>
            <a:chExt cx="1296169" cy="1296168"/>
          </a:xfrm>
        </p:grpSpPr>
        <p:sp>
          <p:nvSpPr>
            <p:cNvPr id="54" name="Oval 53"/>
            <p:cNvSpPr/>
            <p:nvPr/>
          </p:nvSpPr>
          <p:spPr>
            <a:xfrm>
              <a:off x="6579791" y="1661368"/>
              <a:ext cx="1094733" cy="109473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>
                <a:solidFill>
                  <a:schemeClr val="bg1"/>
                </a:solidFill>
              </a:endParaRPr>
            </a:p>
          </p:txBody>
        </p:sp>
        <p:sp>
          <p:nvSpPr>
            <p:cNvPr id="55" name="Pie 54"/>
            <p:cNvSpPr/>
            <p:nvPr/>
          </p:nvSpPr>
          <p:spPr>
            <a:xfrm>
              <a:off x="6447291" y="1592431"/>
              <a:ext cx="1296169" cy="1296168"/>
            </a:xfrm>
            <a:prstGeom prst="pie">
              <a:avLst>
                <a:gd name="adj1" fmla="val 16140775"/>
                <a:gd name="adj2" fmla="val 1370627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128158" y="2123724"/>
              <a:ext cx="489216" cy="2154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867" b="1" dirty="0">
                  <a:solidFill>
                    <a:schemeClr val="bg1"/>
                  </a:solidFill>
                </a:rPr>
                <a:t>95%</a:t>
              </a:r>
            </a:p>
          </p:txBody>
        </p:sp>
      </p:grpSp>
      <p:grpSp>
        <p:nvGrpSpPr>
          <p:cNvPr id="9" name="Group 59"/>
          <p:cNvGrpSpPr/>
          <p:nvPr/>
        </p:nvGrpSpPr>
        <p:grpSpPr>
          <a:xfrm>
            <a:off x="891672" y="4338830"/>
            <a:ext cx="1728224" cy="744537"/>
            <a:chOff x="654725" y="3050273"/>
            <a:chExt cx="1296168" cy="558403"/>
          </a:xfrm>
        </p:grpSpPr>
        <p:sp>
          <p:nvSpPr>
            <p:cNvPr id="59" name="Isosceles Triangle 58"/>
            <p:cNvSpPr/>
            <p:nvPr/>
          </p:nvSpPr>
          <p:spPr>
            <a:xfrm>
              <a:off x="1158914" y="3050273"/>
              <a:ext cx="287790" cy="2127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Round Same Side Corner Rectangle 57"/>
            <p:cNvSpPr/>
            <p:nvPr/>
          </p:nvSpPr>
          <p:spPr>
            <a:xfrm>
              <a:off x="654725" y="3187760"/>
              <a:ext cx="1296168" cy="420916"/>
            </a:xfrm>
            <a:prstGeom prst="round2Same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+mj-lt"/>
                </a:rPr>
                <a:t>Keyword</a:t>
              </a:r>
            </a:p>
          </p:txBody>
        </p:sp>
      </p:grpSp>
      <p:grpSp>
        <p:nvGrpSpPr>
          <p:cNvPr id="10" name="Group 78"/>
          <p:cNvGrpSpPr/>
          <p:nvPr/>
        </p:nvGrpSpPr>
        <p:grpSpPr>
          <a:xfrm>
            <a:off x="3072153" y="4338830"/>
            <a:ext cx="1728224" cy="744537"/>
            <a:chOff x="654725" y="3050273"/>
            <a:chExt cx="1296168" cy="558403"/>
          </a:xfrm>
        </p:grpSpPr>
        <p:sp>
          <p:nvSpPr>
            <p:cNvPr id="80" name="Isosceles Triangle 79"/>
            <p:cNvSpPr/>
            <p:nvPr/>
          </p:nvSpPr>
          <p:spPr>
            <a:xfrm>
              <a:off x="1158914" y="3050273"/>
              <a:ext cx="287790" cy="21276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1" name="Round Same Side Corner Rectangle 80"/>
            <p:cNvSpPr/>
            <p:nvPr/>
          </p:nvSpPr>
          <p:spPr>
            <a:xfrm>
              <a:off x="654725" y="3187760"/>
              <a:ext cx="1296168" cy="420916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+mj-lt"/>
                </a:rPr>
                <a:t>Keyword</a:t>
              </a:r>
            </a:p>
          </p:txBody>
        </p:sp>
      </p:grpSp>
      <p:grpSp>
        <p:nvGrpSpPr>
          <p:cNvPr id="11" name="Group 81"/>
          <p:cNvGrpSpPr/>
          <p:nvPr/>
        </p:nvGrpSpPr>
        <p:grpSpPr>
          <a:xfrm>
            <a:off x="5252635" y="4338830"/>
            <a:ext cx="1728224" cy="744537"/>
            <a:chOff x="654725" y="3050273"/>
            <a:chExt cx="1296168" cy="558403"/>
          </a:xfrm>
        </p:grpSpPr>
        <p:sp>
          <p:nvSpPr>
            <p:cNvPr id="83" name="Isosceles Triangle 82"/>
            <p:cNvSpPr/>
            <p:nvPr/>
          </p:nvSpPr>
          <p:spPr>
            <a:xfrm>
              <a:off x="1158914" y="3050273"/>
              <a:ext cx="287790" cy="21276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4" name="Round Same Side Corner Rectangle 83"/>
            <p:cNvSpPr/>
            <p:nvPr/>
          </p:nvSpPr>
          <p:spPr>
            <a:xfrm>
              <a:off x="654725" y="3187760"/>
              <a:ext cx="1296168" cy="420916"/>
            </a:xfrm>
            <a:prstGeom prst="round2Same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+mj-lt"/>
                </a:rPr>
                <a:t>Keyword</a:t>
              </a:r>
            </a:p>
          </p:txBody>
        </p:sp>
      </p:grpSp>
      <p:grpSp>
        <p:nvGrpSpPr>
          <p:cNvPr id="12" name="Group 84"/>
          <p:cNvGrpSpPr/>
          <p:nvPr/>
        </p:nvGrpSpPr>
        <p:grpSpPr>
          <a:xfrm>
            <a:off x="7433116" y="4338830"/>
            <a:ext cx="1728224" cy="744537"/>
            <a:chOff x="654725" y="3050273"/>
            <a:chExt cx="1296168" cy="558403"/>
          </a:xfrm>
        </p:grpSpPr>
        <p:sp>
          <p:nvSpPr>
            <p:cNvPr id="86" name="Isosceles Triangle 85"/>
            <p:cNvSpPr/>
            <p:nvPr/>
          </p:nvSpPr>
          <p:spPr>
            <a:xfrm>
              <a:off x="1158914" y="3050273"/>
              <a:ext cx="287790" cy="21276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7" name="Round Same Side Corner Rectangle 86"/>
            <p:cNvSpPr/>
            <p:nvPr/>
          </p:nvSpPr>
          <p:spPr>
            <a:xfrm>
              <a:off x="654725" y="3187760"/>
              <a:ext cx="1296168" cy="420916"/>
            </a:xfrm>
            <a:prstGeom prst="round2Same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+mj-lt"/>
                </a:rPr>
                <a:t>Keyword</a:t>
              </a:r>
            </a:p>
          </p:txBody>
        </p:sp>
      </p:grpSp>
      <p:grpSp>
        <p:nvGrpSpPr>
          <p:cNvPr id="13" name="Group 87"/>
          <p:cNvGrpSpPr/>
          <p:nvPr/>
        </p:nvGrpSpPr>
        <p:grpSpPr>
          <a:xfrm>
            <a:off x="9613596" y="4338830"/>
            <a:ext cx="1728224" cy="744537"/>
            <a:chOff x="654725" y="3050273"/>
            <a:chExt cx="1296168" cy="558403"/>
          </a:xfrm>
        </p:grpSpPr>
        <p:sp>
          <p:nvSpPr>
            <p:cNvPr id="89" name="Isosceles Triangle 88"/>
            <p:cNvSpPr/>
            <p:nvPr/>
          </p:nvSpPr>
          <p:spPr>
            <a:xfrm>
              <a:off x="1158914" y="3050273"/>
              <a:ext cx="287790" cy="212761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0" name="Round Same Side Corner Rectangle 89"/>
            <p:cNvSpPr/>
            <p:nvPr/>
          </p:nvSpPr>
          <p:spPr>
            <a:xfrm>
              <a:off x="654725" y="3187760"/>
              <a:ext cx="1296168" cy="420916"/>
            </a:xfrm>
            <a:prstGeom prst="round2Same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+mj-lt"/>
                </a:rPr>
                <a:t>Keyword</a:t>
              </a:r>
            </a:p>
          </p:txBody>
        </p:sp>
      </p:grpSp>
      <p:sp>
        <p:nvSpPr>
          <p:cNvPr id="51" name="Rounded Rectangle 50"/>
          <p:cNvSpPr/>
          <p:nvPr/>
        </p:nvSpPr>
        <p:spPr bwMode="auto">
          <a:xfrm>
            <a:off x="1152115" y="3789752"/>
            <a:ext cx="1207339" cy="406400"/>
          </a:xfrm>
          <a:prstGeom prst="roundRect">
            <a:avLst>
              <a:gd name="adj" fmla="val 47917"/>
            </a:avLst>
          </a:pr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rtlCol="0" anchor="ctr" anchorCtr="0" compatLnSpc="1"/>
          <a:lstStyle/>
          <a:p>
            <a:pPr algn="ctr"/>
            <a:r>
              <a:rPr lang="en-US" sz="1867" b="1" dirty="0">
                <a:solidFill>
                  <a:schemeClr val="bg1"/>
                </a:solidFill>
              </a:rPr>
              <a:t>20XX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3332596" y="3789752"/>
            <a:ext cx="1207339" cy="406400"/>
          </a:xfrm>
          <a:prstGeom prst="roundRect">
            <a:avLst>
              <a:gd name="adj" fmla="val 47917"/>
            </a:avLst>
          </a:pr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rtlCol="0" anchor="ctr" anchorCtr="0" compatLnSpc="1"/>
          <a:lstStyle/>
          <a:p>
            <a:pPr algn="ctr"/>
            <a:r>
              <a:rPr lang="en-US" sz="1867" b="1" dirty="0">
                <a:solidFill>
                  <a:schemeClr val="bg1"/>
                </a:solidFill>
              </a:rPr>
              <a:t>20XX</a:t>
            </a:r>
          </a:p>
        </p:txBody>
      </p:sp>
      <p:sp>
        <p:nvSpPr>
          <p:cNvPr id="53" name="Rounded Rectangle 52"/>
          <p:cNvSpPr/>
          <p:nvPr/>
        </p:nvSpPr>
        <p:spPr bwMode="auto">
          <a:xfrm>
            <a:off x="5513077" y="3789752"/>
            <a:ext cx="1207339" cy="406400"/>
          </a:xfrm>
          <a:prstGeom prst="roundRect">
            <a:avLst>
              <a:gd name="adj" fmla="val 47917"/>
            </a:avLst>
          </a:pr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1920" tIns="60960" rIns="121920" bIns="60960" numCol="1" rtlCol="0" anchor="ctr" anchorCtr="0" compatLnSpc="1"/>
          <a:lstStyle/>
          <a:p>
            <a:pPr algn="ctr"/>
            <a:r>
              <a:rPr lang="en-US" sz="1867" b="1" dirty="0">
                <a:solidFill>
                  <a:schemeClr val="bg1"/>
                </a:solidFill>
              </a:rPr>
              <a:t>20XX</a:t>
            </a:r>
          </a:p>
        </p:txBody>
      </p:sp>
      <p:sp>
        <p:nvSpPr>
          <p:cNvPr id="60" name="Rounded Rectangle 59"/>
          <p:cNvSpPr/>
          <p:nvPr/>
        </p:nvSpPr>
        <p:spPr bwMode="auto">
          <a:xfrm>
            <a:off x="7693559" y="3789752"/>
            <a:ext cx="1207339" cy="406400"/>
          </a:xfrm>
          <a:prstGeom prst="roundRect">
            <a:avLst>
              <a:gd name="adj" fmla="val 47917"/>
            </a:avLst>
          </a:pr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1920" tIns="60960" rIns="121920" bIns="60960" numCol="1" rtlCol="0" anchor="ctr" anchorCtr="0" compatLnSpc="1"/>
          <a:lstStyle/>
          <a:p>
            <a:pPr algn="ctr"/>
            <a:r>
              <a:rPr lang="en-US" sz="1867" b="1" dirty="0">
                <a:solidFill>
                  <a:schemeClr val="bg1"/>
                </a:solidFill>
              </a:rPr>
              <a:t>20XX</a:t>
            </a:r>
          </a:p>
        </p:txBody>
      </p:sp>
      <p:sp>
        <p:nvSpPr>
          <p:cNvPr id="61" name="Rounded Rectangle 60"/>
          <p:cNvSpPr/>
          <p:nvPr/>
        </p:nvSpPr>
        <p:spPr bwMode="auto">
          <a:xfrm>
            <a:off x="9874039" y="3789752"/>
            <a:ext cx="1207339" cy="406400"/>
          </a:xfrm>
          <a:prstGeom prst="roundRect">
            <a:avLst>
              <a:gd name="adj" fmla="val 47917"/>
            </a:avLst>
          </a:prstGeom>
          <a:solidFill>
            <a:schemeClr val="accent5"/>
          </a:solidFill>
          <a:ln w="9525">
            <a:noFill/>
            <a:round/>
          </a:ln>
        </p:spPr>
        <p:txBody>
          <a:bodyPr vert="horz" wrap="square" lIns="121920" tIns="60960" rIns="121920" bIns="60960" numCol="1" rtlCol="0" anchor="ctr" anchorCtr="0" compatLnSpc="1"/>
          <a:lstStyle/>
          <a:p>
            <a:pPr algn="ctr"/>
            <a:r>
              <a:rPr lang="en-US" sz="1867" b="1" dirty="0">
                <a:solidFill>
                  <a:schemeClr val="bg1"/>
                </a:solidFill>
              </a:rPr>
              <a:t>20XX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26753" y="5124769"/>
            <a:ext cx="2058065" cy="111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907234" y="5124769"/>
            <a:ext cx="2058065" cy="111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87716" y="5124769"/>
            <a:ext cx="2058065" cy="111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268197" y="5124769"/>
            <a:ext cx="2058065" cy="111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9448677" y="5124769"/>
            <a:ext cx="2058065" cy="111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60" grpId="0" animBg="1"/>
      <p:bldP spid="62" grpId="0"/>
      <p:bldP spid="63" grpId="0"/>
      <p:bldP spid="64" grpId="0"/>
      <p:bldP spid="65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宽屏</PresentationFormat>
  <Paragraphs>21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2019-02-19T09:58:44Z</dcterms:created>
  <dcterms:modified xsi:type="dcterms:W3CDTF">2019-02-26T04:41:44Z</dcterms:modified>
</cp:coreProperties>
</file>