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40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74E3A-931F-441A-9BF7-478A3ADCB29C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B31CA-4924-4FA0-B3F0-2B5F1A6D71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6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011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63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531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46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16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181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36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2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55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10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12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4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DD750DD-EA0E-46F0-A216-A86359F6248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262C582-3C6E-4407-8454-4C8FF4914C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34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ord 4"/>
          <p:cNvSpPr/>
          <p:nvPr/>
        </p:nvSpPr>
        <p:spPr>
          <a:xfrm rot="17559509">
            <a:off x="975815" y="2530355"/>
            <a:ext cx="1425069" cy="1425071"/>
          </a:xfrm>
          <a:prstGeom prst="chord">
            <a:avLst>
              <a:gd name="adj1" fmla="val 3532333"/>
              <a:gd name="adj2" fmla="val 1530266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788306" y="2342847"/>
            <a:ext cx="1800089" cy="180008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Chord 8"/>
          <p:cNvSpPr/>
          <p:nvPr/>
        </p:nvSpPr>
        <p:spPr>
          <a:xfrm rot="17559509">
            <a:off x="3143144" y="3783643"/>
            <a:ext cx="1425069" cy="1425071"/>
          </a:xfrm>
          <a:prstGeom prst="chord">
            <a:avLst>
              <a:gd name="adj1" fmla="val 4911705"/>
              <a:gd name="adj2" fmla="val 139864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2955636" y="3596135"/>
            <a:ext cx="1800089" cy="180008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Chord 10"/>
          <p:cNvSpPr/>
          <p:nvPr/>
        </p:nvSpPr>
        <p:spPr>
          <a:xfrm rot="17559509">
            <a:off x="5365188" y="2530357"/>
            <a:ext cx="1425069" cy="1425071"/>
          </a:xfrm>
          <a:prstGeom prst="chord">
            <a:avLst>
              <a:gd name="adj1" fmla="val 1955660"/>
              <a:gd name="adj2" fmla="val 1683230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5177680" y="2342848"/>
            <a:ext cx="1800089" cy="1800088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Chord 12"/>
          <p:cNvSpPr/>
          <p:nvPr/>
        </p:nvSpPr>
        <p:spPr>
          <a:xfrm rot="17559509">
            <a:off x="7580911" y="3783642"/>
            <a:ext cx="1425069" cy="1425071"/>
          </a:xfrm>
          <a:prstGeom prst="chord">
            <a:avLst>
              <a:gd name="adj1" fmla="val 18346902"/>
              <a:gd name="adj2" fmla="val 181397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7393404" y="3596135"/>
            <a:ext cx="1800089" cy="1800088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Chord 14"/>
          <p:cNvSpPr/>
          <p:nvPr/>
        </p:nvSpPr>
        <p:spPr>
          <a:xfrm rot="17559509">
            <a:off x="9794874" y="2530358"/>
            <a:ext cx="1425069" cy="1425071"/>
          </a:xfrm>
          <a:prstGeom prst="chord">
            <a:avLst>
              <a:gd name="adj1" fmla="val 4206821"/>
              <a:gd name="adj2" fmla="val 1463926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9607365" y="2342849"/>
            <a:ext cx="1800089" cy="18000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03146" y="3383084"/>
            <a:ext cx="137040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867" b="1" dirty="0">
                <a:solidFill>
                  <a:schemeClr val="bg1"/>
                </a:solidFill>
              </a:rPr>
              <a:t>50%</a:t>
            </a:r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74250" y="4688253"/>
            <a:ext cx="137040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867" b="1" dirty="0">
                <a:solidFill>
                  <a:schemeClr val="bg1"/>
                </a:solidFill>
              </a:rPr>
              <a:t>25%</a:t>
            </a:r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83656" y="3142676"/>
            <a:ext cx="137040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867" b="1" dirty="0">
                <a:solidFill>
                  <a:schemeClr val="bg1"/>
                </a:solidFill>
              </a:rPr>
              <a:t>75%</a:t>
            </a:r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93061" y="4294363"/>
            <a:ext cx="137040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867" b="1" dirty="0">
                <a:solidFill>
                  <a:schemeClr val="bg1"/>
                </a:solidFill>
              </a:rPr>
              <a:t>100%</a:t>
            </a:r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822205" y="3383084"/>
            <a:ext cx="137040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867" b="1" dirty="0">
                <a:solidFill>
                  <a:schemeClr val="bg1"/>
                </a:solidFill>
              </a:rPr>
              <a:t>45%</a:t>
            </a:r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9318" y="42279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64082" y="2087765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68848" y="42279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73613" y="2087765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478377" y="42279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060477" y="2284913"/>
            <a:ext cx="646355" cy="646355"/>
            <a:chOff x="3795358" y="1647903"/>
            <a:chExt cx="484766" cy="484766"/>
          </a:xfrm>
        </p:grpSpPr>
        <p:sp>
          <p:nvSpPr>
            <p:cNvPr id="40" name="Oval 39"/>
            <p:cNvSpPr/>
            <p:nvPr/>
          </p:nvSpPr>
          <p:spPr>
            <a:xfrm>
              <a:off x="3795358" y="1647903"/>
              <a:ext cx="484766" cy="4847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6" name="Freeform 65"/>
            <p:cNvSpPr>
              <a:spLocks noEditPoints="1"/>
            </p:cNvSpPr>
            <p:nvPr/>
          </p:nvSpPr>
          <p:spPr bwMode="auto">
            <a:xfrm>
              <a:off x="3920350" y="1766574"/>
              <a:ext cx="234782" cy="247425"/>
            </a:xfrm>
            <a:custGeom>
              <a:avLst/>
              <a:gdLst/>
              <a:ahLst/>
              <a:cxnLst>
                <a:cxn ang="0">
                  <a:pos x="38" y="47"/>
                </a:cxn>
                <a:cxn ang="0">
                  <a:pos x="36" y="54"/>
                </a:cxn>
                <a:cxn ang="0">
                  <a:pos x="17" y="63"/>
                </a:cxn>
                <a:cxn ang="0">
                  <a:pos x="1" y="56"/>
                </a:cxn>
                <a:cxn ang="0">
                  <a:pos x="0" y="51"/>
                </a:cxn>
                <a:cxn ang="0">
                  <a:pos x="6" y="41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4" y="16"/>
                </a:cxn>
                <a:cxn ang="0">
                  <a:pos x="9" y="5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35" y="14"/>
                </a:cxn>
                <a:cxn ang="0">
                  <a:pos x="26" y="30"/>
                </a:cxn>
                <a:cxn ang="0">
                  <a:pos x="38" y="47"/>
                </a:cxn>
                <a:cxn ang="0">
                  <a:pos x="33" y="51"/>
                </a:cxn>
                <a:cxn ang="0">
                  <a:pos x="24" y="40"/>
                </a:cxn>
                <a:cxn ang="0">
                  <a:pos x="22" y="40"/>
                </a:cxn>
                <a:cxn ang="0">
                  <a:pos x="7" y="49"/>
                </a:cxn>
                <a:cxn ang="0">
                  <a:pos x="21" y="59"/>
                </a:cxn>
                <a:cxn ang="0">
                  <a:pos x="33" y="51"/>
                </a:cxn>
                <a:cxn ang="0">
                  <a:pos x="26" y="24"/>
                </a:cxn>
                <a:cxn ang="0">
                  <a:pos x="28" y="18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2"/>
                </a:cxn>
                <a:cxn ang="0">
                  <a:pos x="21" y="26"/>
                </a:cxn>
                <a:cxn ang="0">
                  <a:pos x="26" y="24"/>
                </a:cxn>
                <a:cxn ang="0">
                  <a:pos x="60" y="26"/>
                </a:cxn>
                <a:cxn ang="0">
                  <a:pos x="60" y="30"/>
                </a:cxn>
                <a:cxn ang="0">
                  <a:pos x="52" y="30"/>
                </a:cxn>
                <a:cxn ang="0">
                  <a:pos x="52" y="39"/>
                </a:cxn>
                <a:cxn ang="0">
                  <a:pos x="48" y="39"/>
                </a:cxn>
                <a:cxn ang="0">
                  <a:pos x="48" y="30"/>
                </a:cxn>
                <a:cxn ang="0">
                  <a:pos x="40" y="30"/>
                </a:cxn>
                <a:cxn ang="0">
                  <a:pos x="40" y="26"/>
                </a:cxn>
                <a:cxn ang="0">
                  <a:pos x="48" y="26"/>
                </a:cxn>
                <a:cxn ang="0">
                  <a:pos x="48" y="18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60" y="26"/>
                </a:cxn>
              </a:cxnLst>
              <a:rect l="0" t="0" r="r" b="b"/>
              <a:pathLst>
                <a:path w="60" h="63">
                  <a:moveTo>
                    <a:pt x="38" y="47"/>
                  </a:moveTo>
                  <a:cubicBezTo>
                    <a:pt x="38" y="50"/>
                    <a:pt x="37" y="52"/>
                    <a:pt x="36" y="54"/>
                  </a:cubicBezTo>
                  <a:cubicBezTo>
                    <a:pt x="32" y="61"/>
                    <a:pt x="24" y="63"/>
                    <a:pt x="17" y="63"/>
                  </a:cubicBezTo>
                  <a:cubicBezTo>
                    <a:pt x="11" y="63"/>
                    <a:pt x="4" y="61"/>
                    <a:pt x="1" y="56"/>
                  </a:cubicBezTo>
                  <a:cubicBezTo>
                    <a:pt x="0" y="55"/>
                    <a:pt x="0" y="53"/>
                    <a:pt x="0" y="51"/>
                  </a:cubicBezTo>
                  <a:cubicBezTo>
                    <a:pt x="0" y="47"/>
                    <a:pt x="2" y="43"/>
                    <a:pt x="6" y="41"/>
                  </a:cubicBezTo>
                  <a:cubicBezTo>
                    <a:pt x="10" y="38"/>
                    <a:pt x="16" y="38"/>
                    <a:pt x="21" y="37"/>
                  </a:cubicBezTo>
                  <a:cubicBezTo>
                    <a:pt x="20" y="35"/>
                    <a:pt x="19" y="34"/>
                    <a:pt x="19" y="32"/>
                  </a:cubicBezTo>
                  <a:cubicBezTo>
                    <a:pt x="19" y="30"/>
                    <a:pt x="19" y="29"/>
                    <a:pt x="20" y="28"/>
                  </a:cubicBezTo>
                  <a:cubicBezTo>
                    <a:pt x="19" y="29"/>
                    <a:pt x="18" y="29"/>
                    <a:pt x="17" y="29"/>
                  </a:cubicBezTo>
                  <a:cubicBezTo>
                    <a:pt x="10" y="29"/>
                    <a:pt x="4" y="23"/>
                    <a:pt x="4" y="16"/>
                  </a:cubicBezTo>
                  <a:cubicBezTo>
                    <a:pt x="4" y="11"/>
                    <a:pt x="6" y="7"/>
                    <a:pt x="9" y="5"/>
                  </a:cubicBezTo>
                  <a:cubicBezTo>
                    <a:pt x="13" y="1"/>
                    <a:pt x="19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3" y="6"/>
                    <a:pt x="35" y="9"/>
                    <a:pt x="35" y="14"/>
                  </a:cubicBezTo>
                  <a:cubicBezTo>
                    <a:pt x="35" y="24"/>
                    <a:pt x="26" y="25"/>
                    <a:pt x="26" y="30"/>
                  </a:cubicBezTo>
                  <a:cubicBezTo>
                    <a:pt x="26" y="35"/>
                    <a:pt x="38" y="37"/>
                    <a:pt x="38" y="47"/>
                  </a:cubicBezTo>
                  <a:close/>
                  <a:moveTo>
                    <a:pt x="33" y="51"/>
                  </a:moveTo>
                  <a:cubicBezTo>
                    <a:pt x="33" y="45"/>
                    <a:pt x="28" y="42"/>
                    <a:pt x="24" y="40"/>
                  </a:cubicBezTo>
                  <a:cubicBezTo>
                    <a:pt x="23" y="40"/>
                    <a:pt x="23" y="40"/>
                    <a:pt x="22" y="40"/>
                  </a:cubicBezTo>
                  <a:cubicBezTo>
                    <a:pt x="16" y="40"/>
                    <a:pt x="7" y="42"/>
                    <a:pt x="7" y="49"/>
                  </a:cubicBezTo>
                  <a:cubicBezTo>
                    <a:pt x="7" y="57"/>
                    <a:pt x="15" y="59"/>
                    <a:pt x="21" y="59"/>
                  </a:cubicBezTo>
                  <a:cubicBezTo>
                    <a:pt x="26" y="59"/>
                    <a:pt x="33" y="57"/>
                    <a:pt x="33" y="51"/>
                  </a:cubicBezTo>
                  <a:close/>
                  <a:moveTo>
                    <a:pt x="26" y="24"/>
                  </a:moveTo>
                  <a:cubicBezTo>
                    <a:pt x="28" y="22"/>
                    <a:pt x="28" y="20"/>
                    <a:pt x="28" y="18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2"/>
                  </a:cubicBezTo>
                  <a:cubicBezTo>
                    <a:pt x="11" y="17"/>
                    <a:pt x="14" y="26"/>
                    <a:pt x="21" y="26"/>
                  </a:cubicBezTo>
                  <a:cubicBezTo>
                    <a:pt x="23" y="26"/>
                    <a:pt x="25" y="25"/>
                    <a:pt x="26" y="24"/>
                  </a:cubicBezTo>
                  <a:close/>
                  <a:moveTo>
                    <a:pt x="60" y="26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6"/>
                    <a:pt x="52" y="26"/>
                    <a:pt x="52" y="26"/>
                  </a:cubicBezTo>
                  <a:lnTo>
                    <a:pt x="60" y="2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851072" y="3648008"/>
            <a:ext cx="646355" cy="646355"/>
            <a:chOff x="2138304" y="2670224"/>
            <a:chExt cx="484766" cy="484766"/>
          </a:xfrm>
        </p:grpSpPr>
        <p:sp>
          <p:nvSpPr>
            <p:cNvPr id="42" name="Oval 41"/>
            <p:cNvSpPr/>
            <p:nvPr/>
          </p:nvSpPr>
          <p:spPr>
            <a:xfrm>
              <a:off x="2138304" y="2670224"/>
              <a:ext cx="484766" cy="4847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9" name="Freeform 117"/>
            <p:cNvSpPr>
              <a:spLocks noEditPoints="1"/>
            </p:cNvSpPr>
            <p:nvPr/>
          </p:nvSpPr>
          <p:spPr bwMode="auto">
            <a:xfrm>
              <a:off x="2255905" y="2792020"/>
              <a:ext cx="249564" cy="241175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273612" y="3648008"/>
            <a:ext cx="646355" cy="646355"/>
            <a:chOff x="5455209" y="2670224"/>
            <a:chExt cx="484766" cy="484766"/>
          </a:xfrm>
        </p:grpSpPr>
        <p:sp>
          <p:nvSpPr>
            <p:cNvPr id="43" name="Oval 42"/>
            <p:cNvSpPr/>
            <p:nvPr/>
          </p:nvSpPr>
          <p:spPr>
            <a:xfrm>
              <a:off x="5455209" y="2670224"/>
              <a:ext cx="484766" cy="4847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2" name="Freeform 154"/>
            <p:cNvSpPr/>
            <p:nvPr/>
          </p:nvSpPr>
          <p:spPr bwMode="auto">
            <a:xfrm>
              <a:off x="5566581" y="2808178"/>
              <a:ext cx="262023" cy="208859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6313" y="2284913"/>
            <a:ext cx="646355" cy="646355"/>
            <a:chOff x="567235" y="1647903"/>
            <a:chExt cx="484766" cy="484766"/>
          </a:xfrm>
        </p:grpSpPr>
        <p:sp>
          <p:nvSpPr>
            <p:cNvPr id="39" name="Oval 38"/>
            <p:cNvSpPr/>
            <p:nvPr/>
          </p:nvSpPr>
          <p:spPr>
            <a:xfrm>
              <a:off x="567235" y="1647903"/>
              <a:ext cx="484766" cy="4847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Freeform 78"/>
            <p:cNvSpPr/>
            <p:nvPr/>
          </p:nvSpPr>
          <p:spPr bwMode="auto">
            <a:xfrm>
              <a:off x="738818" y="1755206"/>
              <a:ext cx="141601" cy="270160"/>
            </a:xfrm>
            <a:custGeom>
              <a:avLst/>
              <a:gdLst/>
              <a:ahLst/>
              <a:cxnLst>
                <a:cxn ang="0">
                  <a:pos x="35" y="11"/>
                </a:cxn>
                <a:cxn ang="0">
                  <a:pos x="29" y="11"/>
                </a:cxn>
                <a:cxn ang="0">
                  <a:pos x="23" y="17"/>
                </a:cxn>
                <a:cxn ang="0">
                  <a:pos x="23" y="25"/>
                </a:cxn>
                <a:cxn ang="0">
                  <a:pos x="35" y="25"/>
                </a:cxn>
                <a:cxn ang="0">
                  <a:pos x="33" y="37"/>
                </a:cxn>
                <a:cxn ang="0">
                  <a:pos x="23" y="37"/>
                </a:cxn>
                <a:cxn ang="0">
                  <a:pos x="23" y="67"/>
                </a:cxn>
                <a:cxn ang="0">
                  <a:pos x="11" y="6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11" y="25"/>
                </a:cxn>
                <a:cxn ang="0">
                  <a:pos x="11" y="16"/>
                </a:cxn>
                <a:cxn ang="0">
                  <a:pos x="26" y="0"/>
                </a:cxn>
                <a:cxn ang="0">
                  <a:pos x="35" y="1"/>
                </a:cxn>
                <a:cxn ang="0">
                  <a:pos x="35" y="11"/>
                </a:cxn>
              </a:cxnLst>
              <a:rect l="0" t="0" r="r" b="b"/>
              <a:pathLst>
                <a:path w="35" h="67">
                  <a:moveTo>
                    <a:pt x="35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24" y="11"/>
                    <a:pt x="23" y="14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6"/>
                    <a:pt x="17" y="0"/>
                    <a:pt x="26" y="0"/>
                  </a:cubicBezTo>
                  <a:cubicBezTo>
                    <a:pt x="30" y="0"/>
                    <a:pt x="34" y="1"/>
                    <a:pt x="35" y="1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607364" y="2284913"/>
            <a:ext cx="646355" cy="646355"/>
            <a:chOff x="7205523" y="1647903"/>
            <a:chExt cx="484766" cy="484766"/>
          </a:xfrm>
        </p:grpSpPr>
        <p:sp>
          <p:nvSpPr>
            <p:cNvPr id="41" name="Oval 40"/>
            <p:cNvSpPr/>
            <p:nvPr/>
          </p:nvSpPr>
          <p:spPr>
            <a:xfrm>
              <a:off x="7205523" y="1647903"/>
              <a:ext cx="484766" cy="4847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8" name="Freeform 20"/>
            <p:cNvSpPr/>
            <p:nvPr/>
          </p:nvSpPr>
          <p:spPr bwMode="auto">
            <a:xfrm>
              <a:off x="7351589" y="1762807"/>
              <a:ext cx="192635" cy="254958"/>
            </a:xfrm>
            <a:custGeom>
              <a:avLst/>
              <a:gdLst/>
              <a:ahLst/>
              <a:cxnLst>
                <a:cxn ang="0">
                  <a:pos x="83" y="168"/>
                </a:cxn>
                <a:cxn ang="0">
                  <a:pos x="76" y="193"/>
                </a:cxn>
                <a:cxn ang="0">
                  <a:pos x="69" y="218"/>
                </a:cxn>
                <a:cxn ang="0">
                  <a:pos x="49" y="253"/>
                </a:cxn>
                <a:cxn ang="0">
                  <a:pos x="42" y="257"/>
                </a:cxn>
                <a:cxn ang="0">
                  <a:pos x="41" y="253"/>
                </a:cxn>
                <a:cxn ang="0">
                  <a:pos x="41" y="220"/>
                </a:cxn>
                <a:cxn ang="0">
                  <a:pos x="47" y="185"/>
                </a:cxn>
                <a:cxn ang="0">
                  <a:pos x="61" y="124"/>
                </a:cxn>
                <a:cxn ang="0">
                  <a:pos x="62" y="119"/>
                </a:cxn>
                <a:cxn ang="0">
                  <a:pos x="57" y="102"/>
                </a:cxn>
                <a:cxn ang="0">
                  <a:pos x="59" y="83"/>
                </a:cxn>
                <a:cxn ang="0">
                  <a:pos x="78" y="59"/>
                </a:cxn>
                <a:cxn ang="0">
                  <a:pos x="95" y="61"/>
                </a:cxn>
                <a:cxn ang="0">
                  <a:pos x="104" y="73"/>
                </a:cxn>
                <a:cxn ang="0">
                  <a:pos x="103" y="92"/>
                </a:cxn>
                <a:cxn ang="0">
                  <a:pos x="94" y="125"/>
                </a:cxn>
                <a:cxn ang="0">
                  <a:pos x="92" y="143"/>
                </a:cxn>
                <a:cxn ang="0">
                  <a:pos x="100" y="156"/>
                </a:cxn>
                <a:cxn ang="0">
                  <a:pos x="117" y="160"/>
                </a:cxn>
                <a:cxn ang="0">
                  <a:pos x="143" y="145"/>
                </a:cxn>
                <a:cxn ang="0">
                  <a:pos x="160" y="98"/>
                </a:cxn>
                <a:cxn ang="0">
                  <a:pos x="160" y="78"/>
                </a:cxn>
                <a:cxn ang="0">
                  <a:pos x="149" y="47"/>
                </a:cxn>
                <a:cxn ang="0">
                  <a:pos x="124" y="30"/>
                </a:cxn>
                <a:cxn ang="0">
                  <a:pos x="87" y="27"/>
                </a:cxn>
                <a:cxn ang="0">
                  <a:pos x="37" y="62"/>
                </a:cxn>
                <a:cxn ang="0">
                  <a:pos x="29" y="97"/>
                </a:cxn>
                <a:cxn ang="0">
                  <a:pos x="36" y="122"/>
                </a:cxn>
                <a:cxn ang="0">
                  <a:pos x="40" y="128"/>
                </a:cxn>
                <a:cxn ang="0">
                  <a:pos x="39" y="139"/>
                </a:cxn>
                <a:cxn ang="0">
                  <a:pos x="33" y="149"/>
                </a:cxn>
                <a:cxn ang="0">
                  <a:pos x="27" y="147"/>
                </a:cxn>
                <a:cxn ang="0">
                  <a:pos x="2" y="110"/>
                </a:cxn>
                <a:cxn ang="0">
                  <a:pos x="2" y="77"/>
                </a:cxn>
                <a:cxn ang="0">
                  <a:pos x="12" y="51"/>
                </a:cxn>
                <a:cxn ang="0">
                  <a:pos x="46" y="16"/>
                </a:cxn>
                <a:cxn ang="0">
                  <a:pos x="86" y="2"/>
                </a:cxn>
                <a:cxn ang="0">
                  <a:pos x="102" y="1"/>
                </a:cxn>
                <a:cxn ang="0">
                  <a:pos x="145" y="9"/>
                </a:cxn>
                <a:cxn ang="0">
                  <a:pos x="175" y="31"/>
                </a:cxn>
                <a:cxn ang="0">
                  <a:pos x="193" y="64"/>
                </a:cxn>
                <a:cxn ang="0">
                  <a:pos x="197" y="87"/>
                </a:cxn>
                <a:cxn ang="0">
                  <a:pos x="194" y="110"/>
                </a:cxn>
                <a:cxn ang="0">
                  <a:pos x="155" y="175"/>
                </a:cxn>
                <a:cxn ang="0">
                  <a:pos x="138" y="183"/>
                </a:cxn>
                <a:cxn ang="0">
                  <a:pos x="116" y="186"/>
                </a:cxn>
                <a:cxn ang="0">
                  <a:pos x="96" y="180"/>
                </a:cxn>
                <a:cxn ang="0">
                  <a:pos x="83" y="168"/>
                </a:cxn>
              </a:cxnLst>
              <a:rect l="0" t="0" r="r" b="b"/>
              <a:pathLst>
                <a:path w="197" h="260">
                  <a:moveTo>
                    <a:pt x="83" y="168"/>
                  </a:moveTo>
                  <a:cubicBezTo>
                    <a:pt x="80" y="176"/>
                    <a:pt x="78" y="185"/>
                    <a:pt x="76" y="193"/>
                  </a:cubicBezTo>
                  <a:cubicBezTo>
                    <a:pt x="74" y="202"/>
                    <a:pt x="72" y="210"/>
                    <a:pt x="69" y="218"/>
                  </a:cubicBezTo>
                  <a:cubicBezTo>
                    <a:pt x="64" y="231"/>
                    <a:pt x="57" y="243"/>
                    <a:pt x="49" y="253"/>
                  </a:cubicBezTo>
                  <a:cubicBezTo>
                    <a:pt x="43" y="260"/>
                    <a:pt x="44" y="257"/>
                    <a:pt x="42" y="257"/>
                  </a:cubicBezTo>
                  <a:cubicBezTo>
                    <a:pt x="41" y="256"/>
                    <a:pt x="41" y="255"/>
                    <a:pt x="41" y="253"/>
                  </a:cubicBezTo>
                  <a:cubicBezTo>
                    <a:pt x="39" y="243"/>
                    <a:pt x="40" y="231"/>
                    <a:pt x="41" y="220"/>
                  </a:cubicBezTo>
                  <a:cubicBezTo>
                    <a:pt x="41" y="207"/>
                    <a:pt x="44" y="196"/>
                    <a:pt x="47" y="185"/>
                  </a:cubicBezTo>
                  <a:cubicBezTo>
                    <a:pt x="51" y="165"/>
                    <a:pt x="56" y="144"/>
                    <a:pt x="61" y="124"/>
                  </a:cubicBezTo>
                  <a:cubicBezTo>
                    <a:pt x="61" y="122"/>
                    <a:pt x="62" y="120"/>
                    <a:pt x="62" y="119"/>
                  </a:cubicBezTo>
                  <a:cubicBezTo>
                    <a:pt x="60" y="113"/>
                    <a:pt x="58" y="108"/>
                    <a:pt x="57" y="102"/>
                  </a:cubicBezTo>
                  <a:cubicBezTo>
                    <a:pt x="57" y="95"/>
                    <a:pt x="57" y="89"/>
                    <a:pt x="59" y="83"/>
                  </a:cubicBezTo>
                  <a:cubicBezTo>
                    <a:pt x="62" y="72"/>
                    <a:pt x="68" y="63"/>
                    <a:pt x="78" y="59"/>
                  </a:cubicBezTo>
                  <a:cubicBezTo>
                    <a:pt x="84" y="57"/>
                    <a:pt x="91" y="58"/>
                    <a:pt x="95" y="61"/>
                  </a:cubicBezTo>
                  <a:cubicBezTo>
                    <a:pt x="99" y="63"/>
                    <a:pt x="102" y="67"/>
                    <a:pt x="104" y="73"/>
                  </a:cubicBezTo>
                  <a:cubicBezTo>
                    <a:pt x="105" y="79"/>
                    <a:pt x="104" y="87"/>
                    <a:pt x="103" y="92"/>
                  </a:cubicBezTo>
                  <a:cubicBezTo>
                    <a:pt x="100" y="104"/>
                    <a:pt x="97" y="113"/>
                    <a:pt x="94" y="125"/>
                  </a:cubicBezTo>
                  <a:cubicBezTo>
                    <a:pt x="92" y="131"/>
                    <a:pt x="90" y="137"/>
                    <a:pt x="92" y="143"/>
                  </a:cubicBezTo>
                  <a:cubicBezTo>
                    <a:pt x="93" y="149"/>
                    <a:pt x="96" y="153"/>
                    <a:pt x="100" y="156"/>
                  </a:cubicBezTo>
                  <a:cubicBezTo>
                    <a:pt x="105" y="159"/>
                    <a:pt x="110" y="161"/>
                    <a:pt x="117" y="160"/>
                  </a:cubicBezTo>
                  <a:cubicBezTo>
                    <a:pt x="129" y="160"/>
                    <a:pt x="137" y="152"/>
                    <a:pt x="143" y="145"/>
                  </a:cubicBezTo>
                  <a:cubicBezTo>
                    <a:pt x="152" y="133"/>
                    <a:pt x="158" y="117"/>
                    <a:pt x="160" y="98"/>
                  </a:cubicBezTo>
                  <a:cubicBezTo>
                    <a:pt x="160" y="92"/>
                    <a:pt x="161" y="85"/>
                    <a:pt x="160" y="78"/>
                  </a:cubicBezTo>
                  <a:cubicBezTo>
                    <a:pt x="160" y="65"/>
                    <a:pt x="156" y="55"/>
                    <a:pt x="149" y="47"/>
                  </a:cubicBezTo>
                  <a:cubicBezTo>
                    <a:pt x="143" y="39"/>
                    <a:pt x="135" y="33"/>
                    <a:pt x="124" y="30"/>
                  </a:cubicBezTo>
                  <a:cubicBezTo>
                    <a:pt x="114" y="26"/>
                    <a:pt x="99" y="25"/>
                    <a:pt x="87" y="27"/>
                  </a:cubicBezTo>
                  <a:cubicBezTo>
                    <a:pt x="63" y="31"/>
                    <a:pt x="47" y="44"/>
                    <a:pt x="37" y="62"/>
                  </a:cubicBezTo>
                  <a:cubicBezTo>
                    <a:pt x="32" y="72"/>
                    <a:pt x="29" y="83"/>
                    <a:pt x="29" y="97"/>
                  </a:cubicBezTo>
                  <a:cubicBezTo>
                    <a:pt x="29" y="107"/>
                    <a:pt x="32" y="115"/>
                    <a:pt x="36" y="122"/>
                  </a:cubicBezTo>
                  <a:cubicBezTo>
                    <a:pt x="37" y="124"/>
                    <a:pt x="39" y="125"/>
                    <a:pt x="40" y="128"/>
                  </a:cubicBezTo>
                  <a:cubicBezTo>
                    <a:pt x="42" y="131"/>
                    <a:pt x="40" y="136"/>
                    <a:pt x="39" y="139"/>
                  </a:cubicBezTo>
                  <a:cubicBezTo>
                    <a:pt x="38" y="143"/>
                    <a:pt x="38" y="149"/>
                    <a:pt x="33" y="149"/>
                  </a:cubicBezTo>
                  <a:cubicBezTo>
                    <a:pt x="31" y="149"/>
                    <a:pt x="28" y="148"/>
                    <a:pt x="27" y="147"/>
                  </a:cubicBezTo>
                  <a:cubicBezTo>
                    <a:pt x="14" y="140"/>
                    <a:pt x="6" y="127"/>
                    <a:pt x="2" y="110"/>
                  </a:cubicBezTo>
                  <a:cubicBezTo>
                    <a:pt x="0" y="99"/>
                    <a:pt x="0" y="87"/>
                    <a:pt x="2" y="77"/>
                  </a:cubicBezTo>
                  <a:cubicBezTo>
                    <a:pt x="4" y="68"/>
                    <a:pt x="8" y="59"/>
                    <a:pt x="12" y="51"/>
                  </a:cubicBezTo>
                  <a:cubicBezTo>
                    <a:pt x="20" y="36"/>
                    <a:pt x="32" y="24"/>
                    <a:pt x="46" y="16"/>
                  </a:cubicBezTo>
                  <a:cubicBezTo>
                    <a:pt x="58" y="9"/>
                    <a:pt x="70" y="5"/>
                    <a:pt x="86" y="2"/>
                  </a:cubicBezTo>
                  <a:cubicBezTo>
                    <a:pt x="91" y="2"/>
                    <a:pt x="96" y="1"/>
                    <a:pt x="102" y="1"/>
                  </a:cubicBezTo>
                  <a:cubicBezTo>
                    <a:pt x="118" y="0"/>
                    <a:pt x="133" y="4"/>
                    <a:pt x="145" y="9"/>
                  </a:cubicBezTo>
                  <a:cubicBezTo>
                    <a:pt x="157" y="15"/>
                    <a:pt x="166" y="22"/>
                    <a:pt x="175" y="31"/>
                  </a:cubicBezTo>
                  <a:cubicBezTo>
                    <a:pt x="183" y="40"/>
                    <a:pt x="189" y="50"/>
                    <a:pt x="193" y="64"/>
                  </a:cubicBezTo>
                  <a:cubicBezTo>
                    <a:pt x="195" y="71"/>
                    <a:pt x="197" y="78"/>
                    <a:pt x="197" y="87"/>
                  </a:cubicBezTo>
                  <a:cubicBezTo>
                    <a:pt x="197" y="95"/>
                    <a:pt x="195" y="103"/>
                    <a:pt x="194" y="110"/>
                  </a:cubicBezTo>
                  <a:cubicBezTo>
                    <a:pt x="189" y="139"/>
                    <a:pt x="176" y="162"/>
                    <a:pt x="155" y="175"/>
                  </a:cubicBezTo>
                  <a:cubicBezTo>
                    <a:pt x="151" y="178"/>
                    <a:pt x="145" y="181"/>
                    <a:pt x="138" y="183"/>
                  </a:cubicBezTo>
                  <a:cubicBezTo>
                    <a:pt x="131" y="185"/>
                    <a:pt x="124" y="186"/>
                    <a:pt x="116" y="186"/>
                  </a:cubicBezTo>
                  <a:cubicBezTo>
                    <a:pt x="108" y="185"/>
                    <a:pt x="101" y="183"/>
                    <a:pt x="96" y="180"/>
                  </a:cubicBezTo>
                  <a:cubicBezTo>
                    <a:pt x="90" y="177"/>
                    <a:pt x="86" y="173"/>
                    <a:pt x="83" y="168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5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7" grpId="0"/>
      <p:bldP spid="28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包裹</Template>
  <TotalTime>0</TotalTime>
  <Words>103</Words>
  <Application>Microsoft Office PowerPoint</Application>
  <PresentationFormat>宽屏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华文中宋</vt:lpstr>
      <vt:lpstr>Arial</vt:lpstr>
      <vt:lpstr>Gill Sans MT</vt:lpstr>
      <vt:lpstr>Parcel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2019-02-19T09:59:18Z</dcterms:created>
  <dcterms:modified xsi:type="dcterms:W3CDTF">2019-02-26T04:42:25Z</dcterms:modified>
</cp:coreProperties>
</file>