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7" r:id="rId2"/>
    <p:sldId id="271" r:id="rId3"/>
    <p:sldId id="276" r:id="rId4"/>
    <p:sldId id="278" r:id="rId5"/>
    <p:sldId id="282" r:id="rId6"/>
    <p:sldId id="273" r:id="rId7"/>
    <p:sldId id="279" r:id="rId8"/>
    <p:sldId id="280" r:id="rId9"/>
    <p:sldId id="286" r:id="rId10"/>
    <p:sldId id="287" r:id="rId11"/>
    <p:sldId id="288" r:id="rId12"/>
    <p:sldId id="289" r:id="rId13"/>
    <p:sldId id="305" r:id="rId14"/>
    <p:sldId id="299" r:id="rId15"/>
    <p:sldId id="298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</p:sldIdLst>
  <p:sldSz cx="12192000" cy="6858000"/>
  <p:notesSz cx="6858000" cy="9144000"/>
  <p:embeddedFontLst>
    <p:embeddedFont>
      <p:font typeface="方正正纤黑简体" panose="02010600030101010101" charset="-122"/>
      <p:regular r:id="rId33"/>
    </p:embeddedFont>
    <p:embeddedFont>
      <p:font typeface="时尚中黑简体" panose="02010600030101010101" charset="-122"/>
      <p:regular r:id="rId34"/>
    </p:embeddedFont>
    <p:embeddedFont>
      <p:font typeface="Broadway" panose="04040905080B02020502" pitchFamily="82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微软雅黑" panose="020B0503020204020204" pitchFamily="34" charset="-122"/>
      <p:regular r:id="rId42"/>
      <p:bold r:id="rId43"/>
    </p:embeddedFont>
    <p:embeddedFont>
      <p:font typeface="幼圆" panose="02010509060101010101" pitchFamily="49" charset="-122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4065" userDrawn="1">
          <p15:clr>
            <a:srgbClr val="A4A3A4"/>
          </p15:clr>
        </p15:guide>
        <p15:guide id="5" pos="706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395"/>
    <a:srgbClr val="7F7F7F"/>
    <a:srgbClr val="EB7053"/>
    <a:srgbClr val="F0914A"/>
    <a:srgbClr val="FAAB4C"/>
    <a:srgbClr val="F08A3E"/>
    <a:srgbClr val="F9A845"/>
    <a:srgbClr val="E64823"/>
    <a:srgbClr val="92929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98" y="66"/>
      </p:cViewPr>
      <p:guideLst>
        <p:guide orient="horz" pos="2160"/>
        <p:guide pos="551"/>
        <p:guide orient="horz" pos="709"/>
        <p:guide orient="horz" pos="4065"/>
        <p:guide pos="70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5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B92C9-C7DD-40D5-AC18-32B34B42AD01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90499-45AE-46F9-AC53-3F6A99296C8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2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3753-EC79-4281-8FF7-2EB9FD9AB62C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99A-8C56-47FC-9486-BB3A91647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2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63753-EC79-4281-8FF7-2EB9FD9AB62C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A99A-8C56-47FC-9486-BB3A91647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86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433427" y="6443005"/>
            <a:ext cx="11263531" cy="4149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-16540" y="400932"/>
            <a:ext cx="858129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6540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11711225" y="6450039"/>
            <a:ext cx="464235" cy="414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954131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12104888" y="400932"/>
            <a:ext cx="72000" cy="6752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zh-CN" altLang="en-US" sz="1800"/>
          </a:p>
        </p:txBody>
      </p:sp>
      <p:sp>
        <p:nvSpPr>
          <p:cNvPr id="14" name="矩形 13"/>
          <p:cNvSpPr/>
          <p:nvPr userDrawn="1"/>
        </p:nvSpPr>
        <p:spPr>
          <a:xfrm>
            <a:off x="12037236" y="400932"/>
            <a:ext cx="36000" cy="67524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7" name="等腰三角形 16"/>
          <p:cNvSpPr/>
          <p:nvPr userDrawn="1"/>
        </p:nvSpPr>
        <p:spPr>
          <a:xfrm rot="5400000" flipH="1">
            <a:off x="11834072" y="6502260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8" name="等腰三角形 17"/>
          <p:cNvSpPr/>
          <p:nvPr userDrawn="1"/>
        </p:nvSpPr>
        <p:spPr>
          <a:xfrm rot="16200000">
            <a:off x="64172" y="6502261"/>
            <a:ext cx="302811" cy="310551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/>
          </a:p>
        </p:txBody>
      </p:sp>
      <p:sp>
        <p:nvSpPr>
          <p:cNvPr id="148" name="椭圆 147"/>
          <p:cNvSpPr>
            <a:spLocks noChangeAspect="1"/>
          </p:cNvSpPr>
          <p:nvPr userDrawn="1"/>
        </p:nvSpPr>
        <p:spPr>
          <a:xfrm>
            <a:off x="1149362" y="968876"/>
            <a:ext cx="445765" cy="180000"/>
          </a:xfrm>
          <a:prstGeom prst="ellipse">
            <a:avLst/>
          </a:prstGeom>
          <a:gradFill flip="none" rotWithShape="1">
            <a:gsLst>
              <a:gs pos="23000">
                <a:schemeClr val="bg1">
                  <a:lumMod val="65000"/>
                  <a:alpha val="43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61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3753-EC79-4281-8FF7-2EB9FD9AB62C}" type="datetimeFigureOut">
              <a:rPr lang="zh-CN" altLang="en-US" smtClean="0"/>
              <a:pPr/>
              <a:t>2018/7/26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9A99A-8C56-47FC-9486-BB3A91647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1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0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  <p:sp>
        <p:nvSpPr>
          <p:cNvPr id="43" name="Freeform 13"/>
          <p:cNvSpPr>
            <a:spLocks/>
          </p:cNvSpPr>
          <p:nvPr/>
        </p:nvSpPr>
        <p:spPr bwMode="auto">
          <a:xfrm>
            <a:off x="6185561" y="4893004"/>
            <a:ext cx="3447680" cy="1364618"/>
          </a:xfrm>
          <a:custGeom>
            <a:avLst/>
            <a:gdLst>
              <a:gd name="T0" fmla="*/ 1121 w 2140"/>
              <a:gd name="T1" fmla="*/ 1023 h 1023"/>
              <a:gd name="T2" fmla="*/ 1019 w 2140"/>
              <a:gd name="T3" fmla="*/ 1023 h 1023"/>
              <a:gd name="T4" fmla="*/ 0 w 2140"/>
              <a:gd name="T5" fmla="*/ 0 h 1023"/>
              <a:gd name="T6" fmla="*/ 2140 w 2140"/>
              <a:gd name="T7" fmla="*/ 0 h 1023"/>
              <a:gd name="T8" fmla="*/ 1121 w 2140"/>
              <a:gd name="T9" fmla="*/ 1023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0" h="1023">
                <a:moveTo>
                  <a:pt x="1121" y="1023"/>
                </a:moveTo>
                <a:lnTo>
                  <a:pt x="1019" y="1023"/>
                </a:lnTo>
                <a:lnTo>
                  <a:pt x="0" y="0"/>
                </a:lnTo>
                <a:lnTo>
                  <a:pt x="2140" y="0"/>
                </a:lnTo>
                <a:lnTo>
                  <a:pt x="1121" y="102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41" name="Freeform 13"/>
          <p:cNvSpPr>
            <a:spLocks/>
          </p:cNvSpPr>
          <p:nvPr/>
        </p:nvSpPr>
        <p:spPr bwMode="auto">
          <a:xfrm flipV="1">
            <a:off x="4343895" y="1595679"/>
            <a:ext cx="3498583" cy="1357931"/>
          </a:xfrm>
          <a:custGeom>
            <a:avLst/>
            <a:gdLst>
              <a:gd name="T0" fmla="*/ 1121 w 2140"/>
              <a:gd name="T1" fmla="*/ 1023 h 1023"/>
              <a:gd name="T2" fmla="*/ 1019 w 2140"/>
              <a:gd name="T3" fmla="*/ 1023 h 1023"/>
              <a:gd name="T4" fmla="*/ 0 w 2140"/>
              <a:gd name="T5" fmla="*/ 0 h 1023"/>
              <a:gd name="T6" fmla="*/ 2140 w 2140"/>
              <a:gd name="T7" fmla="*/ 0 h 1023"/>
              <a:gd name="T8" fmla="*/ 1121 w 2140"/>
              <a:gd name="T9" fmla="*/ 1023 h 1023"/>
              <a:gd name="connsiteX0" fmla="*/ 5267 w 10000"/>
              <a:gd name="connsiteY0" fmla="*/ 10024 h 10024"/>
              <a:gd name="connsiteX1" fmla="*/ 4762 w 10000"/>
              <a:gd name="connsiteY1" fmla="*/ 10000 h 10024"/>
              <a:gd name="connsiteX2" fmla="*/ 0 w 10000"/>
              <a:gd name="connsiteY2" fmla="*/ 0 h 10024"/>
              <a:gd name="connsiteX3" fmla="*/ 10000 w 10000"/>
              <a:gd name="connsiteY3" fmla="*/ 0 h 10024"/>
              <a:gd name="connsiteX4" fmla="*/ 5267 w 10000"/>
              <a:gd name="connsiteY4" fmla="*/ 10024 h 10024"/>
              <a:gd name="connsiteX0" fmla="*/ 5267 w 10000"/>
              <a:gd name="connsiteY0" fmla="*/ 10024 h 10024"/>
              <a:gd name="connsiteX1" fmla="*/ 4676 w 10000"/>
              <a:gd name="connsiteY1" fmla="*/ 10024 h 10024"/>
              <a:gd name="connsiteX2" fmla="*/ 0 w 10000"/>
              <a:gd name="connsiteY2" fmla="*/ 0 h 10024"/>
              <a:gd name="connsiteX3" fmla="*/ 10000 w 10000"/>
              <a:gd name="connsiteY3" fmla="*/ 0 h 10024"/>
              <a:gd name="connsiteX4" fmla="*/ 5267 w 10000"/>
              <a:gd name="connsiteY4" fmla="*/ 10024 h 10024"/>
              <a:gd name="connsiteX0" fmla="*/ 5315 w 10048"/>
              <a:gd name="connsiteY0" fmla="*/ 10024 h 10024"/>
              <a:gd name="connsiteX1" fmla="*/ 4724 w 10048"/>
              <a:gd name="connsiteY1" fmla="*/ 10024 h 10024"/>
              <a:gd name="connsiteX2" fmla="*/ 0 w 10048"/>
              <a:gd name="connsiteY2" fmla="*/ 146 h 10024"/>
              <a:gd name="connsiteX3" fmla="*/ 10048 w 10048"/>
              <a:gd name="connsiteY3" fmla="*/ 0 h 10024"/>
              <a:gd name="connsiteX4" fmla="*/ 5315 w 10048"/>
              <a:gd name="connsiteY4" fmla="*/ 10024 h 10024"/>
              <a:gd name="connsiteX0" fmla="*/ 5315 w 10048"/>
              <a:gd name="connsiteY0" fmla="*/ 9951 h 9951"/>
              <a:gd name="connsiteX1" fmla="*/ 4724 w 10048"/>
              <a:gd name="connsiteY1" fmla="*/ 9951 h 9951"/>
              <a:gd name="connsiteX2" fmla="*/ 0 w 10048"/>
              <a:gd name="connsiteY2" fmla="*/ 73 h 9951"/>
              <a:gd name="connsiteX3" fmla="*/ 10048 w 10048"/>
              <a:gd name="connsiteY3" fmla="*/ 0 h 9951"/>
              <a:gd name="connsiteX4" fmla="*/ 5315 w 10048"/>
              <a:gd name="connsiteY4" fmla="*/ 9951 h 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8" h="9951">
                <a:moveTo>
                  <a:pt x="5315" y="9951"/>
                </a:moveTo>
                <a:lnTo>
                  <a:pt x="4724" y="9951"/>
                </a:lnTo>
                <a:lnTo>
                  <a:pt x="0" y="73"/>
                </a:lnTo>
                <a:lnTo>
                  <a:pt x="10048" y="0"/>
                </a:lnTo>
                <a:lnTo>
                  <a:pt x="5315" y="9951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2512815" y="4896752"/>
            <a:ext cx="3481870" cy="1364618"/>
          </a:xfrm>
          <a:custGeom>
            <a:avLst/>
            <a:gdLst>
              <a:gd name="T0" fmla="*/ 1121 w 2140"/>
              <a:gd name="T1" fmla="*/ 1023 h 1023"/>
              <a:gd name="T2" fmla="*/ 1019 w 2140"/>
              <a:gd name="T3" fmla="*/ 1023 h 1023"/>
              <a:gd name="T4" fmla="*/ 0 w 2140"/>
              <a:gd name="T5" fmla="*/ 0 h 1023"/>
              <a:gd name="T6" fmla="*/ 2140 w 2140"/>
              <a:gd name="T7" fmla="*/ 0 h 1023"/>
              <a:gd name="T8" fmla="*/ 1121 w 2140"/>
              <a:gd name="T9" fmla="*/ 1023 h 1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0" h="1023">
                <a:moveTo>
                  <a:pt x="1121" y="1023"/>
                </a:moveTo>
                <a:lnTo>
                  <a:pt x="1019" y="1023"/>
                </a:lnTo>
                <a:lnTo>
                  <a:pt x="0" y="0"/>
                </a:lnTo>
                <a:lnTo>
                  <a:pt x="2140" y="0"/>
                </a:lnTo>
                <a:lnTo>
                  <a:pt x="1121" y="102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grpSp>
        <p:nvGrpSpPr>
          <p:cNvPr id="38" name="组合 37"/>
          <p:cNvGrpSpPr/>
          <p:nvPr/>
        </p:nvGrpSpPr>
        <p:grpSpPr>
          <a:xfrm>
            <a:off x="2084570" y="1587253"/>
            <a:ext cx="2516806" cy="4674117"/>
            <a:chOff x="1907343" y="1231517"/>
            <a:chExt cx="2710406" cy="503366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2363607" y="1231517"/>
              <a:ext cx="1792499" cy="5033664"/>
            </a:xfrm>
            <a:custGeom>
              <a:avLst/>
              <a:gdLst>
                <a:gd name="T0" fmla="*/ 1023 w 1023"/>
                <a:gd name="T1" fmla="*/ 3504 h 3504"/>
                <a:gd name="T2" fmla="*/ 0 w 1023"/>
                <a:gd name="T3" fmla="*/ 2486 h 3504"/>
                <a:gd name="T4" fmla="*/ 0 w 1023"/>
                <a:gd name="T5" fmla="*/ 0 h 3504"/>
                <a:gd name="T6" fmla="*/ 512 w 1023"/>
                <a:gd name="T7" fmla="*/ 280 h 3504"/>
                <a:gd name="T8" fmla="*/ 1023 w 1023"/>
                <a:gd name="T9" fmla="*/ 0 h 3504"/>
                <a:gd name="T10" fmla="*/ 1023 w 1023"/>
                <a:gd name="T11" fmla="*/ 3504 h 3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3504">
                  <a:moveTo>
                    <a:pt x="1023" y="3504"/>
                  </a:moveTo>
                  <a:lnTo>
                    <a:pt x="0" y="2486"/>
                  </a:lnTo>
                  <a:lnTo>
                    <a:pt x="0" y="0"/>
                  </a:lnTo>
                  <a:lnTo>
                    <a:pt x="512" y="280"/>
                  </a:lnTo>
                  <a:lnTo>
                    <a:pt x="1023" y="0"/>
                  </a:lnTo>
                  <a:lnTo>
                    <a:pt x="1023" y="350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/>
            </a:p>
          </p:txBody>
        </p:sp>
        <p:sp>
          <p:nvSpPr>
            <p:cNvPr id="54" name="平行四边形 53"/>
            <p:cNvSpPr>
              <a:spLocks noChangeAspect="1"/>
            </p:cNvSpPr>
            <p:nvPr/>
          </p:nvSpPr>
          <p:spPr>
            <a:xfrm rot="2460000" flipH="1">
              <a:off x="1907343" y="5096063"/>
              <a:ext cx="2710406" cy="389483"/>
            </a:xfrm>
            <a:prstGeom prst="parallelogram">
              <a:avLst>
                <a:gd name="adj" fmla="val 86208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52000">
                  <a:schemeClr val="bg1">
                    <a:alpha val="40000"/>
                  </a:schemeClr>
                </a:gs>
                <a:gs pos="0">
                  <a:schemeClr val="bg1">
                    <a:alpha val="19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8" name="椭圆 27"/>
            <p:cNvSpPr/>
            <p:nvPr/>
          </p:nvSpPr>
          <p:spPr>
            <a:xfrm rot="2400703">
              <a:off x="2329001" y="5370794"/>
              <a:ext cx="1670798" cy="69409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5" name="椭圆 74"/>
            <p:cNvSpPr/>
            <p:nvPr/>
          </p:nvSpPr>
          <p:spPr>
            <a:xfrm rot="16200000">
              <a:off x="1780869" y="2049260"/>
              <a:ext cx="1196114" cy="7425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11" name="Freeform 9"/>
          <p:cNvSpPr>
            <a:spLocks/>
          </p:cNvSpPr>
          <p:nvPr/>
        </p:nvSpPr>
        <p:spPr bwMode="auto">
          <a:xfrm>
            <a:off x="4339759" y="1587253"/>
            <a:ext cx="1659583" cy="4674117"/>
          </a:xfrm>
          <a:custGeom>
            <a:avLst/>
            <a:gdLst>
              <a:gd name="T0" fmla="*/ 1020 w 1020"/>
              <a:gd name="T1" fmla="*/ 2486 h 3504"/>
              <a:gd name="T2" fmla="*/ 0 w 1020"/>
              <a:gd name="T3" fmla="*/ 3504 h 3504"/>
              <a:gd name="T4" fmla="*/ 0 w 1020"/>
              <a:gd name="T5" fmla="*/ 1016 h 3504"/>
              <a:gd name="T6" fmla="*/ 1020 w 1020"/>
              <a:gd name="T7" fmla="*/ 0 h 3504"/>
              <a:gd name="T8" fmla="*/ 1020 w 1020"/>
              <a:gd name="T9" fmla="*/ 2486 h 3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0" h="3504">
                <a:moveTo>
                  <a:pt x="1020" y="2486"/>
                </a:moveTo>
                <a:lnTo>
                  <a:pt x="0" y="3504"/>
                </a:lnTo>
                <a:lnTo>
                  <a:pt x="0" y="1016"/>
                </a:lnTo>
                <a:lnTo>
                  <a:pt x="1020" y="0"/>
                </a:lnTo>
                <a:lnTo>
                  <a:pt x="1020" y="2486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0000">
                <a:schemeClr val="accent5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26" name="平行四边形 25"/>
          <p:cNvSpPr/>
          <p:nvPr/>
        </p:nvSpPr>
        <p:spPr>
          <a:xfrm rot="19200000">
            <a:off x="3905893" y="2332952"/>
            <a:ext cx="2492611" cy="379653"/>
          </a:xfrm>
          <a:custGeom>
            <a:avLst/>
            <a:gdLst>
              <a:gd name="connsiteX0" fmla="*/ 0 w 2760255"/>
              <a:gd name="connsiteY0" fmla="*/ 399337 h 399337"/>
              <a:gd name="connsiteX1" fmla="*/ 364155 w 2760255"/>
              <a:gd name="connsiteY1" fmla="*/ 0 h 399337"/>
              <a:gd name="connsiteX2" fmla="*/ 2760255 w 2760255"/>
              <a:gd name="connsiteY2" fmla="*/ 0 h 399337"/>
              <a:gd name="connsiteX3" fmla="*/ 2396100 w 2760255"/>
              <a:gd name="connsiteY3" fmla="*/ 399337 h 399337"/>
              <a:gd name="connsiteX4" fmla="*/ 0 w 2760255"/>
              <a:gd name="connsiteY4" fmla="*/ 399337 h 399337"/>
              <a:gd name="connsiteX0" fmla="*/ 0 w 2684349"/>
              <a:gd name="connsiteY0" fmla="*/ 399337 h 399337"/>
              <a:gd name="connsiteX1" fmla="*/ 364155 w 2684349"/>
              <a:gd name="connsiteY1" fmla="*/ 0 h 399337"/>
              <a:gd name="connsiteX2" fmla="*/ 2684349 w 2684349"/>
              <a:gd name="connsiteY2" fmla="*/ 18887 h 399337"/>
              <a:gd name="connsiteX3" fmla="*/ 2396100 w 2684349"/>
              <a:gd name="connsiteY3" fmla="*/ 399337 h 399337"/>
              <a:gd name="connsiteX4" fmla="*/ 0 w 2684349"/>
              <a:gd name="connsiteY4" fmla="*/ 399337 h 399337"/>
              <a:gd name="connsiteX0" fmla="*/ 0 w 2684349"/>
              <a:gd name="connsiteY0" fmla="*/ 399337 h 408857"/>
              <a:gd name="connsiteX1" fmla="*/ 364155 w 2684349"/>
              <a:gd name="connsiteY1" fmla="*/ 0 h 408857"/>
              <a:gd name="connsiteX2" fmla="*/ 2684349 w 2684349"/>
              <a:gd name="connsiteY2" fmla="*/ 18887 h 408857"/>
              <a:gd name="connsiteX3" fmla="*/ 2380605 w 2684349"/>
              <a:gd name="connsiteY3" fmla="*/ 408857 h 408857"/>
              <a:gd name="connsiteX4" fmla="*/ 0 w 2684349"/>
              <a:gd name="connsiteY4" fmla="*/ 399337 h 40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4349" h="408857">
                <a:moveTo>
                  <a:pt x="0" y="399337"/>
                </a:moveTo>
                <a:lnTo>
                  <a:pt x="364155" y="0"/>
                </a:lnTo>
                <a:lnTo>
                  <a:pt x="2684349" y="18887"/>
                </a:lnTo>
                <a:lnTo>
                  <a:pt x="2380605" y="408857"/>
                </a:lnTo>
                <a:lnTo>
                  <a:pt x="0" y="39933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bg1">
                  <a:alpha val="40000"/>
                </a:schemeClr>
              </a:gs>
              <a:gs pos="100000">
                <a:schemeClr val="bg1">
                  <a:alpha val="1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3" name="平行四边形 52"/>
          <p:cNvSpPr/>
          <p:nvPr/>
        </p:nvSpPr>
        <p:spPr>
          <a:xfrm rot="19140000">
            <a:off x="3885263" y="5150461"/>
            <a:ext cx="2563095" cy="370813"/>
          </a:xfrm>
          <a:prstGeom prst="parallelogram">
            <a:avLst>
              <a:gd name="adj" fmla="val 9119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2000">
                <a:schemeClr val="bg1">
                  <a:alpha val="40000"/>
                </a:schemeClr>
              </a:gs>
              <a:gs pos="0">
                <a:schemeClr val="bg1">
                  <a:alpha val="1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6" name="椭圆 75"/>
          <p:cNvSpPr/>
          <p:nvPr/>
        </p:nvSpPr>
        <p:spPr>
          <a:xfrm rot="19200000">
            <a:off x="4389970" y="2270889"/>
            <a:ext cx="1551456" cy="64451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7" name="椭圆 76"/>
          <p:cNvSpPr/>
          <p:nvPr/>
        </p:nvSpPr>
        <p:spPr>
          <a:xfrm rot="19200000">
            <a:off x="4389970" y="5505700"/>
            <a:ext cx="1551456" cy="64451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44" name="组合 43"/>
          <p:cNvGrpSpPr/>
          <p:nvPr/>
        </p:nvGrpSpPr>
        <p:grpSpPr>
          <a:xfrm>
            <a:off x="7544335" y="1587930"/>
            <a:ext cx="2563095" cy="4672464"/>
            <a:chOff x="7787088" y="1232246"/>
            <a:chExt cx="2760255" cy="5031884"/>
          </a:xfrm>
        </p:grpSpPr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8271457" y="1232246"/>
              <a:ext cx="1787909" cy="5031884"/>
            </a:xfrm>
            <a:custGeom>
              <a:avLst/>
              <a:gdLst>
                <a:gd name="T0" fmla="*/ 1092 w 1092"/>
                <a:gd name="T1" fmla="*/ 2333 h 3288"/>
                <a:gd name="T2" fmla="*/ 0 w 1092"/>
                <a:gd name="T3" fmla="*/ 3288 h 3288"/>
                <a:gd name="T4" fmla="*/ 0 w 1092"/>
                <a:gd name="T5" fmla="*/ 262 h 3288"/>
                <a:gd name="T6" fmla="*/ 548 w 1092"/>
                <a:gd name="T7" fmla="*/ 0 h 3288"/>
                <a:gd name="T8" fmla="*/ 1092 w 1092"/>
                <a:gd name="T9" fmla="*/ 262 h 3288"/>
                <a:gd name="T10" fmla="*/ 1092 w 1092"/>
                <a:gd name="T11" fmla="*/ 2333 h 3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2" h="3288">
                  <a:moveTo>
                    <a:pt x="1092" y="2333"/>
                  </a:moveTo>
                  <a:lnTo>
                    <a:pt x="0" y="3288"/>
                  </a:lnTo>
                  <a:lnTo>
                    <a:pt x="0" y="262"/>
                  </a:lnTo>
                  <a:lnTo>
                    <a:pt x="548" y="0"/>
                  </a:lnTo>
                  <a:lnTo>
                    <a:pt x="1092" y="262"/>
                  </a:lnTo>
                  <a:lnTo>
                    <a:pt x="1092" y="233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88000">
                  <a:schemeClr val="accent2"/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/>
            </a:p>
          </p:txBody>
        </p:sp>
        <p:sp>
          <p:nvSpPr>
            <p:cNvPr id="51" name="平行四边形 50"/>
            <p:cNvSpPr/>
            <p:nvPr/>
          </p:nvSpPr>
          <p:spPr>
            <a:xfrm rot="19140000">
              <a:off x="7787088" y="5084305"/>
              <a:ext cx="2760255" cy="399337"/>
            </a:xfrm>
            <a:prstGeom prst="parallelogram">
              <a:avLst>
                <a:gd name="adj" fmla="val 91190"/>
              </a:avLst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52000">
                  <a:schemeClr val="bg1">
                    <a:alpha val="40000"/>
                  </a:schemeClr>
                </a:gs>
                <a:gs pos="0">
                  <a:schemeClr val="bg1">
                    <a:alpha val="19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2" name="椭圆 71"/>
            <p:cNvSpPr/>
            <p:nvPr/>
          </p:nvSpPr>
          <p:spPr>
            <a:xfrm rot="16200000">
              <a:off x="9448014" y="2049260"/>
              <a:ext cx="1196114" cy="7425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8" name="椭圆 77"/>
            <p:cNvSpPr/>
            <p:nvPr/>
          </p:nvSpPr>
          <p:spPr>
            <a:xfrm rot="19200000">
              <a:off x="8424715" y="5394398"/>
              <a:ext cx="1670798" cy="69409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49" name="Freeform 17"/>
          <p:cNvSpPr>
            <a:spLocks/>
          </p:cNvSpPr>
          <p:nvPr/>
        </p:nvSpPr>
        <p:spPr bwMode="auto">
          <a:xfrm>
            <a:off x="6189268" y="1587253"/>
            <a:ext cx="1644436" cy="4670369"/>
          </a:xfrm>
          <a:custGeom>
            <a:avLst/>
            <a:gdLst>
              <a:gd name="T0" fmla="*/ 1022 w 1022"/>
              <a:gd name="T1" fmla="*/ 3502 h 3502"/>
              <a:gd name="T2" fmla="*/ 0 w 1022"/>
              <a:gd name="T3" fmla="*/ 2485 h 3502"/>
              <a:gd name="T4" fmla="*/ 0 w 1022"/>
              <a:gd name="T5" fmla="*/ 0 h 3502"/>
              <a:gd name="T6" fmla="*/ 1022 w 1022"/>
              <a:gd name="T7" fmla="*/ 1018 h 3502"/>
              <a:gd name="T8" fmla="*/ 1022 w 1022"/>
              <a:gd name="T9" fmla="*/ 3502 h 3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2" h="3502">
                <a:moveTo>
                  <a:pt x="1022" y="3502"/>
                </a:moveTo>
                <a:lnTo>
                  <a:pt x="0" y="2485"/>
                </a:lnTo>
                <a:lnTo>
                  <a:pt x="0" y="0"/>
                </a:lnTo>
                <a:lnTo>
                  <a:pt x="1022" y="1018"/>
                </a:lnTo>
                <a:lnTo>
                  <a:pt x="1022" y="3502"/>
                </a:lnTo>
                <a:close/>
              </a:path>
            </a:pathLst>
          </a:custGeom>
          <a:gradFill>
            <a:gsLst>
              <a:gs pos="100000">
                <a:schemeClr val="accent6">
                  <a:lumMod val="60000"/>
                  <a:lumOff val="40000"/>
                </a:schemeClr>
              </a:gs>
              <a:gs pos="12000">
                <a:schemeClr val="accent6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600"/>
          </a:p>
        </p:txBody>
      </p:sp>
      <p:sp>
        <p:nvSpPr>
          <p:cNvPr id="55" name="平行四边形 54"/>
          <p:cNvSpPr>
            <a:spLocks noChangeAspect="1"/>
          </p:cNvSpPr>
          <p:nvPr/>
        </p:nvSpPr>
        <p:spPr>
          <a:xfrm rot="2460000" flipH="1">
            <a:off x="5750354" y="5175760"/>
            <a:ext cx="2516806" cy="361663"/>
          </a:xfrm>
          <a:prstGeom prst="parallelogram">
            <a:avLst>
              <a:gd name="adj" fmla="val 86208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52000">
                <a:schemeClr val="bg1">
                  <a:alpha val="40000"/>
                </a:schemeClr>
              </a:gs>
              <a:gs pos="0">
                <a:schemeClr val="bg1">
                  <a:alpha val="1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7" name="平行四边形 56"/>
          <p:cNvSpPr>
            <a:spLocks noChangeAspect="1"/>
          </p:cNvSpPr>
          <p:nvPr/>
        </p:nvSpPr>
        <p:spPr>
          <a:xfrm rot="2340000" flipH="1">
            <a:off x="5795115" y="2330323"/>
            <a:ext cx="2466014" cy="390127"/>
          </a:xfrm>
          <a:custGeom>
            <a:avLst/>
            <a:gdLst>
              <a:gd name="connsiteX0" fmla="*/ 0 w 2710406"/>
              <a:gd name="connsiteY0" fmla="*/ 389483 h 389483"/>
              <a:gd name="connsiteX1" fmla="*/ 335766 w 2710406"/>
              <a:gd name="connsiteY1" fmla="*/ 0 h 389483"/>
              <a:gd name="connsiteX2" fmla="*/ 2710406 w 2710406"/>
              <a:gd name="connsiteY2" fmla="*/ 0 h 389483"/>
              <a:gd name="connsiteX3" fmla="*/ 2374640 w 2710406"/>
              <a:gd name="connsiteY3" fmla="*/ 389483 h 389483"/>
              <a:gd name="connsiteX4" fmla="*/ 0 w 2710406"/>
              <a:gd name="connsiteY4" fmla="*/ 389483 h 389483"/>
              <a:gd name="connsiteX0" fmla="*/ 0 w 2647616"/>
              <a:gd name="connsiteY0" fmla="*/ 403328 h 403328"/>
              <a:gd name="connsiteX1" fmla="*/ 335766 w 2647616"/>
              <a:gd name="connsiteY1" fmla="*/ 13845 h 403328"/>
              <a:gd name="connsiteX2" fmla="*/ 2647616 w 2647616"/>
              <a:gd name="connsiteY2" fmla="*/ 0 h 403328"/>
              <a:gd name="connsiteX3" fmla="*/ 2374640 w 2647616"/>
              <a:gd name="connsiteY3" fmla="*/ 403328 h 403328"/>
              <a:gd name="connsiteX4" fmla="*/ 0 w 2647616"/>
              <a:gd name="connsiteY4" fmla="*/ 403328 h 403328"/>
              <a:gd name="connsiteX0" fmla="*/ 0 w 2647616"/>
              <a:gd name="connsiteY0" fmla="*/ 403328 h 419287"/>
              <a:gd name="connsiteX1" fmla="*/ 335766 w 2647616"/>
              <a:gd name="connsiteY1" fmla="*/ 13845 h 419287"/>
              <a:gd name="connsiteX2" fmla="*/ 2647616 w 2647616"/>
              <a:gd name="connsiteY2" fmla="*/ 0 h 419287"/>
              <a:gd name="connsiteX3" fmla="*/ 2339516 w 2647616"/>
              <a:gd name="connsiteY3" fmla="*/ 419287 h 419287"/>
              <a:gd name="connsiteX4" fmla="*/ 0 w 2647616"/>
              <a:gd name="connsiteY4" fmla="*/ 403328 h 419287"/>
              <a:gd name="connsiteX0" fmla="*/ 0 w 2655706"/>
              <a:gd name="connsiteY0" fmla="*/ 404178 h 420137"/>
              <a:gd name="connsiteX1" fmla="*/ 335766 w 2655706"/>
              <a:gd name="connsiteY1" fmla="*/ 14695 h 420137"/>
              <a:gd name="connsiteX2" fmla="*/ 2655706 w 2655706"/>
              <a:gd name="connsiteY2" fmla="*/ 0 h 420137"/>
              <a:gd name="connsiteX3" fmla="*/ 2339516 w 2655706"/>
              <a:gd name="connsiteY3" fmla="*/ 420137 h 420137"/>
              <a:gd name="connsiteX4" fmla="*/ 0 w 2655706"/>
              <a:gd name="connsiteY4" fmla="*/ 404178 h 42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5706" h="420137">
                <a:moveTo>
                  <a:pt x="0" y="404178"/>
                </a:moveTo>
                <a:lnTo>
                  <a:pt x="335766" y="14695"/>
                </a:lnTo>
                <a:lnTo>
                  <a:pt x="2655706" y="0"/>
                </a:lnTo>
                <a:lnTo>
                  <a:pt x="2339516" y="420137"/>
                </a:lnTo>
                <a:lnTo>
                  <a:pt x="0" y="40417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2000">
                <a:schemeClr val="bg1">
                  <a:alpha val="40000"/>
                </a:schemeClr>
              </a:gs>
              <a:gs pos="100000">
                <a:schemeClr val="bg1">
                  <a:alpha val="1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9" name="椭圆 78"/>
          <p:cNvSpPr/>
          <p:nvPr/>
        </p:nvSpPr>
        <p:spPr>
          <a:xfrm rot="2340000">
            <a:off x="6227552" y="5495830"/>
            <a:ext cx="1551456" cy="64451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0" name="椭圆 79"/>
          <p:cNvSpPr/>
          <p:nvPr/>
        </p:nvSpPr>
        <p:spPr>
          <a:xfrm rot="2340000">
            <a:off x="6255352" y="2267862"/>
            <a:ext cx="1551456" cy="64451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4" name="椭圆 83"/>
          <p:cNvSpPr>
            <a:spLocks noChangeAspect="1"/>
          </p:cNvSpPr>
          <p:nvPr/>
        </p:nvSpPr>
        <p:spPr>
          <a:xfrm>
            <a:off x="4737010" y="4270618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5" name="椭圆 84"/>
          <p:cNvSpPr>
            <a:spLocks noChangeAspect="1"/>
          </p:cNvSpPr>
          <p:nvPr/>
        </p:nvSpPr>
        <p:spPr>
          <a:xfrm>
            <a:off x="6574185" y="4270618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6" name="椭圆 85"/>
          <p:cNvSpPr>
            <a:spLocks noChangeAspect="1"/>
          </p:cNvSpPr>
          <p:nvPr/>
        </p:nvSpPr>
        <p:spPr>
          <a:xfrm>
            <a:off x="8391311" y="4270618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3" name="组合 2"/>
          <p:cNvGrpSpPr/>
          <p:nvPr/>
        </p:nvGrpSpPr>
        <p:grpSpPr>
          <a:xfrm>
            <a:off x="2908402" y="4270618"/>
            <a:ext cx="869143" cy="869143"/>
            <a:chOff x="2908402" y="4270618"/>
            <a:chExt cx="869143" cy="869143"/>
          </a:xfrm>
        </p:grpSpPr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2908402" y="4270618"/>
              <a:ext cx="869143" cy="869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966978" y="4319370"/>
              <a:ext cx="701383" cy="7144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</a:rPr>
                <a:t>01</a:t>
              </a:r>
              <a:endParaRPr lang="zh-CN" alt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4795586" y="4319370"/>
            <a:ext cx="701383" cy="714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</a:rPr>
              <a:t>02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6632761" y="4319370"/>
            <a:ext cx="701383" cy="714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</a:rPr>
              <a:t>03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449887" y="4319370"/>
            <a:ext cx="701383" cy="714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</a:rPr>
              <a:t>04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54707" y="3075879"/>
            <a:ext cx="1314646" cy="771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4474478" y="3075879"/>
            <a:ext cx="1314646" cy="771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6302309" y="3075879"/>
            <a:ext cx="1314646" cy="771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8095436" y="3075879"/>
            <a:ext cx="1314646" cy="771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</p:spTree>
    <p:extLst>
      <p:ext uri="{BB962C8B-B14F-4D97-AF65-F5344CB8AC3E}">
        <p14:creationId xmlns:p14="http://schemas.microsoft.com/office/powerpoint/2010/main" val="42617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231006" y="2642615"/>
            <a:ext cx="1784921" cy="2225117"/>
            <a:chOff x="5391150" y="2554288"/>
            <a:chExt cx="1409700" cy="1757363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391150" y="2554288"/>
              <a:ext cx="1409700" cy="881063"/>
            </a:xfrm>
            <a:custGeom>
              <a:avLst/>
              <a:gdLst>
                <a:gd name="T0" fmla="*/ 0 w 888"/>
                <a:gd name="T1" fmla="*/ 0 h 555"/>
                <a:gd name="T2" fmla="*/ 245 w 888"/>
                <a:gd name="T3" fmla="*/ 555 h 555"/>
                <a:gd name="T4" fmla="*/ 888 w 888"/>
                <a:gd name="T5" fmla="*/ 555 h 555"/>
                <a:gd name="T6" fmla="*/ 336 w 888"/>
                <a:gd name="T7" fmla="*/ 0 h 555"/>
                <a:gd name="T8" fmla="*/ 0 w 888"/>
                <a:gd name="T9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5">
                  <a:moveTo>
                    <a:pt x="0" y="0"/>
                  </a:moveTo>
                  <a:lnTo>
                    <a:pt x="245" y="555"/>
                  </a:lnTo>
                  <a:lnTo>
                    <a:pt x="888" y="555"/>
                  </a:lnTo>
                  <a:lnTo>
                    <a:pt x="3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391150" y="3435351"/>
              <a:ext cx="1409700" cy="876300"/>
            </a:xfrm>
            <a:custGeom>
              <a:avLst/>
              <a:gdLst>
                <a:gd name="T0" fmla="*/ 0 w 888"/>
                <a:gd name="T1" fmla="*/ 552 h 552"/>
                <a:gd name="T2" fmla="*/ 245 w 888"/>
                <a:gd name="T3" fmla="*/ 0 h 552"/>
                <a:gd name="T4" fmla="*/ 888 w 888"/>
                <a:gd name="T5" fmla="*/ 0 h 552"/>
                <a:gd name="T6" fmla="*/ 336 w 888"/>
                <a:gd name="T7" fmla="*/ 552 h 552"/>
                <a:gd name="T8" fmla="*/ 0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0" y="552"/>
                  </a:moveTo>
                  <a:lnTo>
                    <a:pt x="245" y="0"/>
                  </a:lnTo>
                  <a:lnTo>
                    <a:pt x="888" y="0"/>
                  </a:lnTo>
                  <a:lnTo>
                    <a:pt x="336" y="552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74723" y="1863724"/>
            <a:ext cx="2219092" cy="1790948"/>
            <a:chOff x="4974723" y="1863724"/>
            <a:chExt cx="2219092" cy="1790948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6084269" y="1863724"/>
              <a:ext cx="1109546" cy="1790948"/>
            </a:xfrm>
            <a:custGeom>
              <a:avLst/>
              <a:gdLst>
                <a:gd name="T0" fmla="*/ 552 w 552"/>
                <a:gd name="T1" fmla="*/ 0 h 891"/>
                <a:gd name="T2" fmla="*/ 0 w 552"/>
                <a:gd name="T3" fmla="*/ 248 h 891"/>
                <a:gd name="T4" fmla="*/ 0 w 552"/>
                <a:gd name="T5" fmla="*/ 891 h 891"/>
                <a:gd name="T6" fmla="*/ 552 w 552"/>
                <a:gd name="T7" fmla="*/ 339 h 891"/>
                <a:gd name="T8" fmla="*/ 552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552" y="0"/>
                  </a:moveTo>
                  <a:lnTo>
                    <a:pt x="0" y="248"/>
                  </a:lnTo>
                  <a:lnTo>
                    <a:pt x="0" y="891"/>
                  </a:lnTo>
                  <a:lnTo>
                    <a:pt x="552" y="339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974723" y="1863724"/>
              <a:ext cx="1109546" cy="1790948"/>
            </a:xfrm>
            <a:custGeom>
              <a:avLst/>
              <a:gdLst>
                <a:gd name="T0" fmla="*/ 0 w 552"/>
                <a:gd name="T1" fmla="*/ 0 h 891"/>
                <a:gd name="T2" fmla="*/ 552 w 552"/>
                <a:gd name="T3" fmla="*/ 248 h 891"/>
                <a:gd name="T4" fmla="*/ 552 w 552"/>
                <a:gd name="T5" fmla="*/ 891 h 891"/>
                <a:gd name="T6" fmla="*/ 0 w 552"/>
                <a:gd name="T7" fmla="*/ 339 h 891"/>
                <a:gd name="T8" fmla="*/ 0 w 552"/>
                <a:gd name="T9" fmla="*/ 0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1">
                  <a:moveTo>
                    <a:pt x="0" y="0"/>
                  </a:moveTo>
                  <a:lnTo>
                    <a:pt x="552" y="248"/>
                  </a:lnTo>
                  <a:lnTo>
                    <a:pt x="552" y="891"/>
                  </a:lnTo>
                  <a:lnTo>
                    <a:pt x="0" y="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176073" y="2641611"/>
            <a:ext cx="1784921" cy="2223106"/>
            <a:chOff x="6176073" y="2641611"/>
            <a:chExt cx="1784921" cy="2223106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176073" y="3755174"/>
              <a:ext cx="1784921" cy="1109543"/>
            </a:xfrm>
            <a:custGeom>
              <a:avLst/>
              <a:gdLst>
                <a:gd name="T0" fmla="*/ 888 w 888"/>
                <a:gd name="T1" fmla="*/ 552 h 552"/>
                <a:gd name="T2" fmla="*/ 643 w 888"/>
                <a:gd name="T3" fmla="*/ 0 h 552"/>
                <a:gd name="T4" fmla="*/ 0 w 888"/>
                <a:gd name="T5" fmla="*/ 0 h 552"/>
                <a:gd name="T6" fmla="*/ 552 w 888"/>
                <a:gd name="T7" fmla="*/ 552 h 552"/>
                <a:gd name="T8" fmla="*/ 888 w 888"/>
                <a:gd name="T9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2">
                  <a:moveTo>
                    <a:pt x="888" y="552"/>
                  </a:moveTo>
                  <a:lnTo>
                    <a:pt x="643" y="0"/>
                  </a:lnTo>
                  <a:lnTo>
                    <a:pt x="0" y="0"/>
                  </a:lnTo>
                  <a:lnTo>
                    <a:pt x="552" y="552"/>
                  </a:lnTo>
                  <a:lnTo>
                    <a:pt x="888" y="5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176073" y="2641611"/>
              <a:ext cx="1784921" cy="1113563"/>
            </a:xfrm>
            <a:custGeom>
              <a:avLst/>
              <a:gdLst>
                <a:gd name="T0" fmla="*/ 888 w 888"/>
                <a:gd name="T1" fmla="*/ 0 h 554"/>
                <a:gd name="T2" fmla="*/ 643 w 888"/>
                <a:gd name="T3" fmla="*/ 554 h 554"/>
                <a:gd name="T4" fmla="*/ 0 w 888"/>
                <a:gd name="T5" fmla="*/ 554 h 554"/>
                <a:gd name="T6" fmla="*/ 552 w 888"/>
                <a:gd name="T7" fmla="*/ 0 h 554"/>
                <a:gd name="T8" fmla="*/ 888 w 888"/>
                <a:gd name="T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8" h="554">
                  <a:moveTo>
                    <a:pt x="888" y="0"/>
                  </a:moveTo>
                  <a:lnTo>
                    <a:pt x="643" y="554"/>
                  </a:lnTo>
                  <a:lnTo>
                    <a:pt x="0" y="554"/>
                  </a:lnTo>
                  <a:lnTo>
                    <a:pt x="552" y="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87460" y="3854786"/>
            <a:ext cx="2217080" cy="1788938"/>
            <a:chOff x="4987460" y="3854786"/>
            <a:chExt cx="2217080" cy="1788938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987460" y="3854786"/>
              <a:ext cx="1109546" cy="1788938"/>
            </a:xfrm>
            <a:custGeom>
              <a:avLst/>
              <a:gdLst>
                <a:gd name="T0" fmla="*/ 0 w 552"/>
                <a:gd name="T1" fmla="*/ 890 h 890"/>
                <a:gd name="T2" fmla="*/ 552 w 552"/>
                <a:gd name="T3" fmla="*/ 643 h 890"/>
                <a:gd name="T4" fmla="*/ 552 w 552"/>
                <a:gd name="T5" fmla="*/ 0 h 890"/>
                <a:gd name="T6" fmla="*/ 0 w 552"/>
                <a:gd name="T7" fmla="*/ 555 h 890"/>
                <a:gd name="T8" fmla="*/ 0 w 552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90">
                  <a:moveTo>
                    <a:pt x="0" y="890"/>
                  </a:moveTo>
                  <a:lnTo>
                    <a:pt x="552" y="643"/>
                  </a:lnTo>
                  <a:lnTo>
                    <a:pt x="552" y="0"/>
                  </a:lnTo>
                  <a:lnTo>
                    <a:pt x="0" y="555"/>
                  </a:lnTo>
                  <a:lnTo>
                    <a:pt x="0" y="89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097005" y="3854786"/>
              <a:ext cx="1107535" cy="1788938"/>
            </a:xfrm>
            <a:custGeom>
              <a:avLst/>
              <a:gdLst>
                <a:gd name="T0" fmla="*/ 551 w 551"/>
                <a:gd name="T1" fmla="*/ 890 h 890"/>
                <a:gd name="T2" fmla="*/ 0 w 551"/>
                <a:gd name="T3" fmla="*/ 643 h 890"/>
                <a:gd name="T4" fmla="*/ 0 w 551"/>
                <a:gd name="T5" fmla="*/ 0 h 890"/>
                <a:gd name="T6" fmla="*/ 551 w 551"/>
                <a:gd name="T7" fmla="*/ 555 h 890"/>
                <a:gd name="T8" fmla="*/ 551 w 551"/>
                <a:gd name="T9" fmla="*/ 89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890">
                  <a:moveTo>
                    <a:pt x="551" y="890"/>
                  </a:moveTo>
                  <a:lnTo>
                    <a:pt x="0" y="643"/>
                  </a:lnTo>
                  <a:lnTo>
                    <a:pt x="0" y="0"/>
                  </a:lnTo>
                  <a:lnTo>
                    <a:pt x="551" y="555"/>
                  </a:lnTo>
                  <a:lnTo>
                    <a:pt x="551" y="8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Freeform 27"/>
          <p:cNvSpPr>
            <a:spLocks noChangeAspect="1" noEditPoints="1"/>
          </p:cNvSpPr>
          <p:nvPr/>
        </p:nvSpPr>
        <p:spPr bwMode="auto">
          <a:xfrm>
            <a:off x="4974722" y="3536270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13"/>
          <p:cNvSpPr>
            <a:spLocks noChangeAspect="1" noEditPoints="1"/>
          </p:cNvSpPr>
          <p:nvPr/>
        </p:nvSpPr>
        <p:spPr bwMode="auto">
          <a:xfrm>
            <a:off x="5830721" y="4440484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9"/>
          <p:cNvSpPr>
            <a:spLocks noChangeAspect="1" noEditPoints="1"/>
          </p:cNvSpPr>
          <p:nvPr/>
        </p:nvSpPr>
        <p:spPr bwMode="auto">
          <a:xfrm>
            <a:off x="6465502" y="3546059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9"/>
          <p:cNvSpPr>
            <a:spLocks noChangeAspect="1" noEditPoints="1"/>
          </p:cNvSpPr>
          <p:nvPr/>
        </p:nvSpPr>
        <p:spPr bwMode="auto">
          <a:xfrm>
            <a:off x="5829140" y="2613648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231976" y="123688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793027" y="165325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4000" dirty="0">
              <a:solidFill>
                <a:schemeClr val="accent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231976" y="574032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793027" y="516128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4000" dirty="0">
              <a:solidFill>
                <a:schemeClr val="accent5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221780" y="349588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562311" y="3434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4000" dirty="0">
              <a:solidFill>
                <a:schemeClr val="accent3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256257" y="349588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010186" y="343432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6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4000" dirty="0">
              <a:solidFill>
                <a:schemeClr val="accent6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关联关系图表</a:t>
            </a:r>
          </a:p>
        </p:txBody>
      </p:sp>
    </p:spTree>
    <p:extLst>
      <p:ext uri="{BB962C8B-B14F-4D97-AF65-F5344CB8AC3E}">
        <p14:creationId xmlns:p14="http://schemas.microsoft.com/office/powerpoint/2010/main" val="28857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096000" y="2897838"/>
            <a:ext cx="2066925" cy="1631950"/>
            <a:chOff x="4249737" y="2613025"/>
            <a:chExt cx="2066925" cy="1631950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249737" y="2613025"/>
              <a:ext cx="2066925" cy="815975"/>
            </a:xfrm>
            <a:custGeom>
              <a:avLst/>
              <a:gdLst>
                <a:gd name="T0" fmla="*/ 824 w 1302"/>
                <a:gd name="T1" fmla="*/ 0 h 514"/>
                <a:gd name="T2" fmla="*/ 513 w 1302"/>
                <a:gd name="T3" fmla="*/ 0 h 514"/>
                <a:gd name="T4" fmla="*/ 0 w 1302"/>
                <a:gd name="T5" fmla="*/ 514 h 514"/>
                <a:gd name="T6" fmla="*/ 1302 w 1302"/>
                <a:gd name="T7" fmla="*/ 514 h 514"/>
                <a:gd name="T8" fmla="*/ 824 w 1302"/>
                <a:gd name="T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514">
                  <a:moveTo>
                    <a:pt x="824" y="0"/>
                  </a:moveTo>
                  <a:lnTo>
                    <a:pt x="513" y="0"/>
                  </a:lnTo>
                  <a:lnTo>
                    <a:pt x="0" y="514"/>
                  </a:lnTo>
                  <a:lnTo>
                    <a:pt x="1302" y="514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249737" y="3429000"/>
              <a:ext cx="2066925" cy="815975"/>
            </a:xfrm>
            <a:custGeom>
              <a:avLst/>
              <a:gdLst>
                <a:gd name="T0" fmla="*/ 824 w 1302"/>
                <a:gd name="T1" fmla="*/ 514 h 514"/>
                <a:gd name="T2" fmla="*/ 513 w 1302"/>
                <a:gd name="T3" fmla="*/ 514 h 514"/>
                <a:gd name="T4" fmla="*/ 0 w 1302"/>
                <a:gd name="T5" fmla="*/ 0 h 514"/>
                <a:gd name="T6" fmla="*/ 1302 w 1302"/>
                <a:gd name="T7" fmla="*/ 0 h 514"/>
                <a:gd name="T8" fmla="*/ 824 w 1302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2" h="514">
                  <a:moveTo>
                    <a:pt x="824" y="514"/>
                  </a:moveTo>
                  <a:lnTo>
                    <a:pt x="513" y="514"/>
                  </a:lnTo>
                  <a:lnTo>
                    <a:pt x="0" y="0"/>
                  </a:lnTo>
                  <a:lnTo>
                    <a:pt x="1302" y="0"/>
                  </a:lnTo>
                  <a:lnTo>
                    <a:pt x="824" y="5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270501" y="1560330"/>
            <a:ext cx="1631950" cy="2060575"/>
            <a:chOff x="3424238" y="1275517"/>
            <a:chExt cx="1631950" cy="2060575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424238" y="1275517"/>
              <a:ext cx="815975" cy="2060575"/>
            </a:xfrm>
            <a:custGeom>
              <a:avLst/>
              <a:gdLst>
                <a:gd name="T0" fmla="*/ 0 w 514"/>
                <a:gd name="T1" fmla="*/ 474 h 1298"/>
                <a:gd name="T2" fmla="*/ 0 w 514"/>
                <a:gd name="T3" fmla="*/ 785 h 1298"/>
                <a:gd name="T4" fmla="*/ 514 w 514"/>
                <a:gd name="T5" fmla="*/ 1298 h 1298"/>
                <a:gd name="T6" fmla="*/ 514 w 514"/>
                <a:gd name="T7" fmla="*/ 0 h 1298"/>
                <a:gd name="T8" fmla="*/ 0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0" y="474"/>
                  </a:moveTo>
                  <a:lnTo>
                    <a:pt x="0" y="785"/>
                  </a:lnTo>
                  <a:lnTo>
                    <a:pt x="514" y="1298"/>
                  </a:lnTo>
                  <a:lnTo>
                    <a:pt x="514" y="0"/>
                  </a:lnTo>
                  <a:lnTo>
                    <a:pt x="0" y="47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4240213" y="1275517"/>
              <a:ext cx="815975" cy="2060575"/>
            </a:xfrm>
            <a:custGeom>
              <a:avLst/>
              <a:gdLst>
                <a:gd name="T0" fmla="*/ 514 w 514"/>
                <a:gd name="T1" fmla="*/ 474 h 1298"/>
                <a:gd name="T2" fmla="*/ 514 w 514"/>
                <a:gd name="T3" fmla="*/ 785 h 1298"/>
                <a:gd name="T4" fmla="*/ 0 w 514"/>
                <a:gd name="T5" fmla="*/ 1298 h 1298"/>
                <a:gd name="T6" fmla="*/ 0 w 514"/>
                <a:gd name="T7" fmla="*/ 0 h 1298"/>
                <a:gd name="T8" fmla="*/ 514 w 514"/>
                <a:gd name="T9" fmla="*/ 474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298">
                  <a:moveTo>
                    <a:pt x="514" y="474"/>
                  </a:moveTo>
                  <a:lnTo>
                    <a:pt x="514" y="785"/>
                  </a:lnTo>
                  <a:lnTo>
                    <a:pt x="0" y="1298"/>
                  </a:lnTo>
                  <a:lnTo>
                    <a:pt x="0" y="0"/>
                  </a:lnTo>
                  <a:lnTo>
                    <a:pt x="514" y="4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24313" y="2897838"/>
            <a:ext cx="2062163" cy="1631950"/>
            <a:chOff x="2178050" y="2613025"/>
            <a:chExt cx="2062163" cy="1631950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178050" y="3429000"/>
              <a:ext cx="2062163" cy="815975"/>
            </a:xfrm>
            <a:custGeom>
              <a:avLst/>
              <a:gdLst>
                <a:gd name="T0" fmla="*/ 477 w 1299"/>
                <a:gd name="T1" fmla="*/ 514 h 514"/>
                <a:gd name="T2" fmla="*/ 786 w 1299"/>
                <a:gd name="T3" fmla="*/ 514 h 514"/>
                <a:gd name="T4" fmla="*/ 1299 w 1299"/>
                <a:gd name="T5" fmla="*/ 0 h 514"/>
                <a:gd name="T6" fmla="*/ 0 w 1299"/>
                <a:gd name="T7" fmla="*/ 0 h 514"/>
                <a:gd name="T8" fmla="*/ 477 w 1299"/>
                <a:gd name="T9" fmla="*/ 51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514">
                  <a:moveTo>
                    <a:pt x="477" y="514"/>
                  </a:moveTo>
                  <a:lnTo>
                    <a:pt x="786" y="514"/>
                  </a:lnTo>
                  <a:lnTo>
                    <a:pt x="1299" y="0"/>
                  </a:lnTo>
                  <a:lnTo>
                    <a:pt x="0" y="0"/>
                  </a:lnTo>
                  <a:lnTo>
                    <a:pt x="477" y="51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178050" y="2613025"/>
              <a:ext cx="2062163" cy="815975"/>
            </a:xfrm>
            <a:custGeom>
              <a:avLst/>
              <a:gdLst>
                <a:gd name="T0" fmla="*/ 477 w 1299"/>
                <a:gd name="T1" fmla="*/ 0 h 514"/>
                <a:gd name="T2" fmla="*/ 786 w 1299"/>
                <a:gd name="T3" fmla="*/ 0 h 514"/>
                <a:gd name="T4" fmla="*/ 1299 w 1299"/>
                <a:gd name="T5" fmla="*/ 514 h 514"/>
                <a:gd name="T6" fmla="*/ 0 w 1299"/>
                <a:gd name="T7" fmla="*/ 514 h 514"/>
                <a:gd name="T8" fmla="*/ 477 w 1299"/>
                <a:gd name="T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9" h="514">
                  <a:moveTo>
                    <a:pt x="477" y="0"/>
                  </a:moveTo>
                  <a:lnTo>
                    <a:pt x="786" y="0"/>
                  </a:lnTo>
                  <a:lnTo>
                    <a:pt x="1299" y="514"/>
                  </a:lnTo>
                  <a:lnTo>
                    <a:pt x="0" y="514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270501" y="3805030"/>
            <a:ext cx="1631950" cy="2066925"/>
            <a:chOff x="3424238" y="3520217"/>
            <a:chExt cx="1631950" cy="2066925"/>
          </a:xfrm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4240213" y="3520217"/>
              <a:ext cx="815975" cy="2066925"/>
            </a:xfrm>
            <a:custGeom>
              <a:avLst/>
              <a:gdLst>
                <a:gd name="T0" fmla="*/ 514 w 514"/>
                <a:gd name="T1" fmla="*/ 824 h 1302"/>
                <a:gd name="T2" fmla="*/ 514 w 514"/>
                <a:gd name="T3" fmla="*/ 513 h 1302"/>
                <a:gd name="T4" fmla="*/ 0 w 514"/>
                <a:gd name="T5" fmla="*/ 0 h 1302"/>
                <a:gd name="T6" fmla="*/ 0 w 514"/>
                <a:gd name="T7" fmla="*/ 1302 h 1302"/>
                <a:gd name="T8" fmla="*/ 514 w 514"/>
                <a:gd name="T9" fmla="*/ 82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302">
                  <a:moveTo>
                    <a:pt x="514" y="824"/>
                  </a:moveTo>
                  <a:lnTo>
                    <a:pt x="514" y="513"/>
                  </a:lnTo>
                  <a:lnTo>
                    <a:pt x="0" y="0"/>
                  </a:lnTo>
                  <a:lnTo>
                    <a:pt x="0" y="1302"/>
                  </a:lnTo>
                  <a:lnTo>
                    <a:pt x="514" y="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3424238" y="3520217"/>
              <a:ext cx="815975" cy="2066925"/>
            </a:xfrm>
            <a:custGeom>
              <a:avLst/>
              <a:gdLst>
                <a:gd name="T0" fmla="*/ 0 w 514"/>
                <a:gd name="T1" fmla="*/ 824 h 1302"/>
                <a:gd name="T2" fmla="*/ 0 w 514"/>
                <a:gd name="T3" fmla="*/ 513 h 1302"/>
                <a:gd name="T4" fmla="*/ 514 w 514"/>
                <a:gd name="T5" fmla="*/ 0 h 1302"/>
                <a:gd name="T6" fmla="*/ 514 w 514"/>
                <a:gd name="T7" fmla="*/ 1302 h 1302"/>
                <a:gd name="T8" fmla="*/ 0 w 514"/>
                <a:gd name="T9" fmla="*/ 824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1302">
                  <a:moveTo>
                    <a:pt x="0" y="824"/>
                  </a:moveTo>
                  <a:lnTo>
                    <a:pt x="0" y="513"/>
                  </a:lnTo>
                  <a:lnTo>
                    <a:pt x="514" y="0"/>
                  </a:lnTo>
                  <a:lnTo>
                    <a:pt x="514" y="1302"/>
                  </a:lnTo>
                  <a:lnTo>
                    <a:pt x="0" y="82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" name="Freeform 27"/>
          <p:cNvSpPr>
            <a:spLocks noChangeAspect="1" noEditPoints="1"/>
          </p:cNvSpPr>
          <p:nvPr/>
        </p:nvSpPr>
        <p:spPr bwMode="auto">
          <a:xfrm>
            <a:off x="4875122" y="3460122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13"/>
          <p:cNvSpPr>
            <a:spLocks noChangeAspect="1" noEditPoints="1"/>
          </p:cNvSpPr>
          <p:nvPr/>
        </p:nvSpPr>
        <p:spPr bwMode="auto">
          <a:xfrm>
            <a:off x="5816845" y="4623830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9"/>
          <p:cNvSpPr>
            <a:spLocks noChangeAspect="1" noEditPoints="1"/>
          </p:cNvSpPr>
          <p:nvPr/>
        </p:nvSpPr>
        <p:spPr bwMode="auto">
          <a:xfrm>
            <a:off x="6711862" y="3433915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 noChangeAspect="1" noEditPoints="1"/>
          </p:cNvSpPr>
          <p:nvPr/>
        </p:nvSpPr>
        <p:spPr bwMode="auto">
          <a:xfrm>
            <a:off x="5815263" y="2338617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101424" y="152119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564921" y="152119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4000" dirty="0">
              <a:solidFill>
                <a:schemeClr val="accent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367803" y="391387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831300" y="391387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4000" dirty="0">
              <a:solidFill>
                <a:schemeClr val="accent3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524180" y="291102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627797" y="291301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4000" dirty="0">
              <a:solidFill>
                <a:schemeClr val="accent3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927884" y="534576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031543" y="534576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4000" dirty="0">
              <a:solidFill>
                <a:schemeClr val="accent5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聚合关系图表</a:t>
            </a:r>
          </a:p>
        </p:txBody>
      </p:sp>
    </p:spTree>
    <p:extLst>
      <p:ext uri="{BB962C8B-B14F-4D97-AF65-F5344CB8AC3E}">
        <p14:creationId xmlns:p14="http://schemas.microsoft.com/office/powerpoint/2010/main" val="33299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 rot="2700000">
            <a:off x="4439390" y="2191692"/>
            <a:ext cx="3420000" cy="34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>
            <a:off x="6149390" y="1749964"/>
            <a:ext cx="2151729" cy="2151728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innerShdw blurRad="1905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flipH="1">
            <a:off x="3997662" y="1749964"/>
            <a:ext cx="2151729" cy="2151728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>
            <a:innerShdw blurRad="190500" dist="177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7143" y="3901345"/>
            <a:ext cx="2152075" cy="2152075"/>
          </a:xfrm>
          <a:prstGeom prst="rect">
            <a:avLst/>
          </a:prstGeom>
          <a:effectLst>
            <a:innerShdw blurRad="190500" dist="177800" dir="16200000">
              <a:prstClr val="black">
                <a:alpha val="50000"/>
              </a:prstClr>
            </a:inn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9044" y="3901345"/>
            <a:ext cx="2152075" cy="2152075"/>
          </a:xfrm>
          <a:prstGeom prst="rect">
            <a:avLst/>
          </a:prstGeom>
          <a:effectLst>
            <a:innerShdw blurRad="190500" dist="177800" dir="16200000">
              <a:prstClr val="black">
                <a:alpha val="50000"/>
              </a:prstClr>
            </a:innerShdw>
          </a:effectLst>
        </p:spPr>
      </p:pic>
      <p:sp>
        <p:nvSpPr>
          <p:cNvPr id="14" name="Freeform 27"/>
          <p:cNvSpPr>
            <a:spLocks noChangeAspect="1" noEditPoints="1"/>
          </p:cNvSpPr>
          <p:nvPr/>
        </p:nvSpPr>
        <p:spPr bwMode="auto">
          <a:xfrm>
            <a:off x="5161947" y="4386028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3"/>
          <p:cNvSpPr>
            <a:spLocks noChangeAspect="1" noEditPoints="1"/>
          </p:cNvSpPr>
          <p:nvPr/>
        </p:nvSpPr>
        <p:spPr bwMode="auto">
          <a:xfrm>
            <a:off x="6497244" y="4386028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9"/>
          <p:cNvSpPr>
            <a:spLocks noChangeAspect="1" noEditPoints="1"/>
          </p:cNvSpPr>
          <p:nvPr/>
        </p:nvSpPr>
        <p:spPr bwMode="auto">
          <a:xfrm>
            <a:off x="6358800" y="2898656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9"/>
          <p:cNvSpPr>
            <a:spLocks noChangeAspect="1" noEditPoints="1"/>
          </p:cNvSpPr>
          <p:nvPr/>
        </p:nvSpPr>
        <p:spPr bwMode="auto">
          <a:xfrm>
            <a:off x="5130187" y="2888867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526114" y="219077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989611" y="219077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4000" dirty="0">
              <a:solidFill>
                <a:schemeClr val="accent2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26114" y="490438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89611" y="490438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6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4000" dirty="0">
              <a:solidFill>
                <a:schemeClr val="accent6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65879" y="490438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29376" y="490438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4000" dirty="0">
              <a:solidFill>
                <a:schemeClr val="accent5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65879" y="211776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429376" y="211776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4000" dirty="0">
              <a:solidFill>
                <a:schemeClr val="accent3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包含关系图表</a:t>
            </a:r>
          </a:p>
        </p:txBody>
      </p:sp>
    </p:spTree>
    <p:extLst>
      <p:ext uri="{BB962C8B-B14F-4D97-AF65-F5344CB8AC3E}">
        <p14:creationId xmlns:p14="http://schemas.microsoft.com/office/powerpoint/2010/main" val="11870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3"/>
          <p:cNvSpPr>
            <a:spLocks/>
          </p:cNvSpPr>
          <p:nvPr/>
        </p:nvSpPr>
        <p:spPr bwMode="auto">
          <a:xfrm>
            <a:off x="6838018" y="4485120"/>
            <a:ext cx="247650" cy="252413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838018" y="2225314"/>
            <a:ext cx="247650" cy="252413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3"/>
          <p:cNvSpPr>
            <a:spLocks/>
          </p:cNvSpPr>
          <p:nvPr/>
        </p:nvSpPr>
        <p:spPr bwMode="auto">
          <a:xfrm flipH="1">
            <a:off x="2485093" y="5714638"/>
            <a:ext cx="247650" cy="252413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flipH="1">
            <a:off x="2485093" y="3398965"/>
            <a:ext cx="247650" cy="252413"/>
          </a:xfrm>
          <a:custGeom>
            <a:avLst/>
            <a:gdLst>
              <a:gd name="T0" fmla="*/ 63 w 63"/>
              <a:gd name="T1" fmla="*/ 32 h 64"/>
              <a:gd name="T2" fmla="*/ 0 w 63"/>
              <a:gd name="T3" fmla="*/ 64 h 64"/>
              <a:gd name="T4" fmla="*/ 0 w 63"/>
              <a:gd name="T5" fmla="*/ 0 h 64"/>
              <a:gd name="T6" fmla="*/ 63 w 63"/>
              <a:gd name="T7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64">
                <a:moveTo>
                  <a:pt x="63" y="32"/>
                </a:moveTo>
                <a:cubicBezTo>
                  <a:pt x="63" y="50"/>
                  <a:pt x="35" y="64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35" y="0"/>
                  <a:pt x="63" y="15"/>
                  <a:pt x="63" y="32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rot="5400000" flipV="1">
            <a:off x="4372252" y="3369682"/>
            <a:ext cx="5238582" cy="80889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rot="5400000" flipH="1">
            <a:off x="-70528" y="3320835"/>
            <a:ext cx="5336272" cy="808892"/>
          </a:xfrm>
          <a:prstGeom prst="rect">
            <a:avLst/>
          </a:prstGeom>
        </p:spPr>
      </p:pic>
      <p:sp>
        <p:nvSpPr>
          <p:cNvPr id="9" name="Freeform 9"/>
          <p:cNvSpPr>
            <a:spLocks noEditPoints="1"/>
          </p:cNvSpPr>
          <p:nvPr/>
        </p:nvSpPr>
        <p:spPr bwMode="auto">
          <a:xfrm>
            <a:off x="3799542" y="1222412"/>
            <a:ext cx="3286125" cy="1222375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 flipH="1">
            <a:off x="2485093" y="2388796"/>
            <a:ext cx="3286125" cy="1222375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 flipH="1">
            <a:off x="2485093" y="4737533"/>
            <a:ext cx="3286125" cy="1222375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3799543" y="3508015"/>
            <a:ext cx="3286125" cy="1222375"/>
          </a:xfrm>
          <a:custGeom>
            <a:avLst/>
            <a:gdLst>
              <a:gd name="T0" fmla="*/ 810 w 873"/>
              <a:gd name="T1" fmla="*/ 61 h 323"/>
              <a:gd name="T2" fmla="*/ 288 w 873"/>
              <a:gd name="T3" fmla="*/ 61 h 323"/>
              <a:gd name="T4" fmla="*/ 161 w 873"/>
              <a:gd name="T5" fmla="*/ 0 h 323"/>
              <a:gd name="T6" fmla="*/ 0 w 873"/>
              <a:gd name="T7" fmla="*/ 161 h 323"/>
              <a:gd name="T8" fmla="*/ 161 w 873"/>
              <a:gd name="T9" fmla="*/ 323 h 323"/>
              <a:gd name="T10" fmla="*/ 288 w 873"/>
              <a:gd name="T11" fmla="*/ 262 h 323"/>
              <a:gd name="T12" fmla="*/ 810 w 873"/>
              <a:gd name="T13" fmla="*/ 262 h 323"/>
              <a:gd name="T14" fmla="*/ 873 w 873"/>
              <a:gd name="T15" fmla="*/ 294 h 323"/>
              <a:gd name="T16" fmla="*/ 873 w 873"/>
              <a:gd name="T17" fmla="*/ 93 h 323"/>
              <a:gd name="T18" fmla="*/ 810 w 873"/>
              <a:gd name="T19" fmla="*/ 61 h 323"/>
              <a:gd name="T20" fmla="*/ 156 w 873"/>
              <a:gd name="T21" fmla="*/ 276 h 323"/>
              <a:gd name="T22" fmla="*/ 39 w 873"/>
              <a:gd name="T23" fmla="*/ 159 h 323"/>
              <a:gd name="T24" fmla="*/ 156 w 873"/>
              <a:gd name="T25" fmla="*/ 42 h 323"/>
              <a:gd name="T26" fmla="*/ 273 w 873"/>
              <a:gd name="T27" fmla="*/ 159 h 323"/>
              <a:gd name="T28" fmla="*/ 156 w 873"/>
              <a:gd name="T29" fmla="*/ 276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3" h="323">
                <a:moveTo>
                  <a:pt x="810" y="61"/>
                </a:moveTo>
                <a:cubicBezTo>
                  <a:pt x="288" y="61"/>
                  <a:pt x="288" y="61"/>
                  <a:pt x="288" y="61"/>
                </a:cubicBezTo>
                <a:cubicBezTo>
                  <a:pt x="258" y="24"/>
                  <a:pt x="213" y="0"/>
                  <a:pt x="161" y="0"/>
                </a:cubicBezTo>
                <a:cubicBezTo>
                  <a:pt x="72" y="0"/>
                  <a:pt x="0" y="72"/>
                  <a:pt x="0" y="161"/>
                </a:cubicBezTo>
                <a:cubicBezTo>
                  <a:pt x="0" y="251"/>
                  <a:pt x="72" y="323"/>
                  <a:pt x="161" y="323"/>
                </a:cubicBezTo>
                <a:cubicBezTo>
                  <a:pt x="213" y="323"/>
                  <a:pt x="258" y="299"/>
                  <a:pt x="288" y="262"/>
                </a:cubicBezTo>
                <a:cubicBezTo>
                  <a:pt x="810" y="262"/>
                  <a:pt x="810" y="262"/>
                  <a:pt x="810" y="262"/>
                </a:cubicBezTo>
                <a:cubicBezTo>
                  <a:pt x="842" y="262"/>
                  <a:pt x="871" y="276"/>
                  <a:pt x="873" y="294"/>
                </a:cubicBezTo>
                <a:cubicBezTo>
                  <a:pt x="873" y="93"/>
                  <a:pt x="873" y="93"/>
                  <a:pt x="873" y="93"/>
                </a:cubicBezTo>
                <a:cubicBezTo>
                  <a:pt x="873" y="75"/>
                  <a:pt x="844" y="61"/>
                  <a:pt x="810" y="61"/>
                </a:cubicBezTo>
                <a:close/>
                <a:moveTo>
                  <a:pt x="156" y="276"/>
                </a:moveTo>
                <a:cubicBezTo>
                  <a:pt x="91" y="276"/>
                  <a:pt x="39" y="224"/>
                  <a:pt x="39" y="159"/>
                </a:cubicBezTo>
                <a:cubicBezTo>
                  <a:pt x="39" y="94"/>
                  <a:pt x="91" y="42"/>
                  <a:pt x="156" y="42"/>
                </a:cubicBezTo>
                <a:cubicBezTo>
                  <a:pt x="220" y="42"/>
                  <a:pt x="273" y="94"/>
                  <a:pt x="273" y="159"/>
                </a:cubicBezTo>
                <a:cubicBezTo>
                  <a:pt x="273" y="224"/>
                  <a:pt x="220" y="276"/>
                  <a:pt x="156" y="276"/>
                </a:cubicBezTo>
                <a:close/>
              </a:path>
            </a:pathLst>
          </a:custGeom>
          <a:gradFill flip="none" rotWithShape="1">
            <a:gsLst>
              <a:gs pos="1900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1778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217061" y="157476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075400" y="145213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4000" dirty="0">
              <a:solidFill>
                <a:schemeClr val="accent2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217061" y="38575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732743" y="508711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732743" y="2766369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4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035059" y="375034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5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4000" dirty="0">
              <a:solidFill>
                <a:schemeClr val="accent5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54800" y="26265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4000" dirty="0">
              <a:solidFill>
                <a:schemeClr val="accent3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868247" y="499477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6"/>
                </a:solidFill>
                <a:effectLst>
                  <a:innerShdw blurRad="177800" dist="114300" dir="13500000">
                    <a:prstClr val="black">
                      <a:alpha val="50000"/>
                    </a:prstClr>
                  </a:inn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4000" dirty="0">
              <a:solidFill>
                <a:schemeClr val="accent6"/>
              </a:solidFill>
              <a:effectLst>
                <a:innerShdw blurRad="177800" dist="114300" dir="13500000">
                  <a:prstClr val="black">
                    <a:alpha val="50000"/>
                  </a:prstClr>
                </a:inn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8301865" y="4691866"/>
            <a:ext cx="2907473" cy="1764000"/>
            <a:chOff x="5378946" y="2688506"/>
            <a:chExt cx="1277541" cy="775097"/>
          </a:xfrm>
        </p:grpSpPr>
        <p:sp>
          <p:nvSpPr>
            <p:cNvPr id="24" name="Freeform 251"/>
            <p:cNvSpPr>
              <a:spLocks/>
            </p:cNvSpPr>
            <p:nvPr/>
          </p:nvSpPr>
          <p:spPr bwMode="auto">
            <a:xfrm>
              <a:off x="5671840" y="2837334"/>
              <a:ext cx="195263" cy="229791"/>
            </a:xfrm>
            <a:custGeom>
              <a:avLst/>
              <a:gdLst>
                <a:gd name="T0" fmla="*/ 140 w 202"/>
                <a:gd name="T1" fmla="*/ 0 h 238"/>
                <a:gd name="T2" fmla="*/ 114 w 202"/>
                <a:gd name="T3" fmla="*/ 15 h 238"/>
                <a:gd name="T4" fmla="*/ 132 w 202"/>
                <a:gd name="T5" fmla="*/ 62 h 238"/>
                <a:gd name="T6" fmla="*/ 124 w 202"/>
                <a:gd name="T7" fmla="*/ 84 h 238"/>
                <a:gd name="T8" fmla="*/ 113 w 202"/>
                <a:gd name="T9" fmla="*/ 116 h 238"/>
                <a:gd name="T10" fmla="*/ 86 w 202"/>
                <a:gd name="T11" fmla="*/ 136 h 238"/>
                <a:gd name="T12" fmla="*/ 41 w 202"/>
                <a:gd name="T13" fmla="*/ 113 h 238"/>
                <a:gd name="T14" fmla="*/ 41 w 202"/>
                <a:gd name="T15" fmla="*/ 113 h 238"/>
                <a:gd name="T16" fmla="*/ 36 w 202"/>
                <a:gd name="T17" fmla="*/ 137 h 238"/>
                <a:gd name="T18" fmla="*/ 62 w 202"/>
                <a:gd name="T19" fmla="*/ 166 h 238"/>
                <a:gd name="T20" fmla="*/ 88 w 202"/>
                <a:gd name="T21" fmla="*/ 166 h 238"/>
                <a:gd name="T22" fmla="*/ 88 w 202"/>
                <a:gd name="T23" fmla="*/ 180 h 238"/>
                <a:gd name="T24" fmla="*/ 41 w 202"/>
                <a:gd name="T25" fmla="*/ 167 h 238"/>
                <a:gd name="T26" fmla="*/ 0 w 202"/>
                <a:gd name="T27" fmla="*/ 196 h 238"/>
                <a:gd name="T28" fmla="*/ 28 w 202"/>
                <a:gd name="T29" fmla="*/ 214 h 238"/>
                <a:gd name="T30" fmla="*/ 82 w 202"/>
                <a:gd name="T31" fmla="*/ 238 h 238"/>
                <a:gd name="T32" fmla="*/ 113 w 202"/>
                <a:gd name="T33" fmla="*/ 199 h 238"/>
                <a:gd name="T34" fmla="*/ 103 w 202"/>
                <a:gd name="T35" fmla="*/ 180 h 238"/>
                <a:gd name="T36" fmla="*/ 120 w 202"/>
                <a:gd name="T37" fmla="*/ 189 h 238"/>
                <a:gd name="T38" fmla="*/ 184 w 202"/>
                <a:gd name="T39" fmla="*/ 110 h 238"/>
                <a:gd name="T40" fmla="*/ 195 w 202"/>
                <a:gd name="T41" fmla="*/ 97 h 238"/>
                <a:gd name="T42" fmla="*/ 166 w 202"/>
                <a:gd name="T43" fmla="*/ 63 h 238"/>
                <a:gd name="T44" fmla="*/ 166 w 202"/>
                <a:gd name="T45" fmla="*/ 38 h 238"/>
                <a:gd name="T46" fmla="*/ 140 w 202"/>
                <a:gd name="T4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2" h="238">
                  <a:moveTo>
                    <a:pt x="140" y="0"/>
                  </a:moveTo>
                  <a:cubicBezTo>
                    <a:pt x="114" y="15"/>
                    <a:pt x="114" y="15"/>
                    <a:pt x="114" y="15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13" y="116"/>
                    <a:pt x="113" y="116"/>
                    <a:pt x="113" y="11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6" y="116"/>
                    <a:pt x="60" y="108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3" y="117"/>
                    <a:pt x="31" y="125"/>
                    <a:pt x="36" y="137"/>
                  </a:cubicBezTo>
                  <a:cubicBezTo>
                    <a:pt x="41" y="152"/>
                    <a:pt x="49" y="162"/>
                    <a:pt x="62" y="166"/>
                  </a:cubicBezTo>
                  <a:cubicBezTo>
                    <a:pt x="75" y="173"/>
                    <a:pt x="84" y="173"/>
                    <a:pt x="88" y="166"/>
                  </a:cubicBezTo>
                  <a:cubicBezTo>
                    <a:pt x="88" y="180"/>
                    <a:pt x="88" y="180"/>
                    <a:pt x="88" y="180"/>
                  </a:cubicBezTo>
                  <a:cubicBezTo>
                    <a:pt x="67" y="181"/>
                    <a:pt x="51" y="177"/>
                    <a:pt x="41" y="167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9" y="203"/>
                    <a:pt x="18" y="209"/>
                    <a:pt x="28" y="214"/>
                  </a:cubicBezTo>
                  <a:cubicBezTo>
                    <a:pt x="82" y="238"/>
                    <a:pt x="82" y="238"/>
                    <a:pt x="82" y="238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9" y="184"/>
                    <a:pt x="115" y="187"/>
                    <a:pt x="120" y="189"/>
                  </a:cubicBezTo>
                  <a:cubicBezTo>
                    <a:pt x="166" y="195"/>
                    <a:pt x="187" y="169"/>
                    <a:pt x="184" y="110"/>
                  </a:cubicBezTo>
                  <a:cubicBezTo>
                    <a:pt x="195" y="97"/>
                    <a:pt x="195" y="97"/>
                    <a:pt x="195" y="97"/>
                  </a:cubicBezTo>
                  <a:cubicBezTo>
                    <a:pt x="202" y="91"/>
                    <a:pt x="193" y="79"/>
                    <a:pt x="166" y="63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40" y="0"/>
                    <a:pt x="140" y="0"/>
                    <a:pt x="140" y="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52"/>
            <p:cNvSpPr>
              <a:spLocks/>
            </p:cNvSpPr>
            <p:nvPr/>
          </p:nvSpPr>
          <p:spPr bwMode="auto">
            <a:xfrm>
              <a:off x="5750421" y="2824237"/>
              <a:ext cx="129778" cy="251222"/>
            </a:xfrm>
            <a:custGeom>
              <a:avLst/>
              <a:gdLst>
                <a:gd name="T0" fmla="*/ 32 w 134"/>
                <a:gd name="T1" fmla="*/ 29 h 260"/>
                <a:gd name="T2" fmla="*/ 58 w 134"/>
                <a:gd name="T3" fmla="*/ 14 h 260"/>
                <a:gd name="T4" fmla="*/ 84 w 134"/>
                <a:gd name="T5" fmla="*/ 52 h 260"/>
                <a:gd name="T6" fmla="*/ 84 w 134"/>
                <a:gd name="T7" fmla="*/ 77 h 260"/>
                <a:gd name="T8" fmla="*/ 113 w 134"/>
                <a:gd name="T9" fmla="*/ 111 h 260"/>
                <a:gd name="T10" fmla="*/ 102 w 134"/>
                <a:gd name="T11" fmla="*/ 124 h 260"/>
                <a:gd name="T12" fmla="*/ 38 w 134"/>
                <a:gd name="T13" fmla="*/ 203 h 260"/>
                <a:gd name="T14" fmla="*/ 21 w 134"/>
                <a:gd name="T15" fmla="*/ 194 h 260"/>
                <a:gd name="T16" fmla="*/ 31 w 134"/>
                <a:gd name="T17" fmla="*/ 213 h 260"/>
                <a:gd name="T18" fmla="*/ 0 w 134"/>
                <a:gd name="T19" fmla="*/ 252 h 260"/>
                <a:gd name="T20" fmla="*/ 17 w 134"/>
                <a:gd name="T21" fmla="*/ 260 h 260"/>
                <a:gd name="T22" fmla="*/ 24 w 134"/>
                <a:gd name="T23" fmla="*/ 252 h 260"/>
                <a:gd name="T24" fmla="*/ 31 w 134"/>
                <a:gd name="T25" fmla="*/ 243 h 260"/>
                <a:gd name="T26" fmla="*/ 33 w 134"/>
                <a:gd name="T27" fmla="*/ 226 h 260"/>
                <a:gd name="T28" fmla="*/ 47 w 134"/>
                <a:gd name="T29" fmla="*/ 206 h 260"/>
                <a:gd name="T30" fmla="*/ 53 w 134"/>
                <a:gd name="T31" fmla="*/ 208 h 260"/>
                <a:gd name="T32" fmla="*/ 96 w 134"/>
                <a:gd name="T33" fmla="*/ 204 h 260"/>
                <a:gd name="T34" fmla="*/ 110 w 134"/>
                <a:gd name="T35" fmla="*/ 172 h 260"/>
                <a:gd name="T36" fmla="*/ 111 w 134"/>
                <a:gd name="T37" fmla="*/ 142 h 260"/>
                <a:gd name="T38" fmla="*/ 112 w 134"/>
                <a:gd name="T39" fmla="*/ 126 h 260"/>
                <a:gd name="T40" fmla="*/ 124 w 134"/>
                <a:gd name="T41" fmla="*/ 118 h 260"/>
                <a:gd name="T42" fmla="*/ 130 w 134"/>
                <a:gd name="T43" fmla="*/ 113 h 260"/>
                <a:gd name="T44" fmla="*/ 124 w 134"/>
                <a:gd name="T45" fmla="*/ 93 h 260"/>
                <a:gd name="T46" fmla="*/ 99 w 134"/>
                <a:gd name="T47" fmla="*/ 72 h 260"/>
                <a:gd name="T48" fmla="*/ 99 w 134"/>
                <a:gd name="T49" fmla="*/ 54 h 260"/>
                <a:gd name="T50" fmla="*/ 70 w 134"/>
                <a:gd name="T51" fmla="*/ 0 h 260"/>
                <a:gd name="T52" fmla="*/ 43 w 134"/>
                <a:gd name="T53" fmla="*/ 9 h 260"/>
                <a:gd name="T54" fmla="*/ 19 w 134"/>
                <a:gd name="T55" fmla="*/ 23 h 260"/>
                <a:gd name="T56" fmla="*/ 41 w 134"/>
                <a:gd name="T57" fmla="*/ 77 h 260"/>
                <a:gd name="T58" fmla="*/ 31 w 134"/>
                <a:gd name="T59" fmla="*/ 90 h 260"/>
                <a:gd name="T60" fmla="*/ 31 w 134"/>
                <a:gd name="T61" fmla="*/ 130 h 260"/>
                <a:gd name="T62" fmla="*/ 42 w 134"/>
                <a:gd name="T63" fmla="*/ 98 h 260"/>
                <a:gd name="T64" fmla="*/ 50 w 134"/>
                <a:gd name="T65" fmla="*/ 76 h 260"/>
                <a:gd name="T66" fmla="*/ 32 w 134"/>
                <a:gd name="T67" fmla="*/ 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260">
                  <a:moveTo>
                    <a:pt x="32" y="29"/>
                  </a:moveTo>
                  <a:cubicBezTo>
                    <a:pt x="58" y="14"/>
                    <a:pt x="58" y="14"/>
                    <a:pt x="58" y="14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111" y="93"/>
                    <a:pt x="120" y="105"/>
                    <a:pt x="113" y="111"/>
                  </a:cubicBezTo>
                  <a:cubicBezTo>
                    <a:pt x="102" y="124"/>
                    <a:pt x="102" y="124"/>
                    <a:pt x="102" y="124"/>
                  </a:cubicBezTo>
                  <a:cubicBezTo>
                    <a:pt x="105" y="183"/>
                    <a:pt x="84" y="209"/>
                    <a:pt x="38" y="203"/>
                  </a:cubicBezTo>
                  <a:cubicBezTo>
                    <a:pt x="33" y="201"/>
                    <a:pt x="27" y="198"/>
                    <a:pt x="21" y="194"/>
                  </a:cubicBezTo>
                  <a:cubicBezTo>
                    <a:pt x="31" y="213"/>
                    <a:pt x="31" y="213"/>
                    <a:pt x="31" y="213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17" y="260"/>
                    <a:pt x="17" y="260"/>
                    <a:pt x="17" y="260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31" y="243"/>
                    <a:pt x="31" y="243"/>
                    <a:pt x="31" y="243"/>
                  </a:cubicBezTo>
                  <a:cubicBezTo>
                    <a:pt x="30" y="237"/>
                    <a:pt x="31" y="231"/>
                    <a:pt x="33" y="226"/>
                  </a:cubicBezTo>
                  <a:cubicBezTo>
                    <a:pt x="36" y="219"/>
                    <a:pt x="40" y="212"/>
                    <a:pt x="47" y="206"/>
                  </a:cubicBezTo>
                  <a:cubicBezTo>
                    <a:pt x="49" y="207"/>
                    <a:pt x="51" y="208"/>
                    <a:pt x="53" y="208"/>
                  </a:cubicBezTo>
                  <a:cubicBezTo>
                    <a:pt x="68" y="212"/>
                    <a:pt x="83" y="211"/>
                    <a:pt x="96" y="204"/>
                  </a:cubicBezTo>
                  <a:cubicBezTo>
                    <a:pt x="110" y="199"/>
                    <a:pt x="115" y="189"/>
                    <a:pt x="110" y="172"/>
                  </a:cubicBezTo>
                  <a:cubicBezTo>
                    <a:pt x="111" y="142"/>
                    <a:pt x="111" y="142"/>
                    <a:pt x="111" y="142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24" y="118"/>
                    <a:pt x="124" y="118"/>
                    <a:pt x="124" y="118"/>
                  </a:cubicBezTo>
                  <a:cubicBezTo>
                    <a:pt x="127" y="116"/>
                    <a:pt x="129" y="115"/>
                    <a:pt x="130" y="113"/>
                  </a:cubicBezTo>
                  <a:cubicBezTo>
                    <a:pt x="134" y="108"/>
                    <a:pt x="132" y="102"/>
                    <a:pt x="124" y="93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0" y="31"/>
                    <a:pt x="81" y="13"/>
                    <a:pt x="70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0" y="13"/>
                    <a:pt x="22" y="18"/>
                    <a:pt x="19" y="2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32" y="29"/>
                    <a:pt x="32" y="29"/>
                    <a:pt x="32" y="29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253"/>
            <p:cNvSpPr>
              <a:spLocks/>
            </p:cNvSpPr>
            <p:nvPr/>
          </p:nvSpPr>
          <p:spPr bwMode="auto">
            <a:xfrm>
              <a:off x="5734943" y="2792090"/>
              <a:ext cx="96441" cy="164306"/>
            </a:xfrm>
            <a:custGeom>
              <a:avLst/>
              <a:gdLst>
                <a:gd name="T0" fmla="*/ 35 w 99"/>
                <a:gd name="T1" fmla="*/ 56 h 170"/>
                <a:gd name="T2" fmla="*/ 59 w 99"/>
                <a:gd name="T3" fmla="*/ 42 h 170"/>
                <a:gd name="T4" fmla="*/ 86 w 99"/>
                <a:gd name="T5" fmla="*/ 33 h 170"/>
                <a:gd name="T6" fmla="*/ 92 w 99"/>
                <a:gd name="T7" fmla="*/ 31 h 170"/>
                <a:gd name="T8" fmla="*/ 83 w 99"/>
                <a:gd name="T9" fmla="*/ 0 h 170"/>
                <a:gd name="T10" fmla="*/ 0 w 99"/>
                <a:gd name="T11" fmla="*/ 41 h 170"/>
                <a:gd name="T12" fmla="*/ 33 w 99"/>
                <a:gd name="T13" fmla="*/ 106 h 170"/>
                <a:gd name="T14" fmla="*/ 25 w 99"/>
                <a:gd name="T15" fmla="*/ 155 h 170"/>
                <a:gd name="T16" fmla="*/ 5 w 99"/>
                <a:gd name="T17" fmla="*/ 158 h 170"/>
                <a:gd name="T18" fmla="*/ 24 w 99"/>
                <a:gd name="T19" fmla="*/ 170 h 170"/>
                <a:gd name="T20" fmla="*/ 47 w 99"/>
                <a:gd name="T21" fmla="*/ 163 h 170"/>
                <a:gd name="T22" fmla="*/ 47 w 99"/>
                <a:gd name="T23" fmla="*/ 123 h 170"/>
                <a:gd name="T24" fmla="*/ 57 w 99"/>
                <a:gd name="T25" fmla="*/ 110 h 170"/>
                <a:gd name="T26" fmla="*/ 35 w 99"/>
                <a:gd name="T27" fmla="*/ 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70">
                  <a:moveTo>
                    <a:pt x="35" y="56"/>
                  </a:moveTo>
                  <a:cubicBezTo>
                    <a:pt x="38" y="51"/>
                    <a:pt x="46" y="46"/>
                    <a:pt x="59" y="42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9" y="17"/>
                    <a:pt x="96" y="6"/>
                    <a:pt x="83" y="0"/>
                  </a:cubicBezTo>
                  <a:cubicBezTo>
                    <a:pt x="73" y="13"/>
                    <a:pt x="45" y="26"/>
                    <a:pt x="0" y="41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5" y="158"/>
                    <a:pt x="5" y="158"/>
                    <a:pt x="5" y="158"/>
                  </a:cubicBezTo>
                  <a:cubicBezTo>
                    <a:pt x="14" y="160"/>
                    <a:pt x="21" y="164"/>
                    <a:pt x="24" y="170"/>
                  </a:cubicBezTo>
                  <a:cubicBezTo>
                    <a:pt x="47" y="163"/>
                    <a:pt x="47" y="163"/>
                    <a:pt x="47" y="16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35" y="56"/>
                    <a:pt x="35" y="56"/>
                    <a:pt x="35" y="56"/>
                  </a:cubicBezTo>
                  <a:close/>
                </a:path>
              </a:pathLst>
            </a:custGeom>
            <a:solidFill>
              <a:srgbClr val="412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254"/>
            <p:cNvSpPr>
              <a:spLocks noEditPoints="1"/>
            </p:cNvSpPr>
            <p:nvPr/>
          </p:nvSpPr>
          <p:spPr bwMode="auto">
            <a:xfrm>
              <a:off x="5581352" y="2767087"/>
              <a:ext cx="234553" cy="239316"/>
            </a:xfrm>
            <a:custGeom>
              <a:avLst/>
              <a:gdLst>
                <a:gd name="T0" fmla="*/ 227 w 243"/>
                <a:gd name="T1" fmla="*/ 21 h 248"/>
                <a:gd name="T2" fmla="*/ 149 w 243"/>
                <a:gd name="T3" fmla="*/ 9 h 248"/>
                <a:gd name="T4" fmla="*/ 28 w 243"/>
                <a:gd name="T5" fmla="*/ 59 h 248"/>
                <a:gd name="T6" fmla="*/ 15 w 243"/>
                <a:gd name="T7" fmla="*/ 161 h 248"/>
                <a:gd name="T8" fmla="*/ 57 w 243"/>
                <a:gd name="T9" fmla="*/ 224 h 248"/>
                <a:gd name="T10" fmla="*/ 117 w 243"/>
                <a:gd name="T11" fmla="*/ 186 h 248"/>
                <a:gd name="T12" fmla="*/ 135 w 243"/>
                <a:gd name="T13" fmla="*/ 186 h 248"/>
                <a:gd name="T14" fmla="*/ 135 w 243"/>
                <a:gd name="T15" fmla="*/ 186 h 248"/>
                <a:gd name="T16" fmla="*/ 165 w 243"/>
                <a:gd name="T17" fmla="*/ 184 h 248"/>
                <a:gd name="T18" fmla="*/ 185 w 243"/>
                <a:gd name="T19" fmla="*/ 181 h 248"/>
                <a:gd name="T20" fmla="*/ 193 w 243"/>
                <a:gd name="T21" fmla="*/ 132 h 248"/>
                <a:gd name="T22" fmla="*/ 160 w 243"/>
                <a:gd name="T23" fmla="*/ 67 h 248"/>
                <a:gd name="T24" fmla="*/ 243 w 243"/>
                <a:gd name="T25" fmla="*/ 26 h 248"/>
                <a:gd name="T26" fmla="*/ 227 w 243"/>
                <a:gd name="T27" fmla="*/ 21 h 248"/>
                <a:gd name="T28" fmla="*/ 31 w 243"/>
                <a:gd name="T29" fmla="*/ 60 h 248"/>
                <a:gd name="T30" fmla="*/ 31 w 243"/>
                <a:gd name="T31" fmla="*/ 60 h 248"/>
                <a:gd name="T32" fmla="*/ 148 w 243"/>
                <a:gd name="T33" fmla="*/ 12 h 248"/>
                <a:gd name="T34" fmla="*/ 227 w 243"/>
                <a:gd name="T35" fmla="*/ 24 h 248"/>
                <a:gd name="T36" fmla="*/ 226 w 243"/>
                <a:gd name="T37" fmla="*/ 24 h 248"/>
                <a:gd name="T38" fmla="*/ 238 w 243"/>
                <a:gd name="T39" fmla="*/ 27 h 248"/>
                <a:gd name="T40" fmla="*/ 226 w 243"/>
                <a:gd name="T41" fmla="*/ 36 h 248"/>
                <a:gd name="T42" fmla="*/ 59 w 243"/>
                <a:gd name="T43" fmla="*/ 42 h 248"/>
                <a:gd name="T44" fmla="*/ 30 w 243"/>
                <a:gd name="T45" fmla="*/ 159 h 248"/>
                <a:gd name="T46" fmla="*/ 74 w 243"/>
                <a:gd name="T47" fmla="*/ 231 h 248"/>
                <a:gd name="T48" fmla="*/ 60 w 243"/>
                <a:gd name="T49" fmla="*/ 222 h 248"/>
                <a:gd name="T50" fmla="*/ 18 w 243"/>
                <a:gd name="T51" fmla="*/ 160 h 248"/>
                <a:gd name="T52" fmla="*/ 31 w 243"/>
                <a:gd name="T53" fmla="*/ 6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3" h="248">
                  <a:moveTo>
                    <a:pt x="227" y="21"/>
                  </a:moveTo>
                  <a:cubicBezTo>
                    <a:pt x="149" y="9"/>
                    <a:pt x="149" y="9"/>
                    <a:pt x="149" y="9"/>
                  </a:cubicBezTo>
                  <a:cubicBezTo>
                    <a:pt x="88" y="0"/>
                    <a:pt x="47" y="17"/>
                    <a:pt x="28" y="59"/>
                  </a:cubicBezTo>
                  <a:cubicBezTo>
                    <a:pt x="5" y="92"/>
                    <a:pt x="0" y="127"/>
                    <a:pt x="15" y="161"/>
                  </a:cubicBezTo>
                  <a:cubicBezTo>
                    <a:pt x="34" y="183"/>
                    <a:pt x="48" y="204"/>
                    <a:pt x="57" y="224"/>
                  </a:cubicBezTo>
                  <a:cubicBezTo>
                    <a:pt x="87" y="248"/>
                    <a:pt x="107" y="235"/>
                    <a:pt x="117" y="186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41" y="183"/>
                    <a:pt x="151" y="182"/>
                    <a:pt x="165" y="184"/>
                  </a:cubicBezTo>
                  <a:cubicBezTo>
                    <a:pt x="185" y="181"/>
                    <a:pt x="185" y="181"/>
                    <a:pt x="185" y="181"/>
                  </a:cubicBezTo>
                  <a:cubicBezTo>
                    <a:pt x="193" y="132"/>
                    <a:pt x="193" y="132"/>
                    <a:pt x="193" y="132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205" y="52"/>
                    <a:pt x="233" y="39"/>
                    <a:pt x="243" y="26"/>
                  </a:cubicBezTo>
                  <a:cubicBezTo>
                    <a:pt x="239" y="24"/>
                    <a:pt x="234" y="22"/>
                    <a:pt x="227" y="21"/>
                  </a:cubicBezTo>
                  <a:close/>
                  <a:moveTo>
                    <a:pt x="31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50" y="19"/>
                    <a:pt x="89" y="3"/>
                    <a:pt x="148" y="12"/>
                  </a:cubicBezTo>
                  <a:cubicBezTo>
                    <a:pt x="227" y="24"/>
                    <a:pt x="227" y="24"/>
                    <a:pt x="227" y="24"/>
                  </a:cubicBezTo>
                  <a:cubicBezTo>
                    <a:pt x="226" y="24"/>
                    <a:pt x="226" y="24"/>
                    <a:pt x="226" y="24"/>
                  </a:cubicBezTo>
                  <a:cubicBezTo>
                    <a:pt x="231" y="24"/>
                    <a:pt x="235" y="25"/>
                    <a:pt x="238" y="27"/>
                  </a:cubicBezTo>
                  <a:cubicBezTo>
                    <a:pt x="235" y="30"/>
                    <a:pt x="231" y="33"/>
                    <a:pt x="226" y="36"/>
                  </a:cubicBezTo>
                  <a:cubicBezTo>
                    <a:pt x="143" y="18"/>
                    <a:pt x="87" y="19"/>
                    <a:pt x="59" y="42"/>
                  </a:cubicBezTo>
                  <a:cubicBezTo>
                    <a:pt x="26" y="85"/>
                    <a:pt x="16" y="124"/>
                    <a:pt x="30" y="159"/>
                  </a:cubicBezTo>
                  <a:cubicBezTo>
                    <a:pt x="74" y="231"/>
                    <a:pt x="74" y="231"/>
                    <a:pt x="74" y="231"/>
                  </a:cubicBezTo>
                  <a:cubicBezTo>
                    <a:pt x="70" y="229"/>
                    <a:pt x="65" y="227"/>
                    <a:pt x="60" y="222"/>
                  </a:cubicBezTo>
                  <a:cubicBezTo>
                    <a:pt x="50" y="203"/>
                    <a:pt x="36" y="182"/>
                    <a:pt x="18" y="160"/>
                  </a:cubicBezTo>
                  <a:cubicBezTo>
                    <a:pt x="3" y="126"/>
                    <a:pt x="8" y="93"/>
                    <a:pt x="31" y="60"/>
                  </a:cubicBezTo>
                  <a:close/>
                </a:path>
              </a:pathLst>
            </a:custGeom>
            <a:solidFill>
              <a:srgbClr val="6A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255"/>
            <p:cNvSpPr>
              <a:spLocks/>
            </p:cNvSpPr>
            <p:nvPr/>
          </p:nvSpPr>
          <p:spPr bwMode="auto">
            <a:xfrm>
              <a:off x="5583734" y="2770659"/>
              <a:ext cx="227409" cy="219075"/>
            </a:xfrm>
            <a:custGeom>
              <a:avLst/>
              <a:gdLst>
                <a:gd name="T0" fmla="*/ 28 w 235"/>
                <a:gd name="T1" fmla="*/ 57 h 228"/>
                <a:gd name="T2" fmla="*/ 28 w 235"/>
                <a:gd name="T3" fmla="*/ 57 h 228"/>
                <a:gd name="T4" fmla="*/ 15 w 235"/>
                <a:gd name="T5" fmla="*/ 157 h 228"/>
                <a:gd name="T6" fmla="*/ 57 w 235"/>
                <a:gd name="T7" fmla="*/ 219 h 228"/>
                <a:gd name="T8" fmla="*/ 71 w 235"/>
                <a:gd name="T9" fmla="*/ 228 h 228"/>
                <a:gd name="T10" fmla="*/ 27 w 235"/>
                <a:gd name="T11" fmla="*/ 156 h 228"/>
                <a:gd name="T12" fmla="*/ 56 w 235"/>
                <a:gd name="T13" fmla="*/ 39 h 228"/>
                <a:gd name="T14" fmla="*/ 223 w 235"/>
                <a:gd name="T15" fmla="*/ 33 h 228"/>
                <a:gd name="T16" fmla="*/ 235 w 235"/>
                <a:gd name="T17" fmla="*/ 24 h 228"/>
                <a:gd name="T18" fmla="*/ 223 w 235"/>
                <a:gd name="T19" fmla="*/ 21 h 228"/>
                <a:gd name="T20" fmla="*/ 224 w 235"/>
                <a:gd name="T21" fmla="*/ 21 h 228"/>
                <a:gd name="T22" fmla="*/ 145 w 235"/>
                <a:gd name="T23" fmla="*/ 9 h 228"/>
                <a:gd name="T24" fmla="*/ 28 w 235"/>
                <a:gd name="T25" fmla="*/ 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5" h="228">
                  <a:moveTo>
                    <a:pt x="28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5" y="90"/>
                    <a:pt x="0" y="123"/>
                    <a:pt x="15" y="157"/>
                  </a:cubicBezTo>
                  <a:cubicBezTo>
                    <a:pt x="33" y="179"/>
                    <a:pt x="47" y="200"/>
                    <a:pt x="57" y="219"/>
                  </a:cubicBezTo>
                  <a:cubicBezTo>
                    <a:pt x="62" y="224"/>
                    <a:pt x="67" y="226"/>
                    <a:pt x="71" y="228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13" y="121"/>
                    <a:pt x="23" y="82"/>
                    <a:pt x="56" y="39"/>
                  </a:cubicBezTo>
                  <a:cubicBezTo>
                    <a:pt x="84" y="16"/>
                    <a:pt x="140" y="15"/>
                    <a:pt x="223" y="33"/>
                  </a:cubicBezTo>
                  <a:cubicBezTo>
                    <a:pt x="228" y="30"/>
                    <a:pt x="232" y="27"/>
                    <a:pt x="235" y="24"/>
                  </a:cubicBezTo>
                  <a:cubicBezTo>
                    <a:pt x="232" y="22"/>
                    <a:pt x="228" y="21"/>
                    <a:pt x="223" y="21"/>
                  </a:cubicBezTo>
                  <a:cubicBezTo>
                    <a:pt x="224" y="21"/>
                    <a:pt x="224" y="21"/>
                    <a:pt x="224" y="21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86" y="0"/>
                    <a:pt x="47" y="16"/>
                    <a:pt x="28" y="57"/>
                  </a:cubicBezTo>
                  <a:close/>
                </a:path>
              </a:pathLst>
            </a:custGeom>
            <a:solidFill>
              <a:srgbClr val="93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256"/>
            <p:cNvSpPr>
              <a:spLocks noEditPoints="1"/>
            </p:cNvSpPr>
            <p:nvPr/>
          </p:nvSpPr>
          <p:spPr bwMode="auto">
            <a:xfrm>
              <a:off x="5918299" y="2855193"/>
              <a:ext cx="95250" cy="139303"/>
            </a:xfrm>
            <a:custGeom>
              <a:avLst/>
              <a:gdLst>
                <a:gd name="T0" fmla="*/ 87 w 99"/>
                <a:gd name="T1" fmla="*/ 5 h 145"/>
                <a:gd name="T2" fmla="*/ 82 w 99"/>
                <a:gd name="T3" fmla="*/ 0 h 145"/>
                <a:gd name="T4" fmla="*/ 35 w 99"/>
                <a:gd name="T5" fmla="*/ 59 h 145"/>
                <a:gd name="T6" fmla="*/ 0 w 99"/>
                <a:gd name="T7" fmla="*/ 135 h 145"/>
                <a:gd name="T8" fmla="*/ 81 w 99"/>
                <a:gd name="T9" fmla="*/ 145 h 145"/>
                <a:gd name="T10" fmla="*/ 99 w 99"/>
                <a:gd name="T11" fmla="*/ 95 h 145"/>
                <a:gd name="T12" fmla="*/ 96 w 99"/>
                <a:gd name="T13" fmla="*/ 86 h 145"/>
                <a:gd name="T14" fmla="*/ 94 w 99"/>
                <a:gd name="T15" fmla="*/ 75 h 145"/>
                <a:gd name="T16" fmla="*/ 92 w 99"/>
                <a:gd name="T17" fmla="*/ 35 h 145"/>
                <a:gd name="T18" fmla="*/ 96 w 99"/>
                <a:gd name="T19" fmla="*/ 8 h 145"/>
                <a:gd name="T20" fmla="*/ 96 w 99"/>
                <a:gd name="T21" fmla="*/ 8 h 145"/>
                <a:gd name="T22" fmla="*/ 87 w 99"/>
                <a:gd name="T23" fmla="*/ 5 h 145"/>
                <a:gd name="T24" fmla="*/ 81 w 99"/>
                <a:gd name="T25" fmla="*/ 5 h 145"/>
                <a:gd name="T26" fmla="*/ 81 w 99"/>
                <a:gd name="T27" fmla="*/ 5 h 145"/>
                <a:gd name="T28" fmla="*/ 15 w 99"/>
                <a:gd name="T29" fmla="*/ 134 h 145"/>
                <a:gd name="T30" fmla="*/ 5 w 99"/>
                <a:gd name="T31" fmla="*/ 133 h 145"/>
                <a:gd name="T32" fmla="*/ 38 w 99"/>
                <a:gd name="T33" fmla="*/ 61 h 145"/>
                <a:gd name="T34" fmla="*/ 81 w 99"/>
                <a:gd name="T35" fmla="*/ 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45">
                  <a:moveTo>
                    <a:pt x="87" y="5"/>
                  </a:moveTo>
                  <a:cubicBezTo>
                    <a:pt x="85" y="4"/>
                    <a:pt x="83" y="2"/>
                    <a:pt x="82" y="0"/>
                  </a:cubicBezTo>
                  <a:cubicBezTo>
                    <a:pt x="63" y="14"/>
                    <a:pt x="47" y="33"/>
                    <a:pt x="35" y="5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8" y="92"/>
                    <a:pt x="97" y="89"/>
                    <a:pt x="96" y="86"/>
                  </a:cubicBezTo>
                  <a:cubicBezTo>
                    <a:pt x="96" y="82"/>
                    <a:pt x="95" y="78"/>
                    <a:pt x="94" y="75"/>
                  </a:cubicBezTo>
                  <a:cubicBezTo>
                    <a:pt x="92" y="60"/>
                    <a:pt x="91" y="47"/>
                    <a:pt x="92" y="35"/>
                  </a:cubicBezTo>
                  <a:cubicBezTo>
                    <a:pt x="92" y="25"/>
                    <a:pt x="94" y="16"/>
                    <a:pt x="96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3" y="8"/>
                    <a:pt x="90" y="7"/>
                    <a:pt x="87" y="5"/>
                  </a:cubicBezTo>
                  <a:close/>
                  <a:moveTo>
                    <a:pt x="81" y="5"/>
                  </a:moveTo>
                  <a:cubicBezTo>
                    <a:pt x="81" y="5"/>
                    <a:pt x="81" y="5"/>
                    <a:pt x="81" y="5"/>
                  </a:cubicBezTo>
                  <a:cubicBezTo>
                    <a:pt x="51" y="49"/>
                    <a:pt x="29" y="92"/>
                    <a:pt x="15" y="134"/>
                  </a:cubicBezTo>
                  <a:cubicBezTo>
                    <a:pt x="5" y="133"/>
                    <a:pt x="5" y="133"/>
                    <a:pt x="5" y="13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9" y="36"/>
                    <a:pt x="64" y="17"/>
                    <a:pt x="81" y="5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257"/>
            <p:cNvSpPr>
              <a:spLocks/>
            </p:cNvSpPr>
            <p:nvPr/>
          </p:nvSpPr>
          <p:spPr bwMode="auto">
            <a:xfrm>
              <a:off x="5923062" y="2859956"/>
              <a:ext cx="72628" cy="123825"/>
            </a:xfrm>
            <a:custGeom>
              <a:avLst/>
              <a:gdLst>
                <a:gd name="T0" fmla="*/ 76 w 76"/>
                <a:gd name="T1" fmla="*/ 0 h 129"/>
                <a:gd name="T2" fmla="*/ 76 w 76"/>
                <a:gd name="T3" fmla="*/ 0 h 129"/>
                <a:gd name="T4" fmla="*/ 33 w 76"/>
                <a:gd name="T5" fmla="*/ 56 h 129"/>
                <a:gd name="T6" fmla="*/ 0 w 76"/>
                <a:gd name="T7" fmla="*/ 128 h 129"/>
                <a:gd name="T8" fmla="*/ 10 w 76"/>
                <a:gd name="T9" fmla="*/ 129 h 129"/>
                <a:gd name="T10" fmla="*/ 76 w 76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129">
                  <a:moveTo>
                    <a:pt x="76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59" y="12"/>
                    <a:pt x="44" y="31"/>
                    <a:pt x="33" y="5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24" y="87"/>
                    <a:pt x="46" y="44"/>
                    <a:pt x="76" y="0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258"/>
            <p:cNvSpPr>
              <a:spLocks/>
            </p:cNvSpPr>
            <p:nvPr/>
          </p:nvSpPr>
          <p:spPr bwMode="auto">
            <a:xfrm>
              <a:off x="5974259" y="2764706"/>
              <a:ext cx="153591" cy="166688"/>
            </a:xfrm>
            <a:custGeom>
              <a:avLst/>
              <a:gdLst>
                <a:gd name="T0" fmla="*/ 23 w 159"/>
                <a:gd name="T1" fmla="*/ 94 h 173"/>
                <a:gd name="T2" fmla="*/ 28 w 159"/>
                <a:gd name="T3" fmla="*/ 99 h 173"/>
                <a:gd name="T4" fmla="*/ 34 w 159"/>
                <a:gd name="T5" fmla="*/ 86 h 173"/>
                <a:gd name="T6" fmla="*/ 37 w 159"/>
                <a:gd name="T7" fmla="*/ 102 h 173"/>
                <a:gd name="T8" fmla="*/ 37 w 159"/>
                <a:gd name="T9" fmla="*/ 102 h 173"/>
                <a:gd name="T10" fmla="*/ 41 w 159"/>
                <a:gd name="T11" fmla="*/ 118 h 173"/>
                <a:gd name="T12" fmla="*/ 43 w 159"/>
                <a:gd name="T13" fmla="*/ 124 h 173"/>
                <a:gd name="T14" fmla="*/ 44 w 159"/>
                <a:gd name="T15" fmla="*/ 126 h 173"/>
                <a:gd name="T16" fmla="*/ 128 w 159"/>
                <a:gd name="T17" fmla="*/ 145 h 173"/>
                <a:gd name="T18" fmla="*/ 159 w 159"/>
                <a:gd name="T19" fmla="*/ 93 h 173"/>
                <a:gd name="T20" fmla="*/ 159 w 159"/>
                <a:gd name="T21" fmla="*/ 36 h 173"/>
                <a:gd name="T22" fmla="*/ 61 w 159"/>
                <a:gd name="T23" fmla="*/ 31 h 173"/>
                <a:gd name="T24" fmla="*/ 37 w 159"/>
                <a:gd name="T25" fmla="*/ 66 h 173"/>
                <a:gd name="T26" fmla="*/ 27 w 159"/>
                <a:gd name="T27" fmla="*/ 66 h 173"/>
                <a:gd name="T28" fmla="*/ 9 w 159"/>
                <a:gd name="T29" fmla="*/ 40 h 173"/>
                <a:gd name="T30" fmla="*/ 15 w 159"/>
                <a:gd name="T31" fmla="*/ 81 h 173"/>
                <a:gd name="T32" fmla="*/ 20 w 159"/>
                <a:gd name="T33" fmla="*/ 91 h 173"/>
                <a:gd name="T34" fmla="*/ 23 w 159"/>
                <a:gd name="T35" fmla="*/ 9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9" h="173">
                  <a:moveTo>
                    <a:pt x="23" y="94"/>
                  </a:moveTo>
                  <a:cubicBezTo>
                    <a:pt x="24" y="96"/>
                    <a:pt x="26" y="98"/>
                    <a:pt x="28" y="99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20"/>
                    <a:pt x="42" y="122"/>
                    <a:pt x="43" y="124"/>
                  </a:cubicBezTo>
                  <a:cubicBezTo>
                    <a:pt x="43" y="125"/>
                    <a:pt x="44" y="125"/>
                    <a:pt x="44" y="126"/>
                  </a:cubicBezTo>
                  <a:cubicBezTo>
                    <a:pt x="81" y="167"/>
                    <a:pt x="108" y="173"/>
                    <a:pt x="128" y="145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34" y="1"/>
                    <a:pt x="102" y="0"/>
                    <a:pt x="61" y="31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1" y="52"/>
                    <a:pt x="15" y="43"/>
                    <a:pt x="9" y="40"/>
                  </a:cubicBezTo>
                  <a:cubicBezTo>
                    <a:pt x="0" y="45"/>
                    <a:pt x="3" y="58"/>
                    <a:pt x="15" y="81"/>
                  </a:cubicBezTo>
                  <a:cubicBezTo>
                    <a:pt x="17" y="84"/>
                    <a:pt x="18" y="88"/>
                    <a:pt x="20" y="91"/>
                  </a:cubicBezTo>
                  <a:cubicBezTo>
                    <a:pt x="21" y="92"/>
                    <a:pt x="22" y="93"/>
                    <a:pt x="23" y="94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259"/>
            <p:cNvSpPr>
              <a:spLocks/>
            </p:cNvSpPr>
            <p:nvPr/>
          </p:nvSpPr>
          <p:spPr bwMode="auto">
            <a:xfrm>
              <a:off x="5909965" y="2851622"/>
              <a:ext cx="129778" cy="421481"/>
            </a:xfrm>
            <a:custGeom>
              <a:avLst/>
              <a:gdLst>
                <a:gd name="T0" fmla="*/ 90 w 134"/>
                <a:gd name="T1" fmla="*/ 3 h 436"/>
                <a:gd name="T2" fmla="*/ 87 w 134"/>
                <a:gd name="T3" fmla="*/ 0 h 436"/>
                <a:gd name="T4" fmla="*/ 78 w 134"/>
                <a:gd name="T5" fmla="*/ 4 h 436"/>
                <a:gd name="T6" fmla="*/ 45 w 134"/>
                <a:gd name="T7" fmla="*/ 41 h 436"/>
                <a:gd name="T8" fmla="*/ 0 w 134"/>
                <a:gd name="T9" fmla="*/ 147 h 436"/>
                <a:gd name="T10" fmla="*/ 77 w 134"/>
                <a:gd name="T11" fmla="*/ 158 h 436"/>
                <a:gd name="T12" fmla="*/ 107 w 134"/>
                <a:gd name="T13" fmla="*/ 199 h 436"/>
                <a:gd name="T14" fmla="*/ 93 w 134"/>
                <a:gd name="T15" fmla="*/ 385 h 436"/>
                <a:gd name="T16" fmla="*/ 81 w 134"/>
                <a:gd name="T17" fmla="*/ 416 h 436"/>
                <a:gd name="T18" fmla="*/ 74 w 134"/>
                <a:gd name="T19" fmla="*/ 426 h 436"/>
                <a:gd name="T20" fmla="*/ 51 w 134"/>
                <a:gd name="T21" fmla="*/ 430 h 436"/>
                <a:gd name="T22" fmla="*/ 51 w 134"/>
                <a:gd name="T23" fmla="*/ 436 h 436"/>
                <a:gd name="T24" fmla="*/ 59 w 134"/>
                <a:gd name="T25" fmla="*/ 435 h 436"/>
                <a:gd name="T26" fmla="*/ 83 w 134"/>
                <a:gd name="T27" fmla="*/ 430 h 436"/>
                <a:gd name="T28" fmla="*/ 90 w 134"/>
                <a:gd name="T29" fmla="*/ 428 h 436"/>
                <a:gd name="T30" fmla="*/ 99 w 134"/>
                <a:gd name="T31" fmla="*/ 414 h 436"/>
                <a:gd name="T32" fmla="*/ 115 w 134"/>
                <a:gd name="T33" fmla="*/ 372 h 436"/>
                <a:gd name="T34" fmla="*/ 121 w 134"/>
                <a:gd name="T35" fmla="*/ 348 h 436"/>
                <a:gd name="T36" fmla="*/ 123 w 134"/>
                <a:gd name="T37" fmla="*/ 336 h 436"/>
                <a:gd name="T38" fmla="*/ 134 w 134"/>
                <a:gd name="T39" fmla="*/ 226 h 436"/>
                <a:gd name="T40" fmla="*/ 133 w 134"/>
                <a:gd name="T41" fmla="*/ 221 h 436"/>
                <a:gd name="T42" fmla="*/ 116 w 134"/>
                <a:gd name="T43" fmla="*/ 188 h 436"/>
                <a:gd name="T44" fmla="*/ 89 w 134"/>
                <a:gd name="T45" fmla="*/ 148 h 436"/>
                <a:gd name="T46" fmla="*/ 8 w 134"/>
                <a:gd name="T47" fmla="*/ 138 h 436"/>
                <a:gd name="T48" fmla="*/ 43 w 134"/>
                <a:gd name="T49" fmla="*/ 62 h 436"/>
                <a:gd name="T50" fmla="*/ 90 w 134"/>
                <a:gd name="T51" fmla="*/ 3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436">
                  <a:moveTo>
                    <a:pt x="90" y="3"/>
                  </a:moveTo>
                  <a:cubicBezTo>
                    <a:pt x="89" y="2"/>
                    <a:pt x="88" y="1"/>
                    <a:pt x="87" y="0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77" y="158"/>
                    <a:pt x="77" y="158"/>
                    <a:pt x="77" y="158"/>
                  </a:cubicBezTo>
                  <a:cubicBezTo>
                    <a:pt x="82" y="173"/>
                    <a:pt x="92" y="187"/>
                    <a:pt x="107" y="199"/>
                  </a:cubicBezTo>
                  <a:cubicBezTo>
                    <a:pt x="116" y="275"/>
                    <a:pt x="111" y="337"/>
                    <a:pt x="93" y="385"/>
                  </a:cubicBezTo>
                  <a:cubicBezTo>
                    <a:pt x="81" y="416"/>
                    <a:pt x="81" y="416"/>
                    <a:pt x="81" y="416"/>
                  </a:cubicBezTo>
                  <a:cubicBezTo>
                    <a:pt x="74" y="426"/>
                    <a:pt x="74" y="426"/>
                    <a:pt x="74" y="426"/>
                  </a:cubicBezTo>
                  <a:cubicBezTo>
                    <a:pt x="51" y="430"/>
                    <a:pt x="51" y="430"/>
                    <a:pt x="51" y="430"/>
                  </a:cubicBezTo>
                  <a:cubicBezTo>
                    <a:pt x="51" y="432"/>
                    <a:pt x="51" y="434"/>
                    <a:pt x="51" y="436"/>
                  </a:cubicBezTo>
                  <a:cubicBezTo>
                    <a:pt x="53" y="435"/>
                    <a:pt x="56" y="435"/>
                    <a:pt x="59" y="435"/>
                  </a:cubicBezTo>
                  <a:cubicBezTo>
                    <a:pt x="83" y="430"/>
                    <a:pt x="83" y="430"/>
                    <a:pt x="83" y="430"/>
                  </a:cubicBezTo>
                  <a:cubicBezTo>
                    <a:pt x="90" y="428"/>
                    <a:pt x="90" y="428"/>
                    <a:pt x="90" y="428"/>
                  </a:cubicBezTo>
                  <a:cubicBezTo>
                    <a:pt x="93" y="424"/>
                    <a:pt x="96" y="419"/>
                    <a:pt x="99" y="414"/>
                  </a:cubicBezTo>
                  <a:cubicBezTo>
                    <a:pt x="105" y="402"/>
                    <a:pt x="110" y="388"/>
                    <a:pt x="115" y="372"/>
                  </a:cubicBezTo>
                  <a:cubicBezTo>
                    <a:pt x="117" y="365"/>
                    <a:pt x="119" y="357"/>
                    <a:pt x="121" y="348"/>
                  </a:cubicBezTo>
                  <a:cubicBezTo>
                    <a:pt x="122" y="344"/>
                    <a:pt x="122" y="340"/>
                    <a:pt x="123" y="336"/>
                  </a:cubicBezTo>
                  <a:cubicBezTo>
                    <a:pt x="129" y="305"/>
                    <a:pt x="132" y="269"/>
                    <a:pt x="134" y="226"/>
                  </a:cubicBezTo>
                  <a:cubicBezTo>
                    <a:pt x="134" y="224"/>
                    <a:pt x="133" y="223"/>
                    <a:pt x="133" y="221"/>
                  </a:cubicBezTo>
                  <a:cubicBezTo>
                    <a:pt x="131" y="211"/>
                    <a:pt x="125" y="200"/>
                    <a:pt x="116" y="188"/>
                  </a:cubicBezTo>
                  <a:cubicBezTo>
                    <a:pt x="98" y="175"/>
                    <a:pt x="89" y="161"/>
                    <a:pt x="89" y="148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55" y="36"/>
                    <a:pt x="71" y="17"/>
                    <a:pt x="90" y="3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260"/>
            <p:cNvSpPr>
              <a:spLocks/>
            </p:cNvSpPr>
            <p:nvPr/>
          </p:nvSpPr>
          <p:spPr bwMode="auto">
            <a:xfrm>
              <a:off x="6001643" y="2846859"/>
              <a:ext cx="8334" cy="15478"/>
            </a:xfrm>
            <a:custGeom>
              <a:avLst/>
              <a:gdLst>
                <a:gd name="T0" fmla="*/ 9 w 9"/>
                <a:gd name="T1" fmla="*/ 16 h 16"/>
                <a:gd name="T2" fmla="*/ 6 w 9"/>
                <a:gd name="T3" fmla="*/ 0 h 16"/>
                <a:gd name="T4" fmla="*/ 0 w 9"/>
                <a:gd name="T5" fmla="*/ 13 h 16"/>
                <a:gd name="T6" fmla="*/ 9 w 9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6" y="16"/>
                    <a:pt x="9" y="16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261"/>
            <p:cNvSpPr>
              <a:spLocks/>
            </p:cNvSpPr>
            <p:nvPr/>
          </p:nvSpPr>
          <p:spPr bwMode="auto">
            <a:xfrm>
              <a:off x="5981402" y="2688506"/>
              <a:ext cx="234553" cy="209550"/>
            </a:xfrm>
            <a:custGeom>
              <a:avLst/>
              <a:gdLst>
                <a:gd name="T0" fmla="*/ 20 w 243"/>
                <a:gd name="T1" fmla="*/ 145 h 218"/>
                <a:gd name="T2" fmla="*/ 30 w 243"/>
                <a:gd name="T3" fmla="*/ 145 h 218"/>
                <a:gd name="T4" fmla="*/ 43 w 243"/>
                <a:gd name="T5" fmla="*/ 105 h 218"/>
                <a:gd name="T6" fmla="*/ 101 w 243"/>
                <a:gd name="T7" fmla="*/ 78 h 218"/>
                <a:gd name="T8" fmla="*/ 157 w 243"/>
                <a:gd name="T9" fmla="*/ 99 h 218"/>
                <a:gd name="T10" fmla="*/ 165 w 243"/>
                <a:gd name="T11" fmla="*/ 108 h 218"/>
                <a:gd name="T12" fmla="*/ 161 w 243"/>
                <a:gd name="T13" fmla="*/ 145 h 218"/>
                <a:gd name="T14" fmla="*/ 163 w 243"/>
                <a:gd name="T15" fmla="*/ 156 h 218"/>
                <a:gd name="T16" fmla="*/ 163 w 243"/>
                <a:gd name="T17" fmla="*/ 164 h 218"/>
                <a:gd name="T18" fmla="*/ 210 w 243"/>
                <a:gd name="T19" fmla="*/ 198 h 218"/>
                <a:gd name="T20" fmla="*/ 242 w 243"/>
                <a:gd name="T21" fmla="*/ 218 h 218"/>
                <a:gd name="T22" fmla="*/ 199 w 243"/>
                <a:gd name="T23" fmla="*/ 177 h 218"/>
                <a:gd name="T24" fmla="*/ 166 w 243"/>
                <a:gd name="T25" fmla="*/ 122 h 218"/>
                <a:gd name="T26" fmla="*/ 170 w 243"/>
                <a:gd name="T27" fmla="*/ 109 h 218"/>
                <a:gd name="T28" fmla="*/ 162 w 243"/>
                <a:gd name="T29" fmla="*/ 48 h 218"/>
                <a:gd name="T30" fmla="*/ 78 w 243"/>
                <a:gd name="T31" fmla="*/ 7 h 218"/>
                <a:gd name="T32" fmla="*/ 7 w 243"/>
                <a:gd name="T33" fmla="*/ 78 h 218"/>
                <a:gd name="T34" fmla="*/ 2 w 243"/>
                <a:gd name="T35" fmla="*/ 119 h 218"/>
                <a:gd name="T36" fmla="*/ 20 w 243"/>
                <a:gd name="T37" fmla="*/ 14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3" h="218">
                  <a:moveTo>
                    <a:pt x="20" y="145"/>
                  </a:moveTo>
                  <a:cubicBezTo>
                    <a:pt x="30" y="145"/>
                    <a:pt x="30" y="145"/>
                    <a:pt x="30" y="145"/>
                  </a:cubicBezTo>
                  <a:cubicBezTo>
                    <a:pt x="33" y="133"/>
                    <a:pt x="37" y="120"/>
                    <a:pt x="43" y="105"/>
                  </a:cubicBezTo>
                  <a:cubicBezTo>
                    <a:pt x="57" y="91"/>
                    <a:pt x="76" y="81"/>
                    <a:pt x="101" y="78"/>
                  </a:cubicBezTo>
                  <a:cubicBezTo>
                    <a:pt x="123" y="69"/>
                    <a:pt x="141" y="77"/>
                    <a:pt x="157" y="99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1" y="121"/>
                    <a:pt x="160" y="133"/>
                    <a:pt x="161" y="145"/>
                  </a:cubicBezTo>
                  <a:cubicBezTo>
                    <a:pt x="162" y="149"/>
                    <a:pt x="162" y="152"/>
                    <a:pt x="163" y="156"/>
                  </a:cubicBezTo>
                  <a:cubicBezTo>
                    <a:pt x="163" y="158"/>
                    <a:pt x="163" y="161"/>
                    <a:pt x="163" y="164"/>
                  </a:cubicBezTo>
                  <a:cubicBezTo>
                    <a:pt x="178" y="168"/>
                    <a:pt x="194" y="179"/>
                    <a:pt x="210" y="198"/>
                  </a:cubicBezTo>
                  <a:cubicBezTo>
                    <a:pt x="221" y="204"/>
                    <a:pt x="232" y="211"/>
                    <a:pt x="242" y="218"/>
                  </a:cubicBezTo>
                  <a:cubicBezTo>
                    <a:pt x="243" y="206"/>
                    <a:pt x="228" y="192"/>
                    <a:pt x="199" y="177"/>
                  </a:cubicBezTo>
                  <a:cubicBezTo>
                    <a:pt x="181" y="163"/>
                    <a:pt x="170" y="145"/>
                    <a:pt x="166" y="122"/>
                  </a:cubicBezTo>
                  <a:cubicBezTo>
                    <a:pt x="167" y="117"/>
                    <a:pt x="169" y="113"/>
                    <a:pt x="170" y="109"/>
                  </a:cubicBezTo>
                  <a:cubicBezTo>
                    <a:pt x="179" y="91"/>
                    <a:pt x="176" y="70"/>
                    <a:pt x="162" y="48"/>
                  </a:cubicBezTo>
                  <a:cubicBezTo>
                    <a:pt x="141" y="14"/>
                    <a:pt x="114" y="0"/>
                    <a:pt x="78" y="7"/>
                  </a:cubicBezTo>
                  <a:cubicBezTo>
                    <a:pt x="33" y="14"/>
                    <a:pt x="9" y="38"/>
                    <a:pt x="7" y="78"/>
                  </a:cubicBezTo>
                  <a:cubicBezTo>
                    <a:pt x="1" y="92"/>
                    <a:pt x="0" y="106"/>
                    <a:pt x="2" y="119"/>
                  </a:cubicBezTo>
                  <a:cubicBezTo>
                    <a:pt x="8" y="122"/>
                    <a:pt x="14" y="131"/>
                    <a:pt x="20" y="145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262"/>
            <p:cNvSpPr>
              <a:spLocks/>
            </p:cNvSpPr>
            <p:nvPr/>
          </p:nvSpPr>
          <p:spPr bwMode="auto">
            <a:xfrm>
              <a:off x="6009977" y="2755181"/>
              <a:ext cx="130969" cy="184547"/>
            </a:xfrm>
            <a:custGeom>
              <a:avLst/>
              <a:gdLst>
                <a:gd name="T0" fmla="*/ 0 w 135"/>
                <a:gd name="T1" fmla="*/ 76 h 192"/>
                <a:gd name="T2" fmla="*/ 24 w 135"/>
                <a:gd name="T3" fmla="*/ 41 h 192"/>
                <a:gd name="T4" fmla="*/ 122 w 135"/>
                <a:gd name="T5" fmla="*/ 46 h 192"/>
                <a:gd name="T6" fmla="*/ 122 w 135"/>
                <a:gd name="T7" fmla="*/ 103 h 192"/>
                <a:gd name="T8" fmla="*/ 91 w 135"/>
                <a:gd name="T9" fmla="*/ 155 h 192"/>
                <a:gd name="T10" fmla="*/ 7 w 135"/>
                <a:gd name="T11" fmla="*/ 136 h 192"/>
                <a:gd name="T12" fmla="*/ 6 w 135"/>
                <a:gd name="T13" fmla="*/ 134 h 192"/>
                <a:gd name="T14" fmla="*/ 12 w 135"/>
                <a:gd name="T15" fmla="*/ 146 h 192"/>
                <a:gd name="T16" fmla="*/ 36 w 135"/>
                <a:gd name="T17" fmla="*/ 171 h 192"/>
                <a:gd name="T18" fmla="*/ 93 w 135"/>
                <a:gd name="T19" fmla="*/ 171 h 192"/>
                <a:gd name="T20" fmla="*/ 104 w 135"/>
                <a:gd name="T21" fmla="*/ 157 h 192"/>
                <a:gd name="T22" fmla="*/ 116 w 135"/>
                <a:gd name="T23" fmla="*/ 143 h 192"/>
                <a:gd name="T24" fmla="*/ 131 w 135"/>
                <a:gd name="T25" fmla="*/ 111 h 192"/>
                <a:gd name="T26" fmla="*/ 133 w 135"/>
                <a:gd name="T27" fmla="*/ 95 h 192"/>
                <a:gd name="T28" fmla="*/ 133 w 135"/>
                <a:gd name="T29" fmla="*/ 87 h 192"/>
                <a:gd name="T30" fmla="*/ 131 w 135"/>
                <a:gd name="T31" fmla="*/ 76 h 192"/>
                <a:gd name="T32" fmla="*/ 135 w 135"/>
                <a:gd name="T33" fmla="*/ 39 h 192"/>
                <a:gd name="T34" fmla="*/ 127 w 135"/>
                <a:gd name="T35" fmla="*/ 30 h 192"/>
                <a:gd name="T36" fmla="*/ 71 w 135"/>
                <a:gd name="T37" fmla="*/ 9 h 192"/>
                <a:gd name="T38" fmla="*/ 13 w 135"/>
                <a:gd name="T39" fmla="*/ 36 h 192"/>
                <a:gd name="T40" fmla="*/ 0 w 135"/>
                <a:gd name="T41" fmla="*/ 7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" h="192">
                  <a:moveTo>
                    <a:pt x="0" y="76"/>
                  </a:moveTo>
                  <a:cubicBezTo>
                    <a:pt x="24" y="41"/>
                    <a:pt x="24" y="41"/>
                    <a:pt x="24" y="41"/>
                  </a:cubicBezTo>
                  <a:cubicBezTo>
                    <a:pt x="65" y="10"/>
                    <a:pt x="97" y="11"/>
                    <a:pt x="122" y="46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71" y="183"/>
                    <a:pt x="44" y="177"/>
                    <a:pt x="7" y="136"/>
                  </a:cubicBezTo>
                  <a:cubicBezTo>
                    <a:pt x="7" y="135"/>
                    <a:pt x="6" y="135"/>
                    <a:pt x="6" y="134"/>
                  </a:cubicBezTo>
                  <a:cubicBezTo>
                    <a:pt x="7" y="139"/>
                    <a:pt x="9" y="143"/>
                    <a:pt x="12" y="146"/>
                  </a:cubicBezTo>
                  <a:cubicBezTo>
                    <a:pt x="18" y="156"/>
                    <a:pt x="26" y="164"/>
                    <a:pt x="36" y="171"/>
                  </a:cubicBezTo>
                  <a:cubicBezTo>
                    <a:pt x="56" y="192"/>
                    <a:pt x="75" y="192"/>
                    <a:pt x="93" y="171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23" y="132"/>
                    <a:pt x="128" y="122"/>
                    <a:pt x="131" y="111"/>
                  </a:cubicBezTo>
                  <a:cubicBezTo>
                    <a:pt x="132" y="106"/>
                    <a:pt x="133" y="100"/>
                    <a:pt x="133" y="95"/>
                  </a:cubicBezTo>
                  <a:cubicBezTo>
                    <a:pt x="133" y="92"/>
                    <a:pt x="133" y="89"/>
                    <a:pt x="133" y="87"/>
                  </a:cubicBezTo>
                  <a:cubicBezTo>
                    <a:pt x="132" y="83"/>
                    <a:pt x="132" y="80"/>
                    <a:pt x="131" y="76"/>
                  </a:cubicBezTo>
                  <a:cubicBezTo>
                    <a:pt x="130" y="64"/>
                    <a:pt x="131" y="52"/>
                    <a:pt x="135" y="39"/>
                  </a:cubicBezTo>
                  <a:cubicBezTo>
                    <a:pt x="127" y="30"/>
                    <a:pt x="127" y="30"/>
                    <a:pt x="127" y="30"/>
                  </a:cubicBezTo>
                  <a:cubicBezTo>
                    <a:pt x="111" y="8"/>
                    <a:pt x="93" y="0"/>
                    <a:pt x="71" y="9"/>
                  </a:cubicBezTo>
                  <a:cubicBezTo>
                    <a:pt x="46" y="12"/>
                    <a:pt x="27" y="22"/>
                    <a:pt x="13" y="36"/>
                  </a:cubicBezTo>
                  <a:cubicBezTo>
                    <a:pt x="7" y="51"/>
                    <a:pt x="3" y="64"/>
                    <a:pt x="0" y="76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263"/>
            <p:cNvSpPr>
              <a:spLocks/>
            </p:cNvSpPr>
            <p:nvPr/>
          </p:nvSpPr>
          <p:spPr bwMode="auto">
            <a:xfrm>
              <a:off x="6076652" y="2846859"/>
              <a:ext cx="150019" cy="344091"/>
            </a:xfrm>
            <a:custGeom>
              <a:avLst/>
              <a:gdLst>
                <a:gd name="T0" fmla="*/ 65 w 156"/>
                <a:gd name="T1" fmla="*/ 0 h 357"/>
                <a:gd name="T2" fmla="*/ 63 w 156"/>
                <a:gd name="T3" fmla="*/ 16 h 357"/>
                <a:gd name="T4" fmla="*/ 88 w 156"/>
                <a:gd name="T5" fmla="*/ 63 h 357"/>
                <a:gd name="T6" fmla="*/ 99 w 156"/>
                <a:gd name="T7" fmla="*/ 137 h 357"/>
                <a:gd name="T8" fmla="*/ 37 w 156"/>
                <a:gd name="T9" fmla="*/ 142 h 357"/>
                <a:gd name="T10" fmla="*/ 23 w 156"/>
                <a:gd name="T11" fmla="*/ 108 h 357"/>
                <a:gd name="T12" fmla="*/ 20 w 156"/>
                <a:gd name="T13" fmla="*/ 116 h 357"/>
                <a:gd name="T14" fmla="*/ 27 w 156"/>
                <a:gd name="T15" fmla="*/ 143 h 357"/>
                <a:gd name="T16" fmla="*/ 5 w 156"/>
                <a:gd name="T17" fmla="*/ 172 h 357"/>
                <a:gd name="T18" fmla="*/ 0 w 156"/>
                <a:gd name="T19" fmla="*/ 209 h 357"/>
                <a:gd name="T20" fmla="*/ 35 w 156"/>
                <a:gd name="T21" fmla="*/ 153 h 357"/>
                <a:gd name="T22" fmla="*/ 106 w 156"/>
                <a:gd name="T23" fmla="*/ 144 h 357"/>
                <a:gd name="T24" fmla="*/ 96 w 156"/>
                <a:gd name="T25" fmla="*/ 44 h 357"/>
                <a:gd name="T26" fmla="*/ 96 w 156"/>
                <a:gd name="T27" fmla="*/ 36 h 357"/>
                <a:gd name="T28" fmla="*/ 139 w 156"/>
                <a:gd name="T29" fmla="*/ 68 h 357"/>
                <a:gd name="T30" fmla="*/ 98 w 156"/>
                <a:gd name="T31" fmla="*/ 209 h 357"/>
                <a:gd name="T32" fmla="*/ 118 w 156"/>
                <a:gd name="T33" fmla="*/ 289 h 357"/>
                <a:gd name="T34" fmla="*/ 39 w 156"/>
                <a:gd name="T35" fmla="*/ 313 h 357"/>
                <a:gd name="T36" fmla="*/ 21 w 156"/>
                <a:gd name="T37" fmla="*/ 347 h 357"/>
                <a:gd name="T38" fmla="*/ 27 w 156"/>
                <a:gd name="T39" fmla="*/ 357 h 357"/>
                <a:gd name="T40" fmla="*/ 49 w 156"/>
                <a:gd name="T41" fmla="*/ 324 h 357"/>
                <a:gd name="T42" fmla="*/ 111 w 156"/>
                <a:gd name="T43" fmla="*/ 300 h 357"/>
                <a:gd name="T44" fmla="*/ 117 w 156"/>
                <a:gd name="T45" fmla="*/ 298 h 357"/>
                <a:gd name="T46" fmla="*/ 120 w 156"/>
                <a:gd name="T47" fmla="*/ 298 h 357"/>
                <a:gd name="T48" fmla="*/ 123 w 156"/>
                <a:gd name="T49" fmla="*/ 303 h 357"/>
                <a:gd name="T50" fmla="*/ 110 w 156"/>
                <a:gd name="T51" fmla="*/ 326 h 357"/>
                <a:gd name="T52" fmla="*/ 143 w 156"/>
                <a:gd name="T53" fmla="*/ 315 h 357"/>
                <a:gd name="T54" fmla="*/ 110 w 156"/>
                <a:gd name="T55" fmla="*/ 208 h 357"/>
                <a:gd name="T56" fmla="*/ 156 w 156"/>
                <a:gd name="T57" fmla="*/ 64 h 357"/>
                <a:gd name="T58" fmla="*/ 145 w 156"/>
                <a:gd name="T59" fmla="*/ 55 h 357"/>
                <a:gd name="T60" fmla="*/ 144 w 156"/>
                <a:gd name="T61" fmla="*/ 54 h 357"/>
                <a:gd name="T62" fmla="*/ 112 w 156"/>
                <a:gd name="T63" fmla="*/ 34 h 357"/>
                <a:gd name="T64" fmla="*/ 65 w 156"/>
                <a:gd name="T65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357">
                  <a:moveTo>
                    <a:pt x="65" y="0"/>
                  </a:moveTo>
                  <a:cubicBezTo>
                    <a:pt x="65" y="5"/>
                    <a:pt x="64" y="11"/>
                    <a:pt x="63" y="16"/>
                  </a:cubicBezTo>
                  <a:cubicBezTo>
                    <a:pt x="74" y="23"/>
                    <a:pt x="83" y="39"/>
                    <a:pt x="88" y="6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37" y="142"/>
                    <a:pt x="37" y="142"/>
                    <a:pt x="37" y="142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5" y="172"/>
                    <a:pt x="5" y="172"/>
                    <a:pt x="5" y="172"/>
                  </a:cubicBezTo>
                  <a:cubicBezTo>
                    <a:pt x="2" y="184"/>
                    <a:pt x="1" y="196"/>
                    <a:pt x="0" y="209"/>
                  </a:cubicBezTo>
                  <a:cubicBezTo>
                    <a:pt x="4" y="185"/>
                    <a:pt x="16" y="167"/>
                    <a:pt x="35" y="153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39" y="68"/>
                    <a:pt x="139" y="68"/>
                    <a:pt x="139" y="68"/>
                  </a:cubicBezTo>
                  <a:cubicBezTo>
                    <a:pt x="119" y="113"/>
                    <a:pt x="106" y="160"/>
                    <a:pt x="98" y="209"/>
                  </a:cubicBezTo>
                  <a:cubicBezTo>
                    <a:pt x="118" y="289"/>
                    <a:pt x="118" y="289"/>
                    <a:pt x="118" y="289"/>
                  </a:cubicBezTo>
                  <a:cubicBezTo>
                    <a:pt x="39" y="313"/>
                    <a:pt x="39" y="313"/>
                    <a:pt x="39" y="313"/>
                  </a:cubicBezTo>
                  <a:cubicBezTo>
                    <a:pt x="21" y="347"/>
                    <a:pt x="21" y="347"/>
                    <a:pt x="21" y="347"/>
                  </a:cubicBezTo>
                  <a:cubicBezTo>
                    <a:pt x="23" y="351"/>
                    <a:pt x="25" y="354"/>
                    <a:pt x="27" y="357"/>
                  </a:cubicBezTo>
                  <a:cubicBezTo>
                    <a:pt x="34" y="348"/>
                    <a:pt x="41" y="337"/>
                    <a:pt x="49" y="324"/>
                  </a:cubicBezTo>
                  <a:cubicBezTo>
                    <a:pt x="69" y="318"/>
                    <a:pt x="90" y="310"/>
                    <a:pt x="111" y="300"/>
                  </a:cubicBezTo>
                  <a:cubicBezTo>
                    <a:pt x="113" y="299"/>
                    <a:pt x="115" y="299"/>
                    <a:pt x="117" y="298"/>
                  </a:cubicBezTo>
                  <a:cubicBezTo>
                    <a:pt x="118" y="298"/>
                    <a:pt x="119" y="298"/>
                    <a:pt x="120" y="298"/>
                  </a:cubicBezTo>
                  <a:cubicBezTo>
                    <a:pt x="122" y="298"/>
                    <a:pt x="123" y="300"/>
                    <a:pt x="123" y="303"/>
                  </a:cubicBezTo>
                  <a:cubicBezTo>
                    <a:pt x="123" y="311"/>
                    <a:pt x="119" y="318"/>
                    <a:pt x="110" y="326"/>
                  </a:cubicBezTo>
                  <a:cubicBezTo>
                    <a:pt x="122" y="323"/>
                    <a:pt x="133" y="319"/>
                    <a:pt x="143" y="315"/>
                  </a:cubicBezTo>
                  <a:cubicBezTo>
                    <a:pt x="110" y="208"/>
                    <a:pt x="110" y="208"/>
                    <a:pt x="110" y="208"/>
                  </a:cubicBezTo>
                  <a:cubicBezTo>
                    <a:pt x="116" y="139"/>
                    <a:pt x="132" y="91"/>
                    <a:pt x="156" y="64"/>
                  </a:cubicBezTo>
                  <a:cubicBezTo>
                    <a:pt x="153" y="61"/>
                    <a:pt x="149" y="58"/>
                    <a:pt x="145" y="55"/>
                  </a:cubicBezTo>
                  <a:cubicBezTo>
                    <a:pt x="144" y="55"/>
                    <a:pt x="144" y="54"/>
                    <a:pt x="144" y="54"/>
                  </a:cubicBezTo>
                  <a:cubicBezTo>
                    <a:pt x="134" y="47"/>
                    <a:pt x="123" y="40"/>
                    <a:pt x="112" y="34"/>
                  </a:cubicBezTo>
                  <a:cubicBezTo>
                    <a:pt x="96" y="15"/>
                    <a:pt x="80" y="4"/>
                    <a:pt x="65" y="0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264"/>
            <p:cNvSpPr>
              <a:spLocks noEditPoints="1"/>
            </p:cNvSpPr>
            <p:nvPr/>
          </p:nvSpPr>
          <p:spPr bwMode="auto">
            <a:xfrm>
              <a:off x="6182618" y="2907581"/>
              <a:ext cx="154781" cy="365522"/>
            </a:xfrm>
            <a:custGeom>
              <a:avLst/>
              <a:gdLst>
                <a:gd name="T0" fmla="*/ 113 w 161"/>
                <a:gd name="T1" fmla="*/ 270 h 378"/>
                <a:gd name="T2" fmla="*/ 115 w 161"/>
                <a:gd name="T3" fmla="*/ 275 h 378"/>
                <a:gd name="T4" fmla="*/ 116 w 161"/>
                <a:gd name="T5" fmla="*/ 280 h 378"/>
                <a:gd name="T6" fmla="*/ 121 w 161"/>
                <a:gd name="T7" fmla="*/ 296 h 378"/>
                <a:gd name="T8" fmla="*/ 105 w 161"/>
                <a:gd name="T9" fmla="*/ 325 h 378"/>
                <a:gd name="T10" fmla="*/ 161 w 161"/>
                <a:gd name="T11" fmla="*/ 378 h 378"/>
                <a:gd name="T12" fmla="*/ 134 w 161"/>
                <a:gd name="T13" fmla="*/ 281 h 378"/>
                <a:gd name="T14" fmla="*/ 107 w 161"/>
                <a:gd name="T15" fmla="*/ 205 h 378"/>
                <a:gd name="T16" fmla="*/ 89 w 161"/>
                <a:gd name="T17" fmla="*/ 128 h 378"/>
                <a:gd name="T18" fmla="*/ 86 w 161"/>
                <a:gd name="T19" fmla="*/ 138 h 378"/>
                <a:gd name="T20" fmla="*/ 79 w 161"/>
                <a:gd name="T21" fmla="*/ 97 h 378"/>
                <a:gd name="T22" fmla="*/ 30 w 161"/>
                <a:gd name="T23" fmla="*/ 160 h 378"/>
                <a:gd name="T24" fmla="*/ 65 w 161"/>
                <a:gd name="T25" fmla="*/ 79 h 378"/>
                <a:gd name="T26" fmla="*/ 55 w 161"/>
                <a:gd name="T27" fmla="*/ 46 h 378"/>
                <a:gd name="T28" fmla="*/ 35 w 161"/>
                <a:gd name="T29" fmla="*/ 88 h 378"/>
                <a:gd name="T30" fmla="*/ 46 w 161"/>
                <a:gd name="T31" fmla="*/ 0 h 378"/>
                <a:gd name="T32" fmla="*/ 0 w 161"/>
                <a:gd name="T33" fmla="*/ 144 h 378"/>
                <a:gd name="T34" fmla="*/ 33 w 161"/>
                <a:gd name="T35" fmla="*/ 251 h 378"/>
                <a:gd name="T36" fmla="*/ 39 w 161"/>
                <a:gd name="T37" fmla="*/ 248 h 378"/>
                <a:gd name="T38" fmla="*/ 83 w 161"/>
                <a:gd name="T39" fmla="*/ 248 h 378"/>
                <a:gd name="T40" fmla="*/ 72 w 161"/>
                <a:gd name="T41" fmla="*/ 264 h 378"/>
                <a:gd name="T42" fmla="*/ 46 w 161"/>
                <a:gd name="T43" fmla="*/ 274 h 378"/>
                <a:gd name="T44" fmla="*/ 50 w 161"/>
                <a:gd name="T45" fmla="*/ 281 h 378"/>
                <a:gd name="T46" fmla="*/ 85 w 161"/>
                <a:gd name="T47" fmla="*/ 270 h 378"/>
                <a:gd name="T48" fmla="*/ 113 w 161"/>
                <a:gd name="T49" fmla="*/ 270 h 378"/>
                <a:gd name="T50" fmla="*/ 4 w 161"/>
                <a:gd name="T51" fmla="*/ 143 h 378"/>
                <a:gd name="T52" fmla="*/ 5 w 161"/>
                <a:gd name="T53" fmla="*/ 132 h 378"/>
                <a:gd name="T54" fmla="*/ 43 w 161"/>
                <a:gd name="T55" fmla="*/ 243 h 378"/>
                <a:gd name="T56" fmla="*/ 38 w 161"/>
                <a:gd name="T57" fmla="*/ 245 h 378"/>
                <a:gd name="T58" fmla="*/ 38 w 161"/>
                <a:gd name="T59" fmla="*/ 245 h 378"/>
                <a:gd name="T60" fmla="*/ 35 w 161"/>
                <a:gd name="T61" fmla="*/ 246 h 378"/>
                <a:gd name="T62" fmla="*/ 4 w 161"/>
                <a:gd name="T63" fmla="*/ 14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378">
                  <a:moveTo>
                    <a:pt x="113" y="270"/>
                  </a:moveTo>
                  <a:cubicBezTo>
                    <a:pt x="114" y="271"/>
                    <a:pt x="115" y="273"/>
                    <a:pt x="115" y="275"/>
                  </a:cubicBezTo>
                  <a:cubicBezTo>
                    <a:pt x="116" y="277"/>
                    <a:pt x="116" y="279"/>
                    <a:pt x="116" y="280"/>
                  </a:cubicBezTo>
                  <a:cubicBezTo>
                    <a:pt x="121" y="296"/>
                    <a:pt x="121" y="296"/>
                    <a:pt x="121" y="296"/>
                  </a:cubicBezTo>
                  <a:cubicBezTo>
                    <a:pt x="121" y="310"/>
                    <a:pt x="115" y="319"/>
                    <a:pt x="105" y="325"/>
                  </a:cubicBezTo>
                  <a:cubicBezTo>
                    <a:pt x="161" y="378"/>
                    <a:pt x="161" y="378"/>
                    <a:pt x="161" y="378"/>
                  </a:cubicBezTo>
                  <a:cubicBezTo>
                    <a:pt x="134" y="281"/>
                    <a:pt x="134" y="281"/>
                    <a:pt x="134" y="281"/>
                  </a:cubicBezTo>
                  <a:cubicBezTo>
                    <a:pt x="135" y="255"/>
                    <a:pt x="126" y="229"/>
                    <a:pt x="107" y="205"/>
                  </a:cubicBezTo>
                  <a:cubicBezTo>
                    <a:pt x="108" y="183"/>
                    <a:pt x="102" y="157"/>
                    <a:pt x="89" y="128"/>
                  </a:cubicBezTo>
                  <a:cubicBezTo>
                    <a:pt x="88" y="132"/>
                    <a:pt x="87" y="135"/>
                    <a:pt x="86" y="138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8" y="121"/>
                    <a:pt x="62" y="142"/>
                    <a:pt x="30" y="160"/>
                  </a:cubicBezTo>
                  <a:cubicBezTo>
                    <a:pt x="59" y="131"/>
                    <a:pt x="71" y="104"/>
                    <a:pt x="65" y="79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1" y="58"/>
                    <a:pt x="44" y="72"/>
                    <a:pt x="35" y="88"/>
                  </a:cubicBezTo>
                  <a:cubicBezTo>
                    <a:pt x="45" y="55"/>
                    <a:pt x="49" y="26"/>
                    <a:pt x="46" y="0"/>
                  </a:cubicBezTo>
                  <a:cubicBezTo>
                    <a:pt x="22" y="27"/>
                    <a:pt x="6" y="75"/>
                    <a:pt x="0" y="144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5" y="249"/>
                    <a:pt x="37" y="249"/>
                    <a:pt x="39" y="248"/>
                  </a:cubicBezTo>
                  <a:cubicBezTo>
                    <a:pt x="65" y="239"/>
                    <a:pt x="80" y="239"/>
                    <a:pt x="83" y="248"/>
                  </a:cubicBezTo>
                  <a:cubicBezTo>
                    <a:pt x="86" y="255"/>
                    <a:pt x="82" y="261"/>
                    <a:pt x="72" y="264"/>
                  </a:cubicBezTo>
                  <a:cubicBezTo>
                    <a:pt x="61" y="267"/>
                    <a:pt x="53" y="271"/>
                    <a:pt x="46" y="274"/>
                  </a:cubicBezTo>
                  <a:cubicBezTo>
                    <a:pt x="50" y="281"/>
                    <a:pt x="50" y="281"/>
                    <a:pt x="50" y="281"/>
                  </a:cubicBezTo>
                  <a:cubicBezTo>
                    <a:pt x="85" y="270"/>
                    <a:pt x="85" y="270"/>
                    <a:pt x="85" y="270"/>
                  </a:cubicBezTo>
                  <a:cubicBezTo>
                    <a:pt x="99" y="265"/>
                    <a:pt x="108" y="265"/>
                    <a:pt x="113" y="270"/>
                  </a:cubicBezTo>
                  <a:close/>
                  <a:moveTo>
                    <a:pt x="4" y="143"/>
                  </a:moveTo>
                  <a:cubicBezTo>
                    <a:pt x="4" y="139"/>
                    <a:pt x="4" y="136"/>
                    <a:pt x="5" y="132"/>
                  </a:cubicBezTo>
                  <a:cubicBezTo>
                    <a:pt x="43" y="243"/>
                    <a:pt x="43" y="243"/>
                    <a:pt x="43" y="243"/>
                  </a:cubicBezTo>
                  <a:cubicBezTo>
                    <a:pt x="42" y="244"/>
                    <a:pt x="40" y="244"/>
                    <a:pt x="38" y="245"/>
                  </a:cubicBezTo>
                  <a:cubicBezTo>
                    <a:pt x="38" y="245"/>
                    <a:pt x="38" y="245"/>
                    <a:pt x="38" y="245"/>
                  </a:cubicBezTo>
                  <a:cubicBezTo>
                    <a:pt x="37" y="245"/>
                    <a:pt x="36" y="246"/>
                    <a:pt x="35" y="246"/>
                  </a:cubicBezTo>
                  <a:cubicBezTo>
                    <a:pt x="4" y="143"/>
                    <a:pt x="4" y="143"/>
                    <a:pt x="4" y="143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265"/>
            <p:cNvSpPr>
              <a:spLocks/>
            </p:cNvSpPr>
            <p:nvPr/>
          </p:nvSpPr>
          <p:spPr bwMode="auto">
            <a:xfrm>
              <a:off x="6186190" y="3034978"/>
              <a:ext cx="38100" cy="110728"/>
            </a:xfrm>
            <a:custGeom>
              <a:avLst/>
              <a:gdLst>
                <a:gd name="T0" fmla="*/ 1 w 39"/>
                <a:gd name="T1" fmla="*/ 0 h 114"/>
                <a:gd name="T2" fmla="*/ 0 w 39"/>
                <a:gd name="T3" fmla="*/ 11 h 114"/>
                <a:gd name="T4" fmla="*/ 31 w 39"/>
                <a:gd name="T5" fmla="*/ 114 h 114"/>
                <a:gd name="T6" fmla="*/ 34 w 39"/>
                <a:gd name="T7" fmla="*/ 113 h 114"/>
                <a:gd name="T8" fmla="*/ 34 w 39"/>
                <a:gd name="T9" fmla="*/ 113 h 114"/>
                <a:gd name="T10" fmla="*/ 39 w 39"/>
                <a:gd name="T11" fmla="*/ 111 h 114"/>
                <a:gd name="T12" fmla="*/ 1 w 39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4">
                  <a:moveTo>
                    <a:pt x="1" y="0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2" y="114"/>
                    <a:pt x="33" y="113"/>
                    <a:pt x="34" y="113"/>
                  </a:cubicBezTo>
                  <a:cubicBezTo>
                    <a:pt x="34" y="113"/>
                    <a:pt x="34" y="113"/>
                    <a:pt x="34" y="113"/>
                  </a:cubicBezTo>
                  <a:cubicBezTo>
                    <a:pt x="36" y="112"/>
                    <a:pt x="38" y="112"/>
                    <a:pt x="39" y="11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66"/>
            <p:cNvSpPr>
              <a:spLocks/>
            </p:cNvSpPr>
            <p:nvPr/>
          </p:nvSpPr>
          <p:spPr bwMode="auto">
            <a:xfrm>
              <a:off x="6199287" y="3168328"/>
              <a:ext cx="95250" cy="50006"/>
            </a:xfrm>
            <a:custGeom>
              <a:avLst/>
              <a:gdLst>
                <a:gd name="T0" fmla="*/ 97 w 98"/>
                <a:gd name="T1" fmla="*/ 5 h 52"/>
                <a:gd name="T2" fmla="*/ 95 w 98"/>
                <a:gd name="T3" fmla="*/ 0 h 52"/>
                <a:gd name="T4" fmla="*/ 6 w 98"/>
                <a:gd name="T5" fmla="*/ 34 h 52"/>
                <a:gd name="T6" fmla="*/ 0 w 98"/>
                <a:gd name="T7" fmla="*/ 52 h 52"/>
                <a:gd name="T8" fmla="*/ 77 w 98"/>
                <a:gd name="T9" fmla="*/ 20 h 52"/>
                <a:gd name="T10" fmla="*/ 82 w 98"/>
                <a:gd name="T11" fmla="*/ 18 h 52"/>
                <a:gd name="T12" fmla="*/ 82 w 98"/>
                <a:gd name="T13" fmla="*/ 18 h 52"/>
                <a:gd name="T14" fmla="*/ 98 w 98"/>
                <a:gd name="T15" fmla="*/ 10 h 52"/>
                <a:gd name="T16" fmla="*/ 97 w 98"/>
                <a:gd name="T17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2">
                  <a:moveTo>
                    <a:pt x="97" y="5"/>
                  </a:moveTo>
                  <a:cubicBezTo>
                    <a:pt x="97" y="3"/>
                    <a:pt x="96" y="1"/>
                    <a:pt x="95" y="0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91" y="17"/>
                    <a:pt x="97" y="15"/>
                    <a:pt x="98" y="10"/>
                  </a:cubicBezTo>
                  <a:cubicBezTo>
                    <a:pt x="98" y="9"/>
                    <a:pt x="98" y="7"/>
                    <a:pt x="97" y="5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67"/>
            <p:cNvSpPr>
              <a:spLocks/>
            </p:cNvSpPr>
            <p:nvPr/>
          </p:nvSpPr>
          <p:spPr bwMode="auto">
            <a:xfrm>
              <a:off x="6211193" y="2907581"/>
              <a:ext cx="154781" cy="395288"/>
            </a:xfrm>
            <a:custGeom>
              <a:avLst/>
              <a:gdLst>
                <a:gd name="T0" fmla="*/ 75 w 161"/>
                <a:gd name="T1" fmla="*/ 325 h 409"/>
                <a:gd name="T2" fmla="*/ 91 w 161"/>
                <a:gd name="T3" fmla="*/ 296 h 409"/>
                <a:gd name="T4" fmla="*/ 86 w 161"/>
                <a:gd name="T5" fmla="*/ 280 h 409"/>
                <a:gd name="T6" fmla="*/ 70 w 161"/>
                <a:gd name="T7" fmla="*/ 288 h 409"/>
                <a:gd name="T8" fmla="*/ 70 w 161"/>
                <a:gd name="T9" fmla="*/ 290 h 409"/>
                <a:gd name="T10" fmla="*/ 82 w 161"/>
                <a:gd name="T11" fmla="*/ 297 h 409"/>
                <a:gd name="T12" fmla="*/ 70 w 161"/>
                <a:gd name="T13" fmla="*/ 312 h 409"/>
                <a:gd name="T14" fmla="*/ 49 w 161"/>
                <a:gd name="T15" fmla="*/ 322 h 409"/>
                <a:gd name="T16" fmla="*/ 57 w 161"/>
                <a:gd name="T17" fmla="*/ 326 h 409"/>
                <a:gd name="T18" fmla="*/ 151 w 161"/>
                <a:gd name="T19" fmla="*/ 409 h 409"/>
                <a:gd name="T20" fmla="*/ 161 w 161"/>
                <a:gd name="T21" fmla="*/ 375 h 409"/>
                <a:gd name="T22" fmla="*/ 117 w 161"/>
                <a:gd name="T23" fmla="*/ 273 h 409"/>
                <a:gd name="T24" fmla="*/ 87 w 161"/>
                <a:gd name="T25" fmla="*/ 200 h 409"/>
                <a:gd name="T26" fmla="*/ 60 w 161"/>
                <a:gd name="T27" fmla="*/ 116 h 409"/>
                <a:gd name="T28" fmla="*/ 56 w 161"/>
                <a:gd name="T29" fmla="*/ 94 h 409"/>
                <a:gd name="T30" fmla="*/ 48 w 161"/>
                <a:gd name="T31" fmla="*/ 82 h 409"/>
                <a:gd name="T32" fmla="*/ 29 w 161"/>
                <a:gd name="T33" fmla="*/ 36 h 409"/>
                <a:gd name="T34" fmla="*/ 29 w 161"/>
                <a:gd name="T35" fmla="*/ 11 h 409"/>
                <a:gd name="T36" fmla="*/ 16 w 161"/>
                <a:gd name="T37" fmla="*/ 0 h 409"/>
                <a:gd name="T38" fmla="*/ 5 w 161"/>
                <a:gd name="T39" fmla="*/ 88 h 409"/>
                <a:gd name="T40" fmla="*/ 25 w 161"/>
                <a:gd name="T41" fmla="*/ 46 h 409"/>
                <a:gd name="T42" fmla="*/ 35 w 161"/>
                <a:gd name="T43" fmla="*/ 79 h 409"/>
                <a:gd name="T44" fmla="*/ 0 w 161"/>
                <a:gd name="T45" fmla="*/ 160 h 409"/>
                <a:gd name="T46" fmla="*/ 49 w 161"/>
                <a:gd name="T47" fmla="*/ 97 h 409"/>
                <a:gd name="T48" fmla="*/ 56 w 161"/>
                <a:gd name="T49" fmla="*/ 138 h 409"/>
                <a:gd name="T50" fmla="*/ 59 w 161"/>
                <a:gd name="T51" fmla="*/ 128 h 409"/>
                <a:gd name="T52" fmla="*/ 77 w 161"/>
                <a:gd name="T53" fmla="*/ 205 h 409"/>
                <a:gd name="T54" fmla="*/ 104 w 161"/>
                <a:gd name="T55" fmla="*/ 281 h 409"/>
                <a:gd name="T56" fmla="*/ 131 w 161"/>
                <a:gd name="T57" fmla="*/ 378 h 409"/>
                <a:gd name="T58" fmla="*/ 75 w 161"/>
                <a:gd name="T5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1" h="409">
                  <a:moveTo>
                    <a:pt x="75" y="325"/>
                  </a:moveTo>
                  <a:cubicBezTo>
                    <a:pt x="85" y="319"/>
                    <a:pt x="91" y="310"/>
                    <a:pt x="91" y="296"/>
                  </a:cubicBezTo>
                  <a:cubicBezTo>
                    <a:pt x="86" y="280"/>
                    <a:pt x="86" y="280"/>
                    <a:pt x="86" y="280"/>
                  </a:cubicBezTo>
                  <a:cubicBezTo>
                    <a:pt x="85" y="285"/>
                    <a:pt x="79" y="287"/>
                    <a:pt x="70" y="288"/>
                  </a:cubicBezTo>
                  <a:cubicBezTo>
                    <a:pt x="70" y="290"/>
                    <a:pt x="70" y="290"/>
                    <a:pt x="70" y="290"/>
                  </a:cubicBezTo>
                  <a:cubicBezTo>
                    <a:pt x="77" y="289"/>
                    <a:pt x="81" y="292"/>
                    <a:pt x="82" y="297"/>
                  </a:cubicBezTo>
                  <a:cubicBezTo>
                    <a:pt x="83" y="304"/>
                    <a:pt x="79" y="309"/>
                    <a:pt x="70" y="312"/>
                  </a:cubicBezTo>
                  <a:cubicBezTo>
                    <a:pt x="49" y="322"/>
                    <a:pt x="49" y="322"/>
                    <a:pt x="49" y="322"/>
                  </a:cubicBezTo>
                  <a:cubicBezTo>
                    <a:pt x="55" y="321"/>
                    <a:pt x="58" y="322"/>
                    <a:pt x="57" y="326"/>
                  </a:cubicBezTo>
                  <a:cubicBezTo>
                    <a:pt x="151" y="409"/>
                    <a:pt x="151" y="409"/>
                    <a:pt x="151" y="409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50" y="336"/>
                    <a:pt x="135" y="302"/>
                    <a:pt x="117" y="273"/>
                  </a:cubicBezTo>
                  <a:cubicBezTo>
                    <a:pt x="124" y="253"/>
                    <a:pt x="115" y="229"/>
                    <a:pt x="87" y="200"/>
                  </a:cubicBezTo>
                  <a:cubicBezTo>
                    <a:pt x="83" y="166"/>
                    <a:pt x="74" y="137"/>
                    <a:pt x="60" y="116"/>
                  </a:cubicBezTo>
                  <a:cubicBezTo>
                    <a:pt x="60" y="108"/>
                    <a:pt x="58" y="101"/>
                    <a:pt x="56" y="94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4" y="65"/>
                    <a:pt x="38" y="49"/>
                    <a:pt x="29" y="36"/>
                  </a:cubicBezTo>
                  <a:cubicBezTo>
                    <a:pt x="31" y="26"/>
                    <a:pt x="31" y="18"/>
                    <a:pt x="29" y="11"/>
                  </a:cubicBezTo>
                  <a:cubicBezTo>
                    <a:pt x="25" y="8"/>
                    <a:pt x="21" y="4"/>
                    <a:pt x="16" y="0"/>
                  </a:cubicBezTo>
                  <a:cubicBezTo>
                    <a:pt x="19" y="26"/>
                    <a:pt x="15" y="55"/>
                    <a:pt x="5" y="88"/>
                  </a:cubicBezTo>
                  <a:cubicBezTo>
                    <a:pt x="14" y="72"/>
                    <a:pt x="21" y="58"/>
                    <a:pt x="25" y="46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1" y="104"/>
                    <a:pt x="29" y="131"/>
                    <a:pt x="0" y="160"/>
                  </a:cubicBezTo>
                  <a:cubicBezTo>
                    <a:pt x="32" y="142"/>
                    <a:pt x="48" y="121"/>
                    <a:pt x="49" y="97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7" y="135"/>
                    <a:pt x="58" y="132"/>
                    <a:pt x="59" y="128"/>
                  </a:cubicBezTo>
                  <a:cubicBezTo>
                    <a:pt x="72" y="157"/>
                    <a:pt x="78" y="183"/>
                    <a:pt x="77" y="205"/>
                  </a:cubicBezTo>
                  <a:cubicBezTo>
                    <a:pt x="96" y="229"/>
                    <a:pt x="105" y="255"/>
                    <a:pt x="104" y="281"/>
                  </a:cubicBezTo>
                  <a:cubicBezTo>
                    <a:pt x="131" y="378"/>
                    <a:pt x="131" y="378"/>
                    <a:pt x="131" y="378"/>
                  </a:cubicBezTo>
                  <a:cubicBezTo>
                    <a:pt x="75" y="325"/>
                    <a:pt x="75" y="325"/>
                    <a:pt x="75" y="325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68"/>
            <p:cNvSpPr>
              <a:spLocks/>
            </p:cNvSpPr>
            <p:nvPr/>
          </p:nvSpPr>
          <p:spPr bwMode="auto">
            <a:xfrm>
              <a:off x="6310015" y="3180234"/>
              <a:ext cx="279797" cy="283369"/>
            </a:xfrm>
            <a:custGeom>
              <a:avLst/>
              <a:gdLst>
                <a:gd name="T0" fmla="*/ 80 w 290"/>
                <a:gd name="T1" fmla="*/ 22 h 294"/>
                <a:gd name="T2" fmla="*/ 59 w 290"/>
                <a:gd name="T3" fmla="*/ 93 h 294"/>
                <a:gd name="T4" fmla="*/ 49 w 290"/>
                <a:gd name="T5" fmla="*/ 127 h 294"/>
                <a:gd name="T6" fmla="*/ 23 w 290"/>
                <a:gd name="T7" fmla="*/ 151 h 294"/>
                <a:gd name="T8" fmla="*/ 31 w 290"/>
                <a:gd name="T9" fmla="*/ 158 h 294"/>
                <a:gd name="T10" fmla="*/ 25 w 290"/>
                <a:gd name="T11" fmla="*/ 163 h 294"/>
                <a:gd name="T12" fmla="*/ 33 w 290"/>
                <a:gd name="T13" fmla="*/ 172 h 294"/>
                <a:gd name="T14" fmla="*/ 36 w 290"/>
                <a:gd name="T15" fmla="*/ 173 h 294"/>
                <a:gd name="T16" fmla="*/ 20 w 290"/>
                <a:gd name="T17" fmla="*/ 226 h 294"/>
                <a:gd name="T18" fmla="*/ 17 w 290"/>
                <a:gd name="T19" fmla="*/ 235 h 294"/>
                <a:gd name="T20" fmla="*/ 0 w 290"/>
                <a:gd name="T21" fmla="*/ 294 h 294"/>
                <a:gd name="T22" fmla="*/ 18 w 290"/>
                <a:gd name="T23" fmla="*/ 294 h 294"/>
                <a:gd name="T24" fmla="*/ 94 w 290"/>
                <a:gd name="T25" fmla="*/ 32 h 294"/>
                <a:gd name="T26" fmla="*/ 290 w 290"/>
                <a:gd name="T27" fmla="*/ 8 h 294"/>
                <a:gd name="T28" fmla="*/ 269 w 290"/>
                <a:gd name="T29" fmla="*/ 0 h 294"/>
                <a:gd name="T30" fmla="*/ 80 w 290"/>
                <a:gd name="T31" fmla="*/ 2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0" h="294">
                  <a:moveTo>
                    <a:pt x="80" y="22"/>
                  </a:moveTo>
                  <a:cubicBezTo>
                    <a:pt x="59" y="93"/>
                    <a:pt x="59" y="93"/>
                    <a:pt x="59" y="93"/>
                  </a:cubicBezTo>
                  <a:cubicBezTo>
                    <a:pt x="49" y="127"/>
                    <a:pt x="49" y="127"/>
                    <a:pt x="49" y="127"/>
                  </a:cubicBezTo>
                  <a:cubicBezTo>
                    <a:pt x="41" y="135"/>
                    <a:pt x="32" y="143"/>
                    <a:pt x="23" y="151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29" y="159"/>
                    <a:pt x="27" y="161"/>
                    <a:pt x="25" y="163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20" y="226"/>
                    <a:pt x="20" y="226"/>
                    <a:pt x="20" y="226"/>
                  </a:cubicBezTo>
                  <a:cubicBezTo>
                    <a:pt x="17" y="235"/>
                    <a:pt x="17" y="235"/>
                    <a:pt x="17" y="23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18" y="294"/>
                    <a:pt x="18" y="294"/>
                    <a:pt x="18" y="294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80" y="22"/>
                    <a:pt x="80" y="22"/>
                    <a:pt x="80" y="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69"/>
            <p:cNvSpPr>
              <a:spLocks/>
            </p:cNvSpPr>
            <p:nvPr/>
          </p:nvSpPr>
          <p:spPr bwMode="auto">
            <a:xfrm>
              <a:off x="5709940" y="3345731"/>
              <a:ext cx="634603" cy="117872"/>
            </a:xfrm>
            <a:custGeom>
              <a:avLst/>
              <a:gdLst>
                <a:gd name="T0" fmla="*/ 657 w 657"/>
                <a:gd name="T1" fmla="*/ 1 h 122"/>
                <a:gd name="T2" fmla="*/ 654 w 657"/>
                <a:gd name="T3" fmla="*/ 0 h 122"/>
                <a:gd name="T4" fmla="*/ 551 w 657"/>
                <a:gd name="T5" fmla="*/ 63 h 122"/>
                <a:gd name="T6" fmla="*/ 549 w 657"/>
                <a:gd name="T7" fmla="*/ 63 h 122"/>
                <a:gd name="T8" fmla="*/ 499 w 657"/>
                <a:gd name="T9" fmla="*/ 79 h 122"/>
                <a:gd name="T10" fmla="*/ 332 w 657"/>
                <a:gd name="T11" fmla="*/ 104 h 122"/>
                <a:gd name="T12" fmla="*/ 323 w 657"/>
                <a:gd name="T13" fmla="*/ 65 h 122"/>
                <a:gd name="T14" fmla="*/ 290 w 657"/>
                <a:gd name="T15" fmla="*/ 69 h 122"/>
                <a:gd name="T16" fmla="*/ 286 w 657"/>
                <a:gd name="T17" fmla="*/ 73 h 122"/>
                <a:gd name="T18" fmla="*/ 274 w 657"/>
                <a:gd name="T19" fmla="*/ 73 h 122"/>
                <a:gd name="T20" fmla="*/ 222 w 657"/>
                <a:gd name="T21" fmla="*/ 110 h 122"/>
                <a:gd name="T22" fmla="*/ 104 w 657"/>
                <a:gd name="T23" fmla="*/ 98 h 122"/>
                <a:gd name="T24" fmla="*/ 0 w 657"/>
                <a:gd name="T25" fmla="*/ 122 h 122"/>
                <a:gd name="T26" fmla="*/ 399 w 657"/>
                <a:gd name="T27" fmla="*/ 122 h 122"/>
                <a:gd name="T28" fmla="*/ 399 w 657"/>
                <a:gd name="T29" fmla="*/ 108 h 122"/>
                <a:gd name="T30" fmla="*/ 623 w 657"/>
                <a:gd name="T31" fmla="*/ 54 h 122"/>
                <a:gd name="T32" fmla="*/ 641 w 657"/>
                <a:gd name="T33" fmla="*/ 54 h 122"/>
                <a:gd name="T34" fmla="*/ 657 w 657"/>
                <a:gd name="T35" fmla="*/ 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7" h="122">
                  <a:moveTo>
                    <a:pt x="657" y="1"/>
                  </a:moveTo>
                  <a:cubicBezTo>
                    <a:pt x="654" y="0"/>
                    <a:pt x="654" y="0"/>
                    <a:pt x="654" y="0"/>
                  </a:cubicBezTo>
                  <a:cubicBezTo>
                    <a:pt x="618" y="31"/>
                    <a:pt x="584" y="52"/>
                    <a:pt x="551" y="63"/>
                  </a:cubicBezTo>
                  <a:cubicBezTo>
                    <a:pt x="549" y="63"/>
                    <a:pt x="549" y="63"/>
                    <a:pt x="549" y="63"/>
                  </a:cubicBezTo>
                  <a:cubicBezTo>
                    <a:pt x="533" y="70"/>
                    <a:pt x="517" y="75"/>
                    <a:pt x="499" y="79"/>
                  </a:cubicBezTo>
                  <a:cubicBezTo>
                    <a:pt x="443" y="90"/>
                    <a:pt x="388" y="98"/>
                    <a:pt x="332" y="104"/>
                  </a:cubicBezTo>
                  <a:cubicBezTo>
                    <a:pt x="323" y="65"/>
                    <a:pt x="323" y="65"/>
                    <a:pt x="323" y="65"/>
                  </a:cubicBezTo>
                  <a:cubicBezTo>
                    <a:pt x="290" y="69"/>
                    <a:pt x="290" y="69"/>
                    <a:pt x="290" y="69"/>
                  </a:cubicBezTo>
                  <a:cubicBezTo>
                    <a:pt x="286" y="73"/>
                    <a:pt x="286" y="73"/>
                    <a:pt x="286" y="73"/>
                  </a:cubicBezTo>
                  <a:cubicBezTo>
                    <a:pt x="274" y="73"/>
                    <a:pt x="274" y="73"/>
                    <a:pt x="274" y="73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182" y="114"/>
                    <a:pt x="143" y="110"/>
                    <a:pt x="104" y="9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99" y="122"/>
                    <a:pt x="399" y="122"/>
                    <a:pt x="399" y="122"/>
                  </a:cubicBezTo>
                  <a:cubicBezTo>
                    <a:pt x="399" y="108"/>
                    <a:pt x="399" y="108"/>
                    <a:pt x="399" y="108"/>
                  </a:cubicBezTo>
                  <a:cubicBezTo>
                    <a:pt x="623" y="54"/>
                    <a:pt x="623" y="54"/>
                    <a:pt x="623" y="54"/>
                  </a:cubicBezTo>
                  <a:cubicBezTo>
                    <a:pt x="641" y="54"/>
                    <a:pt x="641" y="54"/>
                    <a:pt x="641" y="54"/>
                  </a:cubicBezTo>
                  <a:cubicBezTo>
                    <a:pt x="657" y="1"/>
                    <a:pt x="657" y="1"/>
                    <a:pt x="6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70"/>
            <p:cNvSpPr>
              <a:spLocks/>
            </p:cNvSpPr>
            <p:nvPr/>
          </p:nvSpPr>
          <p:spPr bwMode="auto">
            <a:xfrm>
              <a:off x="6095702" y="3398119"/>
              <a:ext cx="233363" cy="65484"/>
            </a:xfrm>
            <a:custGeom>
              <a:avLst/>
              <a:gdLst>
                <a:gd name="T0" fmla="*/ 193 w 196"/>
                <a:gd name="T1" fmla="*/ 7 h 55"/>
                <a:gd name="T2" fmla="*/ 196 w 196"/>
                <a:gd name="T3" fmla="*/ 0 h 55"/>
                <a:gd name="T4" fmla="*/ 181 w 196"/>
                <a:gd name="T5" fmla="*/ 0 h 55"/>
                <a:gd name="T6" fmla="*/ 0 w 196"/>
                <a:gd name="T7" fmla="*/ 44 h 55"/>
                <a:gd name="T8" fmla="*/ 55 w 196"/>
                <a:gd name="T9" fmla="*/ 55 h 55"/>
                <a:gd name="T10" fmla="*/ 95 w 196"/>
                <a:gd name="T11" fmla="*/ 55 h 55"/>
                <a:gd name="T12" fmla="*/ 48 w 196"/>
                <a:gd name="T13" fmla="*/ 43 h 55"/>
                <a:gd name="T14" fmla="*/ 193 w 196"/>
                <a:gd name="T15" fmla="*/ 7 h 55"/>
                <a:gd name="T16" fmla="*/ 193 w 196"/>
                <a:gd name="T17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55">
                  <a:moveTo>
                    <a:pt x="193" y="7"/>
                  </a:moveTo>
                  <a:lnTo>
                    <a:pt x="196" y="0"/>
                  </a:lnTo>
                  <a:lnTo>
                    <a:pt x="181" y="0"/>
                  </a:lnTo>
                  <a:lnTo>
                    <a:pt x="0" y="44"/>
                  </a:lnTo>
                  <a:lnTo>
                    <a:pt x="55" y="55"/>
                  </a:lnTo>
                  <a:lnTo>
                    <a:pt x="95" y="55"/>
                  </a:lnTo>
                  <a:lnTo>
                    <a:pt x="48" y="43"/>
                  </a:lnTo>
                  <a:lnTo>
                    <a:pt x="193" y="7"/>
                  </a:lnTo>
                  <a:lnTo>
                    <a:pt x="193" y="7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71"/>
            <p:cNvSpPr>
              <a:spLocks/>
            </p:cNvSpPr>
            <p:nvPr/>
          </p:nvSpPr>
          <p:spPr bwMode="auto">
            <a:xfrm>
              <a:off x="6024265" y="3337397"/>
              <a:ext cx="316706" cy="98822"/>
            </a:xfrm>
            <a:custGeom>
              <a:avLst/>
              <a:gdLst>
                <a:gd name="T0" fmla="*/ 329 w 329"/>
                <a:gd name="T1" fmla="*/ 9 h 103"/>
                <a:gd name="T2" fmla="*/ 321 w 329"/>
                <a:gd name="T3" fmla="*/ 0 h 103"/>
                <a:gd name="T4" fmla="*/ 243 w 329"/>
                <a:gd name="T5" fmla="*/ 52 h 103"/>
                <a:gd name="T6" fmla="*/ 108 w 329"/>
                <a:gd name="T7" fmla="*/ 91 h 103"/>
                <a:gd name="T8" fmla="*/ 27 w 329"/>
                <a:gd name="T9" fmla="*/ 99 h 103"/>
                <a:gd name="T10" fmla="*/ 26 w 329"/>
                <a:gd name="T11" fmla="*/ 96 h 103"/>
                <a:gd name="T12" fmla="*/ 20 w 329"/>
                <a:gd name="T13" fmla="*/ 96 h 103"/>
                <a:gd name="T14" fmla="*/ 5 w 329"/>
                <a:gd name="T15" fmla="*/ 59 h 103"/>
                <a:gd name="T16" fmla="*/ 0 w 329"/>
                <a:gd name="T17" fmla="*/ 60 h 103"/>
                <a:gd name="T18" fmla="*/ 17 w 329"/>
                <a:gd name="T19" fmla="*/ 103 h 103"/>
                <a:gd name="T20" fmla="*/ 206 w 329"/>
                <a:gd name="T21" fmla="*/ 76 h 103"/>
                <a:gd name="T22" fmla="*/ 224 w 329"/>
                <a:gd name="T23" fmla="*/ 72 h 103"/>
                <a:gd name="T24" fmla="*/ 226 w 329"/>
                <a:gd name="T25" fmla="*/ 72 h 103"/>
                <a:gd name="T26" fmla="*/ 329 w 329"/>
                <a:gd name="T27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9" h="103">
                  <a:moveTo>
                    <a:pt x="329" y="9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297" y="21"/>
                    <a:pt x="271" y="38"/>
                    <a:pt x="243" y="52"/>
                  </a:cubicBezTo>
                  <a:cubicBezTo>
                    <a:pt x="204" y="74"/>
                    <a:pt x="159" y="87"/>
                    <a:pt x="108" y="91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4" y="96"/>
                    <a:pt x="22" y="96"/>
                    <a:pt x="20" y="96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4" y="59"/>
                    <a:pt x="2" y="60"/>
                    <a:pt x="0" y="60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80" y="100"/>
                    <a:pt x="143" y="91"/>
                    <a:pt x="206" y="76"/>
                  </a:cubicBezTo>
                  <a:cubicBezTo>
                    <a:pt x="212" y="75"/>
                    <a:pt x="218" y="74"/>
                    <a:pt x="224" y="72"/>
                  </a:cubicBezTo>
                  <a:cubicBezTo>
                    <a:pt x="226" y="72"/>
                    <a:pt x="226" y="72"/>
                    <a:pt x="226" y="72"/>
                  </a:cubicBezTo>
                  <a:cubicBezTo>
                    <a:pt x="259" y="61"/>
                    <a:pt x="293" y="40"/>
                    <a:pt x="329" y="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72"/>
            <p:cNvSpPr>
              <a:spLocks/>
            </p:cNvSpPr>
            <p:nvPr/>
          </p:nvSpPr>
          <p:spPr bwMode="auto">
            <a:xfrm>
              <a:off x="6049268" y="3325490"/>
              <a:ext cx="290513" cy="107156"/>
            </a:xfrm>
            <a:custGeom>
              <a:avLst/>
              <a:gdLst>
                <a:gd name="T0" fmla="*/ 295 w 301"/>
                <a:gd name="T1" fmla="*/ 12 h 111"/>
                <a:gd name="T2" fmla="*/ 301 w 301"/>
                <a:gd name="T3" fmla="*/ 7 h 111"/>
                <a:gd name="T4" fmla="*/ 293 w 301"/>
                <a:gd name="T5" fmla="*/ 0 h 111"/>
                <a:gd name="T6" fmla="*/ 183 w 301"/>
                <a:gd name="T7" fmla="*/ 69 h 111"/>
                <a:gd name="T8" fmla="*/ 0 w 301"/>
                <a:gd name="T9" fmla="*/ 108 h 111"/>
                <a:gd name="T10" fmla="*/ 1 w 301"/>
                <a:gd name="T11" fmla="*/ 111 h 111"/>
                <a:gd name="T12" fmla="*/ 82 w 301"/>
                <a:gd name="T13" fmla="*/ 103 h 111"/>
                <a:gd name="T14" fmla="*/ 217 w 301"/>
                <a:gd name="T15" fmla="*/ 64 h 111"/>
                <a:gd name="T16" fmla="*/ 295 w 301"/>
                <a:gd name="T17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111">
                  <a:moveTo>
                    <a:pt x="295" y="12"/>
                  </a:moveTo>
                  <a:cubicBezTo>
                    <a:pt x="297" y="10"/>
                    <a:pt x="299" y="8"/>
                    <a:pt x="301" y="7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61" y="27"/>
                    <a:pt x="225" y="50"/>
                    <a:pt x="183" y="69"/>
                  </a:cubicBezTo>
                  <a:cubicBezTo>
                    <a:pt x="121" y="88"/>
                    <a:pt x="60" y="101"/>
                    <a:pt x="0" y="108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82" y="103"/>
                    <a:pt x="82" y="103"/>
                    <a:pt x="82" y="103"/>
                  </a:cubicBezTo>
                  <a:cubicBezTo>
                    <a:pt x="133" y="99"/>
                    <a:pt x="178" y="86"/>
                    <a:pt x="217" y="64"/>
                  </a:cubicBezTo>
                  <a:cubicBezTo>
                    <a:pt x="245" y="50"/>
                    <a:pt x="271" y="33"/>
                    <a:pt x="295" y="12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73"/>
            <p:cNvSpPr>
              <a:spLocks/>
            </p:cNvSpPr>
            <p:nvPr/>
          </p:nvSpPr>
          <p:spPr bwMode="auto">
            <a:xfrm>
              <a:off x="6029027" y="3221906"/>
              <a:ext cx="327422" cy="208359"/>
            </a:xfrm>
            <a:custGeom>
              <a:avLst/>
              <a:gdLst>
                <a:gd name="T0" fmla="*/ 314 w 340"/>
                <a:gd name="T1" fmla="*/ 107 h 215"/>
                <a:gd name="T2" fmla="*/ 340 w 340"/>
                <a:gd name="T3" fmla="*/ 83 h 215"/>
                <a:gd name="T4" fmla="*/ 246 w 340"/>
                <a:gd name="T5" fmla="*/ 0 h 215"/>
                <a:gd name="T6" fmla="*/ 245 w 340"/>
                <a:gd name="T7" fmla="*/ 5 h 215"/>
                <a:gd name="T8" fmla="*/ 226 w 340"/>
                <a:gd name="T9" fmla="*/ 21 h 215"/>
                <a:gd name="T10" fmla="*/ 223 w 340"/>
                <a:gd name="T11" fmla="*/ 22 h 215"/>
                <a:gd name="T12" fmla="*/ 138 w 340"/>
                <a:gd name="T13" fmla="*/ 104 h 215"/>
                <a:gd name="T14" fmla="*/ 120 w 340"/>
                <a:gd name="T15" fmla="*/ 124 h 215"/>
                <a:gd name="T16" fmla="*/ 131 w 340"/>
                <a:gd name="T17" fmla="*/ 133 h 215"/>
                <a:gd name="T18" fmla="*/ 131 w 340"/>
                <a:gd name="T19" fmla="*/ 147 h 215"/>
                <a:gd name="T20" fmla="*/ 112 w 340"/>
                <a:gd name="T21" fmla="*/ 145 h 215"/>
                <a:gd name="T22" fmla="*/ 109 w 340"/>
                <a:gd name="T23" fmla="*/ 143 h 215"/>
                <a:gd name="T24" fmla="*/ 106 w 340"/>
                <a:gd name="T25" fmla="*/ 141 h 215"/>
                <a:gd name="T26" fmla="*/ 51 w 340"/>
                <a:gd name="T27" fmla="*/ 164 h 215"/>
                <a:gd name="T28" fmla="*/ 39 w 340"/>
                <a:gd name="T29" fmla="*/ 168 h 215"/>
                <a:gd name="T30" fmla="*/ 38 w 340"/>
                <a:gd name="T31" fmla="*/ 168 h 215"/>
                <a:gd name="T32" fmla="*/ 38 w 340"/>
                <a:gd name="T33" fmla="*/ 168 h 215"/>
                <a:gd name="T34" fmla="*/ 38 w 340"/>
                <a:gd name="T35" fmla="*/ 168 h 215"/>
                <a:gd name="T36" fmla="*/ 38 w 340"/>
                <a:gd name="T37" fmla="*/ 168 h 215"/>
                <a:gd name="T38" fmla="*/ 36 w 340"/>
                <a:gd name="T39" fmla="*/ 169 h 215"/>
                <a:gd name="T40" fmla="*/ 14 w 340"/>
                <a:gd name="T41" fmla="*/ 175 h 215"/>
                <a:gd name="T42" fmla="*/ 9 w 340"/>
                <a:gd name="T43" fmla="*/ 176 h 215"/>
                <a:gd name="T44" fmla="*/ 0 w 340"/>
                <a:gd name="T45" fmla="*/ 178 h 215"/>
                <a:gd name="T46" fmla="*/ 15 w 340"/>
                <a:gd name="T47" fmla="*/ 215 h 215"/>
                <a:gd name="T48" fmla="*/ 21 w 340"/>
                <a:gd name="T49" fmla="*/ 215 h 215"/>
                <a:gd name="T50" fmla="*/ 204 w 340"/>
                <a:gd name="T51" fmla="*/ 176 h 215"/>
                <a:gd name="T52" fmla="*/ 314 w 340"/>
                <a:gd name="T53" fmla="*/ 10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0" h="215">
                  <a:moveTo>
                    <a:pt x="314" y="107"/>
                  </a:moveTo>
                  <a:cubicBezTo>
                    <a:pt x="323" y="99"/>
                    <a:pt x="332" y="91"/>
                    <a:pt x="340" y="83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2"/>
                    <a:pt x="246" y="3"/>
                    <a:pt x="245" y="5"/>
                  </a:cubicBezTo>
                  <a:cubicBezTo>
                    <a:pt x="241" y="11"/>
                    <a:pt x="235" y="16"/>
                    <a:pt x="226" y="21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193" y="50"/>
                    <a:pt x="164" y="77"/>
                    <a:pt x="138" y="104"/>
                  </a:cubicBezTo>
                  <a:cubicBezTo>
                    <a:pt x="133" y="110"/>
                    <a:pt x="127" y="117"/>
                    <a:pt x="120" y="12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8" y="137"/>
                    <a:pt x="138" y="142"/>
                    <a:pt x="131" y="147"/>
                  </a:cubicBezTo>
                  <a:cubicBezTo>
                    <a:pt x="123" y="150"/>
                    <a:pt x="116" y="150"/>
                    <a:pt x="112" y="145"/>
                  </a:cubicBezTo>
                  <a:cubicBezTo>
                    <a:pt x="111" y="145"/>
                    <a:pt x="110" y="144"/>
                    <a:pt x="109" y="143"/>
                  </a:cubicBezTo>
                  <a:cubicBezTo>
                    <a:pt x="108" y="142"/>
                    <a:pt x="107" y="141"/>
                    <a:pt x="106" y="141"/>
                  </a:cubicBezTo>
                  <a:cubicBezTo>
                    <a:pt x="89" y="150"/>
                    <a:pt x="71" y="158"/>
                    <a:pt x="51" y="164"/>
                  </a:cubicBezTo>
                  <a:cubicBezTo>
                    <a:pt x="47" y="166"/>
                    <a:pt x="43" y="167"/>
                    <a:pt x="39" y="168"/>
                  </a:cubicBezTo>
                  <a:cubicBezTo>
                    <a:pt x="39" y="168"/>
                    <a:pt x="39" y="168"/>
                    <a:pt x="38" y="168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36" y="169"/>
                    <a:pt x="36" y="169"/>
                    <a:pt x="36" y="169"/>
                  </a:cubicBezTo>
                  <a:cubicBezTo>
                    <a:pt x="29" y="171"/>
                    <a:pt x="22" y="173"/>
                    <a:pt x="14" y="175"/>
                  </a:cubicBezTo>
                  <a:cubicBezTo>
                    <a:pt x="13" y="175"/>
                    <a:pt x="11" y="176"/>
                    <a:pt x="9" y="176"/>
                  </a:cubicBezTo>
                  <a:cubicBezTo>
                    <a:pt x="6" y="177"/>
                    <a:pt x="3" y="177"/>
                    <a:pt x="0" y="178"/>
                  </a:cubicBezTo>
                  <a:cubicBezTo>
                    <a:pt x="15" y="215"/>
                    <a:pt x="15" y="215"/>
                    <a:pt x="15" y="215"/>
                  </a:cubicBezTo>
                  <a:cubicBezTo>
                    <a:pt x="17" y="215"/>
                    <a:pt x="19" y="215"/>
                    <a:pt x="21" y="215"/>
                  </a:cubicBezTo>
                  <a:cubicBezTo>
                    <a:pt x="81" y="208"/>
                    <a:pt x="142" y="195"/>
                    <a:pt x="204" y="176"/>
                  </a:cubicBezTo>
                  <a:cubicBezTo>
                    <a:pt x="246" y="157"/>
                    <a:pt x="282" y="134"/>
                    <a:pt x="314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74"/>
            <p:cNvSpPr>
              <a:spLocks/>
            </p:cNvSpPr>
            <p:nvPr/>
          </p:nvSpPr>
          <p:spPr bwMode="auto">
            <a:xfrm>
              <a:off x="6345734" y="3398119"/>
              <a:ext cx="310753" cy="65484"/>
            </a:xfrm>
            <a:custGeom>
              <a:avLst/>
              <a:gdLst>
                <a:gd name="T0" fmla="*/ 184 w 323"/>
                <a:gd name="T1" fmla="*/ 0 h 68"/>
                <a:gd name="T2" fmla="*/ 179 w 323"/>
                <a:gd name="T3" fmla="*/ 16 h 68"/>
                <a:gd name="T4" fmla="*/ 156 w 323"/>
                <a:gd name="T5" fmla="*/ 24 h 68"/>
                <a:gd name="T6" fmla="*/ 0 w 323"/>
                <a:gd name="T7" fmla="*/ 68 h 68"/>
                <a:gd name="T8" fmla="*/ 323 w 323"/>
                <a:gd name="T9" fmla="*/ 68 h 68"/>
                <a:gd name="T10" fmla="*/ 184 w 323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68">
                  <a:moveTo>
                    <a:pt x="184" y="0"/>
                  </a:moveTo>
                  <a:cubicBezTo>
                    <a:pt x="179" y="16"/>
                    <a:pt x="179" y="16"/>
                    <a:pt x="179" y="16"/>
                  </a:cubicBezTo>
                  <a:cubicBezTo>
                    <a:pt x="156" y="24"/>
                    <a:pt x="156" y="24"/>
                    <a:pt x="156" y="2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23" y="68"/>
                    <a:pt x="323" y="68"/>
                    <a:pt x="323" y="68"/>
                  </a:cubicBezTo>
                  <a:cubicBezTo>
                    <a:pt x="280" y="38"/>
                    <a:pt x="234" y="16"/>
                    <a:pt x="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75"/>
            <p:cNvSpPr>
              <a:spLocks/>
            </p:cNvSpPr>
            <p:nvPr/>
          </p:nvSpPr>
          <p:spPr bwMode="auto">
            <a:xfrm>
              <a:off x="6326684" y="3187378"/>
              <a:ext cx="263128" cy="276225"/>
            </a:xfrm>
            <a:custGeom>
              <a:avLst/>
              <a:gdLst>
                <a:gd name="T0" fmla="*/ 161 w 221"/>
                <a:gd name="T1" fmla="*/ 190 h 232"/>
                <a:gd name="T2" fmla="*/ 165 w 221"/>
                <a:gd name="T3" fmla="*/ 177 h 232"/>
                <a:gd name="T4" fmla="*/ 221 w 221"/>
                <a:gd name="T5" fmla="*/ 0 h 232"/>
                <a:gd name="T6" fmla="*/ 62 w 221"/>
                <a:gd name="T7" fmla="*/ 20 h 232"/>
                <a:gd name="T8" fmla="*/ 0 w 221"/>
                <a:gd name="T9" fmla="*/ 232 h 232"/>
                <a:gd name="T10" fmla="*/ 16 w 221"/>
                <a:gd name="T11" fmla="*/ 232 h 232"/>
                <a:gd name="T12" fmla="*/ 142 w 221"/>
                <a:gd name="T13" fmla="*/ 196 h 232"/>
                <a:gd name="T14" fmla="*/ 161 w 221"/>
                <a:gd name="T15" fmla="*/ 190 h 232"/>
                <a:gd name="T16" fmla="*/ 161 w 221"/>
                <a:gd name="T17" fmla="*/ 19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232">
                  <a:moveTo>
                    <a:pt x="161" y="190"/>
                  </a:moveTo>
                  <a:lnTo>
                    <a:pt x="165" y="177"/>
                  </a:lnTo>
                  <a:lnTo>
                    <a:pt x="221" y="0"/>
                  </a:lnTo>
                  <a:lnTo>
                    <a:pt x="62" y="20"/>
                  </a:lnTo>
                  <a:lnTo>
                    <a:pt x="0" y="232"/>
                  </a:lnTo>
                  <a:lnTo>
                    <a:pt x="16" y="232"/>
                  </a:lnTo>
                  <a:lnTo>
                    <a:pt x="142" y="196"/>
                  </a:lnTo>
                  <a:lnTo>
                    <a:pt x="161" y="190"/>
                  </a:lnTo>
                  <a:lnTo>
                    <a:pt x="161" y="190"/>
                  </a:lnTo>
                  <a:close/>
                </a:path>
              </a:pathLst>
            </a:custGeom>
            <a:solidFill>
              <a:srgbClr val="BB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276"/>
            <p:cNvSpPr>
              <a:spLocks/>
            </p:cNvSpPr>
            <p:nvPr/>
          </p:nvSpPr>
          <p:spPr bwMode="auto">
            <a:xfrm>
              <a:off x="6152852" y="3406453"/>
              <a:ext cx="172641" cy="57150"/>
            </a:xfrm>
            <a:custGeom>
              <a:avLst/>
              <a:gdLst>
                <a:gd name="T0" fmla="*/ 132 w 145"/>
                <a:gd name="T1" fmla="*/ 48 h 48"/>
                <a:gd name="T2" fmla="*/ 145 w 145"/>
                <a:gd name="T3" fmla="*/ 0 h 48"/>
                <a:gd name="T4" fmla="*/ 0 w 145"/>
                <a:gd name="T5" fmla="*/ 36 h 48"/>
                <a:gd name="T6" fmla="*/ 47 w 145"/>
                <a:gd name="T7" fmla="*/ 48 h 48"/>
                <a:gd name="T8" fmla="*/ 132 w 145"/>
                <a:gd name="T9" fmla="*/ 48 h 48"/>
                <a:gd name="T10" fmla="*/ 132 w 14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48">
                  <a:moveTo>
                    <a:pt x="132" y="48"/>
                  </a:moveTo>
                  <a:lnTo>
                    <a:pt x="145" y="0"/>
                  </a:lnTo>
                  <a:lnTo>
                    <a:pt x="0" y="36"/>
                  </a:lnTo>
                  <a:lnTo>
                    <a:pt x="47" y="48"/>
                  </a:lnTo>
                  <a:lnTo>
                    <a:pt x="132" y="48"/>
                  </a:lnTo>
                  <a:lnTo>
                    <a:pt x="132" y="48"/>
                  </a:lnTo>
                  <a:close/>
                </a:path>
              </a:pathLst>
            </a:custGeom>
            <a:solidFill>
              <a:srgbClr val="9D9D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277"/>
            <p:cNvSpPr>
              <a:spLocks noEditPoints="1"/>
            </p:cNvSpPr>
            <p:nvPr/>
          </p:nvSpPr>
          <p:spPr bwMode="auto">
            <a:xfrm>
              <a:off x="6074271" y="2881387"/>
              <a:ext cx="135731" cy="300038"/>
            </a:xfrm>
            <a:custGeom>
              <a:avLst/>
              <a:gdLst>
                <a:gd name="T0" fmla="*/ 141 w 141"/>
                <a:gd name="T1" fmla="*/ 32 h 311"/>
                <a:gd name="T2" fmla="*/ 98 w 141"/>
                <a:gd name="T3" fmla="*/ 0 h 311"/>
                <a:gd name="T4" fmla="*/ 98 w 141"/>
                <a:gd name="T5" fmla="*/ 8 h 311"/>
                <a:gd name="T6" fmla="*/ 108 w 141"/>
                <a:gd name="T7" fmla="*/ 108 h 311"/>
                <a:gd name="T8" fmla="*/ 37 w 141"/>
                <a:gd name="T9" fmla="*/ 117 h 311"/>
                <a:gd name="T10" fmla="*/ 2 w 141"/>
                <a:gd name="T11" fmla="*/ 173 h 311"/>
                <a:gd name="T12" fmla="*/ 2 w 141"/>
                <a:gd name="T13" fmla="*/ 226 h 311"/>
                <a:gd name="T14" fmla="*/ 23 w 141"/>
                <a:gd name="T15" fmla="*/ 311 h 311"/>
                <a:gd name="T16" fmla="*/ 41 w 141"/>
                <a:gd name="T17" fmla="*/ 277 h 311"/>
                <a:gd name="T18" fmla="*/ 120 w 141"/>
                <a:gd name="T19" fmla="*/ 253 h 311"/>
                <a:gd name="T20" fmla="*/ 100 w 141"/>
                <a:gd name="T21" fmla="*/ 173 h 311"/>
                <a:gd name="T22" fmla="*/ 141 w 141"/>
                <a:gd name="T23" fmla="*/ 32 h 311"/>
                <a:gd name="T24" fmla="*/ 5 w 141"/>
                <a:gd name="T25" fmla="*/ 173 h 311"/>
                <a:gd name="T26" fmla="*/ 7 w 141"/>
                <a:gd name="T27" fmla="*/ 163 h 311"/>
                <a:gd name="T28" fmla="*/ 27 w 141"/>
                <a:gd name="T29" fmla="*/ 295 h 311"/>
                <a:gd name="T30" fmla="*/ 23 w 141"/>
                <a:gd name="T31" fmla="*/ 304 h 311"/>
                <a:gd name="T32" fmla="*/ 5 w 141"/>
                <a:gd name="T33" fmla="*/ 226 h 311"/>
                <a:gd name="T34" fmla="*/ 5 w 141"/>
                <a:gd name="T35" fmla="*/ 173 h 311"/>
                <a:gd name="T36" fmla="*/ 5 w 141"/>
                <a:gd name="T37" fmla="*/ 173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311">
                  <a:moveTo>
                    <a:pt x="141" y="32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18" y="131"/>
                    <a:pt x="6" y="149"/>
                    <a:pt x="2" y="173"/>
                  </a:cubicBezTo>
                  <a:cubicBezTo>
                    <a:pt x="0" y="190"/>
                    <a:pt x="1" y="208"/>
                    <a:pt x="2" y="226"/>
                  </a:cubicBezTo>
                  <a:cubicBezTo>
                    <a:pt x="5" y="262"/>
                    <a:pt x="11" y="290"/>
                    <a:pt x="23" y="311"/>
                  </a:cubicBezTo>
                  <a:cubicBezTo>
                    <a:pt x="41" y="277"/>
                    <a:pt x="41" y="277"/>
                    <a:pt x="41" y="277"/>
                  </a:cubicBezTo>
                  <a:cubicBezTo>
                    <a:pt x="120" y="253"/>
                    <a:pt x="120" y="253"/>
                    <a:pt x="120" y="253"/>
                  </a:cubicBezTo>
                  <a:cubicBezTo>
                    <a:pt x="100" y="173"/>
                    <a:pt x="100" y="173"/>
                    <a:pt x="100" y="173"/>
                  </a:cubicBezTo>
                  <a:cubicBezTo>
                    <a:pt x="108" y="124"/>
                    <a:pt x="121" y="77"/>
                    <a:pt x="141" y="32"/>
                  </a:cubicBezTo>
                  <a:close/>
                  <a:moveTo>
                    <a:pt x="5" y="173"/>
                  </a:moveTo>
                  <a:cubicBezTo>
                    <a:pt x="5" y="170"/>
                    <a:pt x="6" y="166"/>
                    <a:pt x="7" y="163"/>
                  </a:cubicBezTo>
                  <a:cubicBezTo>
                    <a:pt x="7" y="210"/>
                    <a:pt x="13" y="254"/>
                    <a:pt x="27" y="295"/>
                  </a:cubicBezTo>
                  <a:cubicBezTo>
                    <a:pt x="23" y="304"/>
                    <a:pt x="23" y="304"/>
                    <a:pt x="23" y="304"/>
                  </a:cubicBezTo>
                  <a:cubicBezTo>
                    <a:pt x="13" y="284"/>
                    <a:pt x="7" y="258"/>
                    <a:pt x="5" y="226"/>
                  </a:cubicBezTo>
                  <a:cubicBezTo>
                    <a:pt x="4" y="208"/>
                    <a:pt x="3" y="190"/>
                    <a:pt x="5" y="173"/>
                  </a:cubicBezTo>
                  <a:cubicBezTo>
                    <a:pt x="5" y="173"/>
                    <a:pt x="5" y="173"/>
                    <a:pt x="5" y="173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278"/>
            <p:cNvSpPr>
              <a:spLocks/>
            </p:cNvSpPr>
            <p:nvPr/>
          </p:nvSpPr>
          <p:spPr bwMode="auto">
            <a:xfrm>
              <a:off x="6076652" y="3038550"/>
              <a:ext cx="23813" cy="135731"/>
            </a:xfrm>
            <a:custGeom>
              <a:avLst/>
              <a:gdLst>
                <a:gd name="T0" fmla="*/ 4 w 24"/>
                <a:gd name="T1" fmla="*/ 0 h 141"/>
                <a:gd name="T2" fmla="*/ 2 w 24"/>
                <a:gd name="T3" fmla="*/ 10 h 141"/>
                <a:gd name="T4" fmla="*/ 2 w 24"/>
                <a:gd name="T5" fmla="*/ 10 h 141"/>
                <a:gd name="T6" fmla="*/ 2 w 24"/>
                <a:gd name="T7" fmla="*/ 63 h 141"/>
                <a:gd name="T8" fmla="*/ 20 w 24"/>
                <a:gd name="T9" fmla="*/ 141 h 141"/>
                <a:gd name="T10" fmla="*/ 24 w 24"/>
                <a:gd name="T11" fmla="*/ 132 h 141"/>
                <a:gd name="T12" fmla="*/ 4 w 24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1">
                  <a:moveTo>
                    <a:pt x="4" y="0"/>
                  </a:moveTo>
                  <a:cubicBezTo>
                    <a:pt x="3" y="3"/>
                    <a:pt x="2" y="7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27"/>
                    <a:pt x="1" y="45"/>
                    <a:pt x="2" y="63"/>
                  </a:cubicBezTo>
                  <a:cubicBezTo>
                    <a:pt x="4" y="95"/>
                    <a:pt x="10" y="121"/>
                    <a:pt x="20" y="141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10" y="91"/>
                    <a:pt x="4" y="47"/>
                    <a:pt x="4" y="0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279"/>
            <p:cNvSpPr>
              <a:spLocks/>
            </p:cNvSpPr>
            <p:nvPr/>
          </p:nvSpPr>
          <p:spPr bwMode="auto">
            <a:xfrm>
              <a:off x="6098084" y="2861147"/>
              <a:ext cx="73819" cy="122634"/>
            </a:xfrm>
            <a:custGeom>
              <a:avLst/>
              <a:gdLst>
                <a:gd name="T0" fmla="*/ 25 w 76"/>
                <a:gd name="T1" fmla="*/ 32 h 126"/>
                <a:gd name="T2" fmla="*/ 13 w 76"/>
                <a:gd name="T3" fmla="*/ 46 h 126"/>
                <a:gd name="T4" fmla="*/ 2 w 76"/>
                <a:gd name="T5" fmla="*/ 83 h 126"/>
                <a:gd name="T6" fmla="*/ 0 w 76"/>
                <a:gd name="T7" fmla="*/ 92 h 126"/>
                <a:gd name="T8" fmla="*/ 14 w 76"/>
                <a:gd name="T9" fmla="*/ 126 h 126"/>
                <a:gd name="T10" fmla="*/ 76 w 76"/>
                <a:gd name="T11" fmla="*/ 121 h 126"/>
                <a:gd name="T12" fmla="*/ 65 w 76"/>
                <a:gd name="T13" fmla="*/ 47 h 126"/>
                <a:gd name="T14" fmla="*/ 40 w 76"/>
                <a:gd name="T15" fmla="*/ 0 h 126"/>
                <a:gd name="T16" fmla="*/ 25 w 76"/>
                <a:gd name="T17" fmla="*/ 3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6">
                  <a:moveTo>
                    <a:pt x="25" y="32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0" y="23"/>
                    <a:pt x="51" y="7"/>
                    <a:pt x="40" y="0"/>
                  </a:cubicBezTo>
                  <a:cubicBezTo>
                    <a:pt x="37" y="11"/>
                    <a:pt x="32" y="21"/>
                    <a:pt x="25" y="32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280"/>
            <p:cNvSpPr>
              <a:spLocks/>
            </p:cNvSpPr>
            <p:nvPr/>
          </p:nvSpPr>
          <p:spPr bwMode="auto">
            <a:xfrm>
              <a:off x="6008787" y="2927822"/>
              <a:ext cx="92869" cy="273844"/>
            </a:xfrm>
            <a:custGeom>
              <a:avLst/>
              <a:gdLst>
                <a:gd name="T0" fmla="*/ 90 w 97"/>
                <a:gd name="T1" fmla="*/ 32 h 285"/>
                <a:gd name="T2" fmla="*/ 93 w 97"/>
                <a:gd name="T3" fmla="*/ 24 h 285"/>
                <a:gd name="T4" fmla="*/ 95 w 97"/>
                <a:gd name="T5" fmla="*/ 15 h 285"/>
                <a:gd name="T6" fmla="*/ 18 w 97"/>
                <a:gd name="T7" fmla="*/ 15 h 285"/>
                <a:gd name="T8" fmla="*/ 0 w 97"/>
                <a:gd name="T9" fmla="*/ 0 h 285"/>
                <a:gd name="T10" fmla="*/ 2 w 97"/>
                <a:gd name="T11" fmla="*/ 11 h 285"/>
                <a:gd name="T12" fmla="*/ 5 w 97"/>
                <a:gd name="T13" fmla="*/ 20 h 285"/>
                <a:gd name="T14" fmla="*/ 30 w 97"/>
                <a:gd name="T15" fmla="*/ 38 h 285"/>
                <a:gd name="T16" fmla="*/ 70 w 97"/>
                <a:gd name="T17" fmla="*/ 45 h 285"/>
                <a:gd name="T18" fmla="*/ 63 w 97"/>
                <a:gd name="T19" fmla="*/ 222 h 285"/>
                <a:gd name="T20" fmla="*/ 76 w 97"/>
                <a:gd name="T21" fmla="*/ 272 h 285"/>
                <a:gd name="T22" fmla="*/ 21 w 97"/>
                <a:gd name="T23" fmla="*/ 258 h 285"/>
                <a:gd name="T24" fmla="*/ 19 w 97"/>
                <a:gd name="T25" fmla="*/ 270 h 285"/>
                <a:gd name="T26" fmla="*/ 87 w 97"/>
                <a:gd name="T27" fmla="*/ 285 h 285"/>
                <a:gd name="T28" fmla="*/ 97 w 97"/>
                <a:gd name="T29" fmla="*/ 273 h 285"/>
                <a:gd name="T30" fmla="*/ 91 w 97"/>
                <a:gd name="T31" fmla="*/ 263 h 285"/>
                <a:gd name="T32" fmla="*/ 70 w 97"/>
                <a:gd name="T33" fmla="*/ 178 h 285"/>
                <a:gd name="T34" fmla="*/ 70 w 97"/>
                <a:gd name="T35" fmla="*/ 125 h 285"/>
                <a:gd name="T36" fmla="*/ 75 w 97"/>
                <a:gd name="T37" fmla="*/ 88 h 285"/>
                <a:gd name="T38" fmla="*/ 76 w 97"/>
                <a:gd name="T39" fmla="*/ 81 h 285"/>
                <a:gd name="T40" fmla="*/ 90 w 97"/>
                <a:gd name="T41" fmla="*/ 3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7" h="285">
                  <a:moveTo>
                    <a:pt x="90" y="32"/>
                  </a:moveTo>
                  <a:cubicBezTo>
                    <a:pt x="93" y="24"/>
                    <a:pt x="93" y="24"/>
                    <a:pt x="93" y="2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66" y="38"/>
                    <a:pt x="40" y="38"/>
                    <a:pt x="18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7"/>
                    <a:pt x="2" y="11"/>
                  </a:cubicBezTo>
                  <a:cubicBezTo>
                    <a:pt x="3" y="14"/>
                    <a:pt x="4" y="17"/>
                    <a:pt x="5" y="2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45" y="47"/>
                    <a:pt x="58" y="49"/>
                    <a:pt x="70" y="45"/>
                  </a:cubicBezTo>
                  <a:cubicBezTo>
                    <a:pt x="58" y="105"/>
                    <a:pt x="55" y="164"/>
                    <a:pt x="63" y="222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21" y="258"/>
                    <a:pt x="21" y="258"/>
                    <a:pt x="21" y="258"/>
                  </a:cubicBezTo>
                  <a:cubicBezTo>
                    <a:pt x="20" y="262"/>
                    <a:pt x="20" y="266"/>
                    <a:pt x="19" y="270"/>
                  </a:cubicBezTo>
                  <a:cubicBezTo>
                    <a:pt x="39" y="279"/>
                    <a:pt x="61" y="284"/>
                    <a:pt x="87" y="285"/>
                  </a:cubicBezTo>
                  <a:cubicBezTo>
                    <a:pt x="90" y="281"/>
                    <a:pt x="93" y="278"/>
                    <a:pt x="97" y="273"/>
                  </a:cubicBezTo>
                  <a:cubicBezTo>
                    <a:pt x="95" y="270"/>
                    <a:pt x="93" y="267"/>
                    <a:pt x="91" y="263"/>
                  </a:cubicBezTo>
                  <a:cubicBezTo>
                    <a:pt x="79" y="242"/>
                    <a:pt x="73" y="214"/>
                    <a:pt x="70" y="178"/>
                  </a:cubicBezTo>
                  <a:cubicBezTo>
                    <a:pt x="69" y="160"/>
                    <a:pt x="68" y="142"/>
                    <a:pt x="70" y="125"/>
                  </a:cubicBezTo>
                  <a:cubicBezTo>
                    <a:pt x="71" y="112"/>
                    <a:pt x="72" y="100"/>
                    <a:pt x="75" y="88"/>
                  </a:cubicBezTo>
                  <a:cubicBezTo>
                    <a:pt x="75" y="86"/>
                    <a:pt x="75" y="83"/>
                    <a:pt x="76" y="81"/>
                  </a:cubicBezTo>
                  <a:cubicBezTo>
                    <a:pt x="90" y="32"/>
                    <a:pt x="90" y="32"/>
                    <a:pt x="90" y="32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281"/>
            <p:cNvSpPr>
              <a:spLocks/>
            </p:cNvSpPr>
            <p:nvPr/>
          </p:nvSpPr>
          <p:spPr bwMode="auto">
            <a:xfrm>
              <a:off x="6081415" y="2957587"/>
              <a:ext cx="20241" cy="54769"/>
            </a:xfrm>
            <a:custGeom>
              <a:avLst/>
              <a:gdLst>
                <a:gd name="T0" fmla="*/ 15 w 22"/>
                <a:gd name="T1" fmla="*/ 0 h 56"/>
                <a:gd name="T2" fmla="*/ 1 w 22"/>
                <a:gd name="T3" fmla="*/ 49 h 56"/>
                <a:gd name="T4" fmla="*/ 0 w 22"/>
                <a:gd name="T5" fmla="*/ 56 h 56"/>
                <a:gd name="T6" fmla="*/ 22 w 22"/>
                <a:gd name="T7" fmla="*/ 27 h 56"/>
                <a:gd name="T8" fmla="*/ 15 w 22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6">
                  <a:moveTo>
                    <a:pt x="15" y="0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51"/>
                    <a:pt x="0" y="54"/>
                    <a:pt x="0" y="5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282"/>
            <p:cNvSpPr>
              <a:spLocks/>
            </p:cNvSpPr>
            <p:nvPr/>
          </p:nvSpPr>
          <p:spPr bwMode="auto">
            <a:xfrm>
              <a:off x="6005215" y="2888531"/>
              <a:ext cx="105966" cy="75009"/>
            </a:xfrm>
            <a:custGeom>
              <a:avLst/>
              <a:gdLst>
                <a:gd name="T0" fmla="*/ 98 w 109"/>
                <a:gd name="T1" fmla="*/ 55 h 78"/>
                <a:gd name="T2" fmla="*/ 109 w 109"/>
                <a:gd name="T3" fmla="*/ 18 h 78"/>
                <a:gd name="T4" fmla="*/ 98 w 109"/>
                <a:gd name="T5" fmla="*/ 32 h 78"/>
                <a:gd name="T6" fmla="*/ 41 w 109"/>
                <a:gd name="T7" fmla="*/ 32 h 78"/>
                <a:gd name="T8" fmla="*/ 17 w 109"/>
                <a:gd name="T9" fmla="*/ 7 h 78"/>
                <a:gd name="T10" fmla="*/ 37 w 109"/>
                <a:gd name="T11" fmla="*/ 53 h 78"/>
                <a:gd name="T12" fmla="*/ 1 w 109"/>
                <a:gd name="T13" fmla="*/ 0 h 78"/>
                <a:gd name="T14" fmla="*/ 3 w 109"/>
                <a:gd name="T15" fmla="*/ 40 h 78"/>
                <a:gd name="T16" fmla="*/ 21 w 109"/>
                <a:gd name="T17" fmla="*/ 55 h 78"/>
                <a:gd name="T18" fmla="*/ 98 w 109"/>
                <a:gd name="T19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78">
                  <a:moveTo>
                    <a:pt x="98" y="55"/>
                  </a:moveTo>
                  <a:cubicBezTo>
                    <a:pt x="109" y="18"/>
                    <a:pt x="109" y="18"/>
                    <a:pt x="109" y="18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80" y="53"/>
                    <a:pt x="61" y="53"/>
                    <a:pt x="41" y="32"/>
                  </a:cubicBezTo>
                  <a:cubicBezTo>
                    <a:pt x="31" y="25"/>
                    <a:pt x="23" y="17"/>
                    <a:pt x="17" y="7"/>
                  </a:cubicBezTo>
                  <a:cubicBezTo>
                    <a:pt x="18" y="23"/>
                    <a:pt x="25" y="38"/>
                    <a:pt x="37" y="53"/>
                  </a:cubicBezTo>
                  <a:cubicBezTo>
                    <a:pt x="16" y="37"/>
                    <a:pt x="4" y="20"/>
                    <a:pt x="1" y="0"/>
                  </a:cubicBezTo>
                  <a:cubicBezTo>
                    <a:pt x="0" y="12"/>
                    <a:pt x="1" y="25"/>
                    <a:pt x="3" y="40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43" y="78"/>
                    <a:pt x="69" y="78"/>
                    <a:pt x="98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283"/>
            <p:cNvSpPr>
              <a:spLocks/>
            </p:cNvSpPr>
            <p:nvPr/>
          </p:nvSpPr>
          <p:spPr bwMode="auto">
            <a:xfrm>
              <a:off x="6073080" y="3133800"/>
              <a:ext cx="217884" cy="145256"/>
            </a:xfrm>
            <a:custGeom>
              <a:avLst/>
              <a:gdLst>
                <a:gd name="T0" fmla="*/ 126 w 226"/>
                <a:gd name="T1" fmla="*/ 5 h 151"/>
                <a:gd name="T2" fmla="*/ 123 w 226"/>
                <a:gd name="T3" fmla="*/ 0 h 151"/>
                <a:gd name="T4" fmla="*/ 120 w 226"/>
                <a:gd name="T5" fmla="*/ 0 h 151"/>
                <a:gd name="T6" fmla="*/ 114 w 226"/>
                <a:gd name="T7" fmla="*/ 2 h 151"/>
                <a:gd name="T8" fmla="*/ 52 w 226"/>
                <a:gd name="T9" fmla="*/ 26 h 151"/>
                <a:gd name="T10" fmla="*/ 30 w 226"/>
                <a:gd name="T11" fmla="*/ 59 h 151"/>
                <a:gd name="T12" fmla="*/ 20 w 226"/>
                <a:gd name="T13" fmla="*/ 71 h 151"/>
                <a:gd name="T14" fmla="*/ 0 w 226"/>
                <a:gd name="T15" fmla="*/ 87 h 151"/>
                <a:gd name="T16" fmla="*/ 31 w 226"/>
                <a:gd name="T17" fmla="*/ 151 h 151"/>
                <a:gd name="T18" fmla="*/ 95 w 226"/>
                <a:gd name="T19" fmla="*/ 131 h 151"/>
                <a:gd name="T20" fmla="*/ 200 w 226"/>
                <a:gd name="T21" fmla="*/ 92 h 151"/>
                <a:gd name="T22" fmla="*/ 192 w 226"/>
                <a:gd name="T23" fmla="*/ 88 h 151"/>
                <a:gd name="T24" fmla="*/ 171 w 226"/>
                <a:gd name="T25" fmla="*/ 98 h 151"/>
                <a:gd name="T26" fmla="*/ 136 w 226"/>
                <a:gd name="T27" fmla="*/ 109 h 151"/>
                <a:gd name="T28" fmla="*/ 225 w 226"/>
                <a:gd name="T29" fmla="*/ 63 h 151"/>
                <a:gd name="T30" fmla="*/ 213 w 226"/>
                <a:gd name="T31" fmla="*/ 56 h 151"/>
                <a:gd name="T32" fmla="*/ 208 w 226"/>
                <a:gd name="T33" fmla="*/ 56 h 151"/>
                <a:gd name="T34" fmla="*/ 131 w 226"/>
                <a:gd name="T35" fmla="*/ 88 h 151"/>
                <a:gd name="T36" fmla="*/ 137 w 226"/>
                <a:gd name="T37" fmla="*/ 70 h 151"/>
                <a:gd name="T38" fmla="*/ 226 w 226"/>
                <a:gd name="T39" fmla="*/ 36 h 151"/>
                <a:gd name="T40" fmla="*/ 198 w 226"/>
                <a:gd name="T41" fmla="*/ 36 h 151"/>
                <a:gd name="T42" fmla="*/ 163 w 226"/>
                <a:gd name="T43" fmla="*/ 47 h 151"/>
                <a:gd name="T44" fmla="*/ 117 w 226"/>
                <a:gd name="T45" fmla="*/ 62 h 151"/>
                <a:gd name="T46" fmla="*/ 129 w 226"/>
                <a:gd name="T47" fmla="*/ 39 h 151"/>
                <a:gd name="T48" fmla="*/ 196 w 226"/>
                <a:gd name="T49" fmla="*/ 14 h 151"/>
                <a:gd name="T50" fmla="*/ 152 w 226"/>
                <a:gd name="T51" fmla="*/ 14 h 151"/>
                <a:gd name="T52" fmla="*/ 146 w 226"/>
                <a:gd name="T53" fmla="*/ 17 h 151"/>
                <a:gd name="T54" fmla="*/ 113 w 226"/>
                <a:gd name="T55" fmla="*/ 28 h 151"/>
                <a:gd name="T56" fmla="*/ 83 w 226"/>
                <a:gd name="T57" fmla="*/ 35 h 151"/>
                <a:gd name="T58" fmla="*/ 98 w 226"/>
                <a:gd name="T59" fmla="*/ 19 h 151"/>
                <a:gd name="T60" fmla="*/ 126 w 226"/>
                <a:gd name="T61" fmla="*/ 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151">
                  <a:moveTo>
                    <a:pt x="126" y="5"/>
                  </a:moveTo>
                  <a:cubicBezTo>
                    <a:pt x="126" y="2"/>
                    <a:pt x="125" y="0"/>
                    <a:pt x="123" y="0"/>
                  </a:cubicBezTo>
                  <a:cubicBezTo>
                    <a:pt x="122" y="0"/>
                    <a:pt x="121" y="0"/>
                    <a:pt x="120" y="0"/>
                  </a:cubicBezTo>
                  <a:cubicBezTo>
                    <a:pt x="118" y="1"/>
                    <a:pt x="116" y="1"/>
                    <a:pt x="114" y="2"/>
                  </a:cubicBezTo>
                  <a:cubicBezTo>
                    <a:pt x="93" y="12"/>
                    <a:pt x="72" y="20"/>
                    <a:pt x="52" y="26"/>
                  </a:cubicBezTo>
                  <a:cubicBezTo>
                    <a:pt x="44" y="39"/>
                    <a:pt x="37" y="50"/>
                    <a:pt x="30" y="59"/>
                  </a:cubicBezTo>
                  <a:cubicBezTo>
                    <a:pt x="26" y="64"/>
                    <a:pt x="23" y="67"/>
                    <a:pt x="20" y="71"/>
                  </a:cubicBezTo>
                  <a:cubicBezTo>
                    <a:pt x="13" y="78"/>
                    <a:pt x="7" y="83"/>
                    <a:pt x="0" y="87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49" y="139"/>
                    <a:pt x="70" y="132"/>
                    <a:pt x="95" y="131"/>
                  </a:cubicBezTo>
                  <a:cubicBezTo>
                    <a:pt x="131" y="123"/>
                    <a:pt x="166" y="110"/>
                    <a:pt x="200" y="92"/>
                  </a:cubicBezTo>
                  <a:cubicBezTo>
                    <a:pt x="201" y="88"/>
                    <a:pt x="198" y="87"/>
                    <a:pt x="192" y="88"/>
                  </a:cubicBezTo>
                  <a:cubicBezTo>
                    <a:pt x="171" y="98"/>
                    <a:pt x="171" y="98"/>
                    <a:pt x="171" y="98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4" y="58"/>
                    <a:pt x="220" y="55"/>
                    <a:pt x="213" y="56"/>
                  </a:cubicBezTo>
                  <a:cubicBezTo>
                    <a:pt x="212" y="56"/>
                    <a:pt x="210" y="56"/>
                    <a:pt x="208" y="56"/>
                  </a:cubicBezTo>
                  <a:cubicBezTo>
                    <a:pt x="131" y="88"/>
                    <a:pt x="131" y="88"/>
                    <a:pt x="131" y="88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21" y="31"/>
                    <a:pt x="212" y="31"/>
                    <a:pt x="198" y="36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17" y="62"/>
                    <a:pt x="117" y="62"/>
                    <a:pt x="117" y="62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3" y="5"/>
                    <a:pt x="178" y="5"/>
                    <a:pt x="152" y="14"/>
                  </a:cubicBezTo>
                  <a:cubicBezTo>
                    <a:pt x="150" y="15"/>
                    <a:pt x="148" y="15"/>
                    <a:pt x="146" y="17"/>
                  </a:cubicBezTo>
                  <a:cubicBezTo>
                    <a:pt x="136" y="21"/>
                    <a:pt x="125" y="25"/>
                    <a:pt x="113" y="28"/>
                  </a:cubicBezTo>
                  <a:cubicBezTo>
                    <a:pt x="103" y="31"/>
                    <a:pt x="93" y="33"/>
                    <a:pt x="83" y="35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126" y="5"/>
                    <a:pt x="126" y="5"/>
                    <a:pt x="126" y="5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284"/>
            <p:cNvSpPr>
              <a:spLocks/>
            </p:cNvSpPr>
            <p:nvPr/>
          </p:nvSpPr>
          <p:spPr bwMode="auto">
            <a:xfrm>
              <a:off x="6013549" y="2946872"/>
              <a:ext cx="67866" cy="242888"/>
            </a:xfrm>
            <a:custGeom>
              <a:avLst/>
              <a:gdLst>
                <a:gd name="T0" fmla="*/ 58 w 71"/>
                <a:gd name="T1" fmla="*/ 202 h 252"/>
                <a:gd name="T2" fmla="*/ 65 w 71"/>
                <a:gd name="T3" fmla="*/ 25 h 252"/>
                <a:gd name="T4" fmla="*/ 25 w 71"/>
                <a:gd name="T5" fmla="*/ 18 h 252"/>
                <a:gd name="T6" fmla="*/ 0 w 71"/>
                <a:gd name="T7" fmla="*/ 0 h 252"/>
                <a:gd name="T8" fmla="*/ 4 w 71"/>
                <a:gd name="T9" fmla="*/ 17 h 252"/>
                <a:gd name="T10" fmla="*/ 26 w 71"/>
                <a:gd name="T11" fmla="*/ 123 h 252"/>
                <a:gd name="T12" fmla="*/ 27 w 71"/>
                <a:gd name="T13" fmla="*/ 128 h 252"/>
                <a:gd name="T14" fmla="*/ 16 w 71"/>
                <a:gd name="T15" fmla="*/ 238 h 252"/>
                <a:gd name="T16" fmla="*/ 71 w 71"/>
                <a:gd name="T17" fmla="*/ 252 h 252"/>
                <a:gd name="T18" fmla="*/ 58 w 71"/>
                <a:gd name="T19" fmla="*/ 20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252">
                  <a:moveTo>
                    <a:pt x="58" y="202"/>
                  </a:moveTo>
                  <a:cubicBezTo>
                    <a:pt x="50" y="144"/>
                    <a:pt x="53" y="85"/>
                    <a:pt x="65" y="25"/>
                  </a:cubicBezTo>
                  <a:cubicBezTo>
                    <a:pt x="53" y="29"/>
                    <a:pt x="40" y="27"/>
                    <a:pt x="25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6"/>
                    <a:pt x="2" y="11"/>
                    <a:pt x="4" y="17"/>
                  </a:cubicBezTo>
                  <a:cubicBezTo>
                    <a:pt x="12" y="52"/>
                    <a:pt x="20" y="88"/>
                    <a:pt x="26" y="123"/>
                  </a:cubicBezTo>
                  <a:cubicBezTo>
                    <a:pt x="26" y="125"/>
                    <a:pt x="27" y="126"/>
                    <a:pt x="27" y="128"/>
                  </a:cubicBezTo>
                  <a:cubicBezTo>
                    <a:pt x="25" y="171"/>
                    <a:pt x="22" y="207"/>
                    <a:pt x="16" y="238"/>
                  </a:cubicBezTo>
                  <a:cubicBezTo>
                    <a:pt x="71" y="252"/>
                    <a:pt x="71" y="252"/>
                    <a:pt x="71" y="252"/>
                  </a:cubicBezTo>
                  <a:cubicBezTo>
                    <a:pt x="58" y="202"/>
                    <a:pt x="58" y="202"/>
                    <a:pt x="58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285"/>
            <p:cNvSpPr>
              <a:spLocks/>
            </p:cNvSpPr>
            <p:nvPr/>
          </p:nvSpPr>
          <p:spPr bwMode="auto">
            <a:xfrm>
              <a:off x="6006405" y="2862337"/>
              <a:ext cx="34528" cy="77391"/>
            </a:xfrm>
            <a:custGeom>
              <a:avLst/>
              <a:gdLst>
                <a:gd name="T0" fmla="*/ 10 w 36"/>
                <a:gd name="T1" fmla="*/ 22 h 80"/>
                <a:gd name="T2" fmla="*/ 8 w 36"/>
                <a:gd name="T3" fmla="*/ 16 h 80"/>
                <a:gd name="T4" fmla="*/ 4 w 36"/>
                <a:gd name="T5" fmla="*/ 0 h 80"/>
                <a:gd name="T6" fmla="*/ 0 w 36"/>
                <a:gd name="T7" fmla="*/ 27 h 80"/>
                <a:gd name="T8" fmla="*/ 36 w 36"/>
                <a:gd name="T9" fmla="*/ 80 h 80"/>
                <a:gd name="T10" fmla="*/ 16 w 36"/>
                <a:gd name="T11" fmla="*/ 34 h 80"/>
                <a:gd name="T12" fmla="*/ 10 w 36"/>
                <a:gd name="T13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0">
                  <a:moveTo>
                    <a:pt x="10" y="22"/>
                  </a:moveTo>
                  <a:cubicBezTo>
                    <a:pt x="9" y="20"/>
                    <a:pt x="8" y="18"/>
                    <a:pt x="8" y="1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8"/>
                    <a:pt x="0" y="17"/>
                    <a:pt x="0" y="27"/>
                  </a:cubicBezTo>
                  <a:cubicBezTo>
                    <a:pt x="3" y="47"/>
                    <a:pt x="15" y="64"/>
                    <a:pt x="36" y="80"/>
                  </a:cubicBezTo>
                  <a:cubicBezTo>
                    <a:pt x="24" y="65"/>
                    <a:pt x="17" y="50"/>
                    <a:pt x="16" y="34"/>
                  </a:cubicBezTo>
                  <a:cubicBezTo>
                    <a:pt x="13" y="31"/>
                    <a:pt x="11" y="27"/>
                    <a:pt x="10" y="22"/>
                  </a:cubicBez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286"/>
            <p:cNvSpPr>
              <a:spLocks/>
            </p:cNvSpPr>
            <p:nvPr/>
          </p:nvSpPr>
          <p:spPr bwMode="auto">
            <a:xfrm>
              <a:off x="5995690" y="2946872"/>
              <a:ext cx="21431" cy="47625"/>
            </a:xfrm>
            <a:custGeom>
              <a:avLst/>
              <a:gdLst>
                <a:gd name="T0" fmla="*/ 0 w 22"/>
                <a:gd name="T1" fmla="*/ 50 h 50"/>
                <a:gd name="T2" fmla="*/ 22 w 22"/>
                <a:gd name="T3" fmla="*/ 17 h 50"/>
                <a:gd name="T4" fmla="*/ 18 w 22"/>
                <a:gd name="T5" fmla="*/ 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22" y="17"/>
                    <a:pt x="22" y="17"/>
                    <a:pt x="22" y="17"/>
                  </a:cubicBezTo>
                  <a:cubicBezTo>
                    <a:pt x="20" y="11"/>
                    <a:pt x="19" y="6"/>
                    <a:pt x="18" y="0"/>
                  </a:cubicBezTo>
                  <a:cubicBezTo>
                    <a:pt x="0" y="50"/>
                    <a:pt x="0" y="50"/>
                    <a:pt x="0" y="50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287"/>
            <p:cNvSpPr>
              <a:spLocks/>
            </p:cNvSpPr>
            <p:nvPr/>
          </p:nvSpPr>
          <p:spPr bwMode="auto">
            <a:xfrm>
              <a:off x="5995690" y="2963540"/>
              <a:ext cx="42863" cy="101203"/>
            </a:xfrm>
            <a:custGeom>
              <a:avLst/>
              <a:gdLst>
                <a:gd name="T0" fmla="*/ 22 w 44"/>
                <a:gd name="T1" fmla="*/ 0 h 106"/>
                <a:gd name="T2" fmla="*/ 0 w 44"/>
                <a:gd name="T3" fmla="*/ 33 h 106"/>
                <a:gd name="T4" fmla="*/ 27 w 44"/>
                <a:gd name="T5" fmla="*/ 73 h 106"/>
                <a:gd name="T6" fmla="*/ 44 w 44"/>
                <a:gd name="T7" fmla="*/ 106 h 106"/>
                <a:gd name="T8" fmla="*/ 22 w 4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06">
                  <a:moveTo>
                    <a:pt x="2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9" y="60"/>
                    <a:pt x="27" y="73"/>
                  </a:cubicBezTo>
                  <a:cubicBezTo>
                    <a:pt x="36" y="85"/>
                    <a:pt x="42" y="96"/>
                    <a:pt x="44" y="106"/>
                  </a:cubicBezTo>
                  <a:cubicBezTo>
                    <a:pt x="38" y="71"/>
                    <a:pt x="30" y="35"/>
                    <a:pt x="22" y="0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288"/>
            <p:cNvSpPr>
              <a:spLocks/>
            </p:cNvSpPr>
            <p:nvPr/>
          </p:nvSpPr>
          <p:spPr bwMode="auto">
            <a:xfrm>
              <a:off x="5834955" y="2893293"/>
              <a:ext cx="83344" cy="207169"/>
            </a:xfrm>
            <a:custGeom>
              <a:avLst/>
              <a:gdLst>
                <a:gd name="T0" fmla="*/ 72 w 87"/>
                <a:gd name="T1" fmla="*/ 0 h 215"/>
                <a:gd name="T2" fmla="*/ 58 w 87"/>
                <a:gd name="T3" fmla="*/ 19 h 215"/>
                <a:gd name="T4" fmla="*/ 58 w 87"/>
                <a:gd name="T5" fmla="*/ 136 h 215"/>
                <a:gd name="T6" fmla="*/ 0 w 87"/>
                <a:gd name="T7" fmla="*/ 195 h 215"/>
                <a:gd name="T8" fmla="*/ 16 w 87"/>
                <a:gd name="T9" fmla="*/ 215 h 215"/>
                <a:gd name="T10" fmla="*/ 87 w 87"/>
                <a:gd name="T11" fmla="*/ 144 h 215"/>
                <a:gd name="T12" fmla="*/ 72 w 8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5">
                  <a:moveTo>
                    <a:pt x="72" y="0"/>
                  </a:moveTo>
                  <a:cubicBezTo>
                    <a:pt x="67" y="5"/>
                    <a:pt x="63" y="11"/>
                    <a:pt x="58" y="19"/>
                  </a:cubicBezTo>
                  <a:cubicBezTo>
                    <a:pt x="51" y="64"/>
                    <a:pt x="51" y="103"/>
                    <a:pt x="58" y="136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16" y="215"/>
                    <a:pt x="16" y="215"/>
                    <a:pt x="16" y="215"/>
                  </a:cubicBezTo>
                  <a:cubicBezTo>
                    <a:pt x="43" y="190"/>
                    <a:pt x="67" y="167"/>
                    <a:pt x="87" y="144"/>
                  </a:cubicBezTo>
                  <a:cubicBezTo>
                    <a:pt x="59" y="104"/>
                    <a:pt x="54" y="55"/>
                    <a:pt x="72" y="0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289"/>
            <p:cNvSpPr>
              <a:spLocks/>
            </p:cNvSpPr>
            <p:nvPr/>
          </p:nvSpPr>
          <p:spPr bwMode="auto">
            <a:xfrm>
              <a:off x="5782568" y="2912343"/>
              <a:ext cx="108347" cy="169069"/>
            </a:xfrm>
            <a:custGeom>
              <a:avLst/>
              <a:gdLst>
                <a:gd name="T0" fmla="*/ 112 w 112"/>
                <a:gd name="T1" fmla="*/ 0 h 176"/>
                <a:gd name="T2" fmla="*/ 99 w 112"/>
                <a:gd name="T3" fmla="*/ 24 h 176"/>
                <a:gd name="T4" fmla="*/ 99 w 112"/>
                <a:gd name="T5" fmla="*/ 24 h 176"/>
                <a:gd name="T6" fmla="*/ 93 w 112"/>
                <a:gd name="T7" fmla="*/ 36 h 176"/>
                <a:gd name="T8" fmla="*/ 78 w 112"/>
                <a:gd name="T9" fmla="*/ 51 h 176"/>
                <a:gd name="T10" fmla="*/ 77 w 112"/>
                <a:gd name="T11" fmla="*/ 81 h 176"/>
                <a:gd name="T12" fmla="*/ 63 w 112"/>
                <a:gd name="T13" fmla="*/ 113 h 176"/>
                <a:gd name="T14" fmla="*/ 20 w 112"/>
                <a:gd name="T15" fmla="*/ 117 h 176"/>
                <a:gd name="T16" fmla="*/ 0 w 112"/>
                <a:gd name="T17" fmla="*/ 135 h 176"/>
                <a:gd name="T18" fmla="*/ 54 w 112"/>
                <a:gd name="T19" fmla="*/ 176 h 176"/>
                <a:gd name="T20" fmla="*/ 112 w 112"/>
                <a:gd name="T21" fmla="*/ 117 h 176"/>
                <a:gd name="T22" fmla="*/ 112 w 112"/>
                <a:gd name="T2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" h="176">
                  <a:moveTo>
                    <a:pt x="112" y="0"/>
                  </a:moveTo>
                  <a:cubicBezTo>
                    <a:pt x="108" y="7"/>
                    <a:pt x="104" y="14"/>
                    <a:pt x="99" y="24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97" y="28"/>
                    <a:pt x="95" y="32"/>
                    <a:pt x="93" y="36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82" y="98"/>
                    <a:pt x="77" y="108"/>
                    <a:pt x="63" y="113"/>
                  </a:cubicBezTo>
                  <a:cubicBezTo>
                    <a:pt x="50" y="120"/>
                    <a:pt x="35" y="121"/>
                    <a:pt x="20" y="117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0" y="144"/>
                    <a:pt x="48" y="157"/>
                    <a:pt x="54" y="176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05" y="84"/>
                    <a:pt x="105" y="45"/>
                    <a:pt x="112" y="0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290"/>
            <p:cNvSpPr>
              <a:spLocks/>
            </p:cNvSpPr>
            <p:nvPr/>
          </p:nvSpPr>
          <p:spPr bwMode="auto">
            <a:xfrm>
              <a:off x="5780187" y="3042122"/>
              <a:ext cx="172641" cy="378619"/>
            </a:xfrm>
            <a:custGeom>
              <a:avLst/>
              <a:gdLst>
                <a:gd name="T0" fmla="*/ 73 w 179"/>
                <a:gd name="T1" fmla="*/ 61 h 393"/>
                <a:gd name="T2" fmla="*/ 57 w 179"/>
                <a:gd name="T3" fmla="*/ 41 h 393"/>
                <a:gd name="T4" fmla="*/ 3 w 179"/>
                <a:gd name="T5" fmla="*/ 0 h 393"/>
                <a:gd name="T6" fmla="*/ 1 w 179"/>
                <a:gd name="T7" fmla="*/ 17 h 393"/>
                <a:gd name="T8" fmla="*/ 6 w 179"/>
                <a:gd name="T9" fmla="*/ 54 h 393"/>
                <a:gd name="T10" fmla="*/ 9 w 179"/>
                <a:gd name="T11" fmla="*/ 62 h 393"/>
                <a:gd name="T12" fmla="*/ 17 w 179"/>
                <a:gd name="T13" fmla="*/ 16 h 393"/>
                <a:gd name="T14" fmla="*/ 63 w 179"/>
                <a:gd name="T15" fmla="*/ 103 h 393"/>
                <a:gd name="T16" fmla="*/ 69 w 179"/>
                <a:gd name="T17" fmla="*/ 260 h 393"/>
                <a:gd name="T18" fmla="*/ 49 w 179"/>
                <a:gd name="T19" fmla="*/ 257 h 393"/>
                <a:gd name="T20" fmla="*/ 70 w 179"/>
                <a:gd name="T21" fmla="*/ 281 h 393"/>
                <a:gd name="T22" fmla="*/ 51 w 179"/>
                <a:gd name="T23" fmla="*/ 340 h 393"/>
                <a:gd name="T24" fmla="*/ 51 w 179"/>
                <a:gd name="T25" fmla="*/ 367 h 393"/>
                <a:gd name="T26" fmla="*/ 83 w 179"/>
                <a:gd name="T27" fmla="*/ 285 h 393"/>
                <a:gd name="T28" fmla="*/ 158 w 179"/>
                <a:gd name="T29" fmla="*/ 262 h 393"/>
                <a:gd name="T30" fmla="*/ 160 w 179"/>
                <a:gd name="T31" fmla="*/ 393 h 393"/>
                <a:gd name="T32" fmla="*/ 170 w 179"/>
                <a:gd name="T33" fmla="*/ 291 h 393"/>
                <a:gd name="T34" fmla="*/ 172 w 179"/>
                <a:gd name="T35" fmla="*/ 254 h 393"/>
                <a:gd name="T36" fmla="*/ 179 w 179"/>
                <a:gd name="T37" fmla="*/ 243 h 393"/>
                <a:gd name="T38" fmla="*/ 170 w 179"/>
                <a:gd name="T39" fmla="*/ 240 h 393"/>
                <a:gd name="T40" fmla="*/ 162 w 179"/>
                <a:gd name="T41" fmla="*/ 250 h 393"/>
                <a:gd name="T42" fmla="*/ 83 w 179"/>
                <a:gd name="T43" fmla="*/ 277 h 393"/>
                <a:gd name="T44" fmla="*/ 74 w 179"/>
                <a:gd name="T45" fmla="*/ 262 h 393"/>
                <a:gd name="T46" fmla="*/ 70 w 179"/>
                <a:gd name="T47" fmla="*/ 79 h 393"/>
                <a:gd name="T48" fmla="*/ 91 w 179"/>
                <a:gd name="T49" fmla="*/ 122 h 393"/>
                <a:gd name="T50" fmla="*/ 99 w 179"/>
                <a:gd name="T51" fmla="*/ 237 h 393"/>
                <a:gd name="T52" fmla="*/ 109 w 179"/>
                <a:gd name="T53" fmla="*/ 188 h 393"/>
                <a:gd name="T54" fmla="*/ 127 w 179"/>
                <a:gd name="T55" fmla="*/ 222 h 393"/>
                <a:gd name="T56" fmla="*/ 156 w 179"/>
                <a:gd name="T57" fmla="*/ 230 h 393"/>
                <a:gd name="T58" fmla="*/ 152 w 179"/>
                <a:gd name="T59" fmla="*/ 223 h 393"/>
                <a:gd name="T60" fmla="*/ 130 w 179"/>
                <a:gd name="T61" fmla="*/ 206 h 393"/>
                <a:gd name="T62" fmla="*/ 109 w 179"/>
                <a:gd name="T63" fmla="*/ 170 h 393"/>
                <a:gd name="T64" fmla="*/ 99 w 179"/>
                <a:gd name="T65" fmla="*/ 118 h 393"/>
                <a:gd name="T66" fmla="*/ 73 w 179"/>
                <a:gd name="T67" fmla="*/ 61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9" h="393">
                  <a:moveTo>
                    <a:pt x="73" y="61"/>
                  </a:moveTo>
                  <a:cubicBezTo>
                    <a:pt x="57" y="41"/>
                    <a:pt x="57" y="41"/>
                    <a:pt x="57" y="41"/>
                  </a:cubicBezTo>
                  <a:cubicBezTo>
                    <a:pt x="51" y="22"/>
                    <a:pt x="33" y="9"/>
                    <a:pt x="3" y="0"/>
                  </a:cubicBezTo>
                  <a:cubicBezTo>
                    <a:pt x="1" y="5"/>
                    <a:pt x="0" y="11"/>
                    <a:pt x="1" y="17"/>
                  </a:cubicBezTo>
                  <a:cubicBezTo>
                    <a:pt x="7" y="14"/>
                    <a:pt x="9" y="26"/>
                    <a:pt x="6" y="54"/>
                  </a:cubicBezTo>
                  <a:cubicBezTo>
                    <a:pt x="7" y="57"/>
                    <a:pt x="8" y="59"/>
                    <a:pt x="9" y="62"/>
                  </a:cubicBezTo>
                  <a:cubicBezTo>
                    <a:pt x="18" y="50"/>
                    <a:pt x="21" y="35"/>
                    <a:pt x="17" y="16"/>
                  </a:cubicBezTo>
                  <a:cubicBezTo>
                    <a:pt x="44" y="42"/>
                    <a:pt x="59" y="71"/>
                    <a:pt x="63" y="103"/>
                  </a:cubicBezTo>
                  <a:cubicBezTo>
                    <a:pt x="69" y="260"/>
                    <a:pt x="69" y="260"/>
                    <a:pt x="69" y="260"/>
                  </a:cubicBezTo>
                  <a:cubicBezTo>
                    <a:pt x="64" y="257"/>
                    <a:pt x="57" y="256"/>
                    <a:pt x="49" y="257"/>
                  </a:cubicBezTo>
                  <a:cubicBezTo>
                    <a:pt x="66" y="262"/>
                    <a:pt x="73" y="271"/>
                    <a:pt x="70" y="281"/>
                  </a:cubicBezTo>
                  <a:cubicBezTo>
                    <a:pt x="51" y="340"/>
                    <a:pt x="51" y="340"/>
                    <a:pt x="51" y="340"/>
                  </a:cubicBezTo>
                  <a:cubicBezTo>
                    <a:pt x="51" y="367"/>
                    <a:pt x="51" y="367"/>
                    <a:pt x="51" y="367"/>
                  </a:cubicBezTo>
                  <a:cubicBezTo>
                    <a:pt x="56" y="338"/>
                    <a:pt x="67" y="311"/>
                    <a:pt x="83" y="285"/>
                  </a:cubicBezTo>
                  <a:cubicBezTo>
                    <a:pt x="107" y="282"/>
                    <a:pt x="132" y="274"/>
                    <a:pt x="158" y="262"/>
                  </a:cubicBezTo>
                  <a:cubicBezTo>
                    <a:pt x="165" y="303"/>
                    <a:pt x="165" y="347"/>
                    <a:pt x="160" y="393"/>
                  </a:cubicBezTo>
                  <a:cubicBezTo>
                    <a:pt x="171" y="363"/>
                    <a:pt x="174" y="329"/>
                    <a:pt x="170" y="291"/>
                  </a:cubicBezTo>
                  <a:cubicBezTo>
                    <a:pt x="168" y="275"/>
                    <a:pt x="169" y="263"/>
                    <a:pt x="172" y="254"/>
                  </a:cubicBezTo>
                  <a:cubicBezTo>
                    <a:pt x="173" y="249"/>
                    <a:pt x="176" y="246"/>
                    <a:pt x="179" y="243"/>
                  </a:cubicBezTo>
                  <a:cubicBezTo>
                    <a:pt x="176" y="242"/>
                    <a:pt x="173" y="241"/>
                    <a:pt x="170" y="240"/>
                  </a:cubicBezTo>
                  <a:cubicBezTo>
                    <a:pt x="162" y="250"/>
                    <a:pt x="162" y="250"/>
                    <a:pt x="162" y="250"/>
                  </a:cubicBezTo>
                  <a:cubicBezTo>
                    <a:pt x="83" y="277"/>
                    <a:pt x="83" y="277"/>
                    <a:pt x="83" y="277"/>
                  </a:cubicBezTo>
                  <a:cubicBezTo>
                    <a:pt x="81" y="270"/>
                    <a:pt x="78" y="266"/>
                    <a:pt x="74" y="262"/>
                  </a:cubicBezTo>
                  <a:cubicBezTo>
                    <a:pt x="84" y="190"/>
                    <a:pt x="83" y="129"/>
                    <a:pt x="70" y="79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103" y="166"/>
                    <a:pt x="106" y="204"/>
                    <a:pt x="99" y="237"/>
                  </a:cubicBezTo>
                  <a:cubicBezTo>
                    <a:pt x="105" y="221"/>
                    <a:pt x="108" y="205"/>
                    <a:pt x="109" y="188"/>
                  </a:cubicBezTo>
                  <a:cubicBezTo>
                    <a:pt x="117" y="198"/>
                    <a:pt x="123" y="209"/>
                    <a:pt x="127" y="222"/>
                  </a:cubicBezTo>
                  <a:cubicBezTo>
                    <a:pt x="156" y="230"/>
                    <a:pt x="156" y="230"/>
                    <a:pt x="156" y="230"/>
                  </a:cubicBezTo>
                  <a:cubicBezTo>
                    <a:pt x="154" y="228"/>
                    <a:pt x="153" y="225"/>
                    <a:pt x="152" y="223"/>
                  </a:cubicBezTo>
                  <a:cubicBezTo>
                    <a:pt x="145" y="224"/>
                    <a:pt x="138" y="218"/>
                    <a:pt x="130" y="206"/>
                  </a:cubicBezTo>
                  <a:cubicBezTo>
                    <a:pt x="126" y="190"/>
                    <a:pt x="119" y="178"/>
                    <a:pt x="109" y="170"/>
                  </a:cubicBezTo>
                  <a:cubicBezTo>
                    <a:pt x="108" y="153"/>
                    <a:pt x="105" y="135"/>
                    <a:pt x="99" y="118"/>
                  </a:cubicBezTo>
                  <a:cubicBezTo>
                    <a:pt x="73" y="61"/>
                    <a:pt x="73" y="61"/>
                    <a:pt x="73" y="6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291"/>
            <p:cNvSpPr>
              <a:spLocks/>
            </p:cNvSpPr>
            <p:nvPr/>
          </p:nvSpPr>
          <p:spPr bwMode="auto">
            <a:xfrm>
              <a:off x="5938540" y="3029025"/>
              <a:ext cx="10716" cy="36909"/>
            </a:xfrm>
            <a:custGeom>
              <a:avLst/>
              <a:gdLst>
                <a:gd name="T0" fmla="*/ 0 w 9"/>
                <a:gd name="T1" fmla="*/ 22 h 31"/>
                <a:gd name="T2" fmla="*/ 9 w 9"/>
                <a:gd name="T3" fmla="*/ 31 h 31"/>
                <a:gd name="T4" fmla="*/ 4 w 9"/>
                <a:gd name="T5" fmla="*/ 0 h 31"/>
                <a:gd name="T6" fmla="*/ 0 w 9"/>
                <a:gd name="T7" fmla="*/ 22 h 31"/>
                <a:gd name="T8" fmla="*/ 0 w 9"/>
                <a:gd name="T9" fmla="*/ 2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0" y="22"/>
                  </a:moveTo>
                  <a:lnTo>
                    <a:pt x="9" y="31"/>
                  </a:lnTo>
                  <a:lnTo>
                    <a:pt x="4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292"/>
            <p:cNvSpPr>
              <a:spLocks noEditPoints="1"/>
            </p:cNvSpPr>
            <p:nvPr/>
          </p:nvSpPr>
          <p:spPr bwMode="auto">
            <a:xfrm>
              <a:off x="5887343" y="2856384"/>
              <a:ext cx="134541" cy="407194"/>
            </a:xfrm>
            <a:custGeom>
              <a:avLst/>
              <a:gdLst>
                <a:gd name="T0" fmla="*/ 58 w 140"/>
                <a:gd name="T1" fmla="*/ 179 h 422"/>
                <a:gd name="T2" fmla="*/ 65 w 140"/>
                <a:gd name="T3" fmla="*/ 218 h 422"/>
                <a:gd name="T4" fmla="*/ 84 w 140"/>
                <a:gd name="T5" fmla="*/ 265 h 422"/>
                <a:gd name="T6" fmla="*/ 107 w 140"/>
                <a:gd name="T7" fmla="*/ 312 h 422"/>
                <a:gd name="T8" fmla="*/ 80 w 140"/>
                <a:gd name="T9" fmla="*/ 279 h 422"/>
                <a:gd name="T10" fmla="*/ 79 w 140"/>
                <a:gd name="T11" fmla="*/ 370 h 422"/>
                <a:gd name="T12" fmla="*/ 84 w 140"/>
                <a:gd name="T13" fmla="*/ 398 h 422"/>
                <a:gd name="T14" fmla="*/ 98 w 140"/>
                <a:gd name="T15" fmla="*/ 422 h 422"/>
                <a:gd name="T16" fmla="*/ 105 w 140"/>
                <a:gd name="T17" fmla="*/ 412 h 422"/>
                <a:gd name="T18" fmla="*/ 117 w 140"/>
                <a:gd name="T19" fmla="*/ 381 h 422"/>
                <a:gd name="T20" fmla="*/ 131 w 140"/>
                <a:gd name="T21" fmla="*/ 195 h 422"/>
                <a:gd name="T22" fmla="*/ 101 w 140"/>
                <a:gd name="T23" fmla="*/ 154 h 422"/>
                <a:gd name="T24" fmla="*/ 24 w 140"/>
                <a:gd name="T25" fmla="*/ 143 h 422"/>
                <a:gd name="T26" fmla="*/ 69 w 140"/>
                <a:gd name="T27" fmla="*/ 37 h 422"/>
                <a:gd name="T28" fmla="*/ 102 w 140"/>
                <a:gd name="T29" fmla="*/ 0 h 422"/>
                <a:gd name="T30" fmla="*/ 18 w 140"/>
                <a:gd name="T31" fmla="*/ 39 h 422"/>
                <a:gd name="T32" fmla="*/ 33 w 140"/>
                <a:gd name="T33" fmla="*/ 183 h 422"/>
                <a:gd name="T34" fmla="*/ 54 w 140"/>
                <a:gd name="T35" fmla="*/ 207 h 422"/>
                <a:gd name="T36" fmla="*/ 58 w 140"/>
                <a:gd name="T37" fmla="*/ 179 h 422"/>
                <a:gd name="T38" fmla="*/ 90 w 140"/>
                <a:gd name="T39" fmla="*/ 9 h 422"/>
                <a:gd name="T40" fmla="*/ 79 w 140"/>
                <a:gd name="T41" fmla="*/ 22 h 422"/>
                <a:gd name="T42" fmla="*/ 26 w 140"/>
                <a:gd name="T43" fmla="*/ 46 h 422"/>
                <a:gd name="T44" fmla="*/ 21 w 140"/>
                <a:gd name="T45" fmla="*/ 141 h 422"/>
                <a:gd name="T46" fmla="*/ 21 w 140"/>
                <a:gd name="T47" fmla="*/ 141 h 422"/>
                <a:gd name="T48" fmla="*/ 21 w 140"/>
                <a:gd name="T49" fmla="*/ 143 h 422"/>
                <a:gd name="T50" fmla="*/ 22 w 140"/>
                <a:gd name="T51" fmla="*/ 145 h 422"/>
                <a:gd name="T52" fmla="*/ 23 w 140"/>
                <a:gd name="T53" fmla="*/ 146 h 422"/>
                <a:gd name="T54" fmla="*/ 53 w 140"/>
                <a:gd name="T55" fmla="*/ 195 h 422"/>
                <a:gd name="T56" fmla="*/ 52 w 140"/>
                <a:gd name="T57" fmla="*/ 200 h 422"/>
                <a:gd name="T58" fmla="*/ 35 w 140"/>
                <a:gd name="T59" fmla="*/ 181 h 422"/>
                <a:gd name="T60" fmla="*/ 20 w 140"/>
                <a:gd name="T61" fmla="*/ 41 h 422"/>
                <a:gd name="T62" fmla="*/ 90 w 140"/>
                <a:gd name="T63" fmla="*/ 9 h 422"/>
                <a:gd name="T64" fmla="*/ 61 w 140"/>
                <a:gd name="T65" fmla="*/ 178 h 422"/>
                <a:gd name="T66" fmla="*/ 70 w 140"/>
                <a:gd name="T67" fmla="*/ 187 h 422"/>
                <a:gd name="T68" fmla="*/ 109 w 140"/>
                <a:gd name="T69" fmla="*/ 309 h 422"/>
                <a:gd name="T70" fmla="*/ 87 w 140"/>
                <a:gd name="T71" fmla="*/ 264 h 422"/>
                <a:gd name="T72" fmla="*/ 87 w 140"/>
                <a:gd name="T73" fmla="*/ 264 h 422"/>
                <a:gd name="T74" fmla="*/ 67 w 140"/>
                <a:gd name="T75" fmla="*/ 217 h 422"/>
                <a:gd name="T76" fmla="*/ 61 w 140"/>
                <a:gd name="T77" fmla="*/ 178 h 422"/>
                <a:gd name="T78" fmla="*/ 81 w 140"/>
                <a:gd name="T79" fmla="*/ 285 h 422"/>
                <a:gd name="T80" fmla="*/ 87 w 140"/>
                <a:gd name="T81" fmla="*/ 292 h 422"/>
                <a:gd name="T82" fmla="*/ 98 w 140"/>
                <a:gd name="T83" fmla="*/ 417 h 422"/>
                <a:gd name="T84" fmla="*/ 87 w 140"/>
                <a:gd name="T85" fmla="*/ 397 h 422"/>
                <a:gd name="T86" fmla="*/ 82 w 140"/>
                <a:gd name="T87" fmla="*/ 369 h 422"/>
                <a:gd name="T88" fmla="*/ 81 w 140"/>
                <a:gd name="T89" fmla="*/ 28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0" h="422">
                  <a:moveTo>
                    <a:pt x="58" y="179"/>
                  </a:moveTo>
                  <a:cubicBezTo>
                    <a:pt x="65" y="218"/>
                    <a:pt x="65" y="218"/>
                    <a:pt x="65" y="218"/>
                  </a:cubicBezTo>
                  <a:cubicBezTo>
                    <a:pt x="70" y="234"/>
                    <a:pt x="77" y="250"/>
                    <a:pt x="84" y="265"/>
                  </a:cubicBezTo>
                  <a:cubicBezTo>
                    <a:pt x="91" y="281"/>
                    <a:pt x="99" y="297"/>
                    <a:pt x="107" y="312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73" y="304"/>
                    <a:pt x="73" y="334"/>
                    <a:pt x="79" y="370"/>
                  </a:cubicBezTo>
                  <a:cubicBezTo>
                    <a:pt x="80" y="379"/>
                    <a:pt x="82" y="388"/>
                    <a:pt x="84" y="398"/>
                  </a:cubicBezTo>
                  <a:cubicBezTo>
                    <a:pt x="98" y="422"/>
                    <a:pt x="98" y="422"/>
                    <a:pt x="98" y="422"/>
                  </a:cubicBezTo>
                  <a:cubicBezTo>
                    <a:pt x="105" y="412"/>
                    <a:pt x="105" y="412"/>
                    <a:pt x="105" y="412"/>
                  </a:cubicBezTo>
                  <a:cubicBezTo>
                    <a:pt x="117" y="381"/>
                    <a:pt x="117" y="381"/>
                    <a:pt x="117" y="381"/>
                  </a:cubicBezTo>
                  <a:cubicBezTo>
                    <a:pt x="135" y="333"/>
                    <a:pt x="140" y="271"/>
                    <a:pt x="131" y="195"/>
                  </a:cubicBezTo>
                  <a:cubicBezTo>
                    <a:pt x="116" y="183"/>
                    <a:pt x="106" y="169"/>
                    <a:pt x="101" y="154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0" y="94"/>
                    <a:pt x="5" y="143"/>
                    <a:pt x="33" y="183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58" y="179"/>
                    <a:pt x="58" y="179"/>
                    <a:pt x="58" y="179"/>
                  </a:cubicBezTo>
                  <a:close/>
                  <a:moveTo>
                    <a:pt x="90" y="9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16" y="77"/>
                    <a:pt x="14" y="109"/>
                    <a:pt x="21" y="141"/>
                  </a:cubicBezTo>
                  <a:cubicBezTo>
                    <a:pt x="21" y="141"/>
                    <a:pt x="21" y="141"/>
                    <a:pt x="21" y="141"/>
                  </a:cubicBezTo>
                  <a:cubicBezTo>
                    <a:pt x="21" y="142"/>
                    <a:pt x="21" y="143"/>
                    <a:pt x="21" y="143"/>
                  </a:cubicBezTo>
                  <a:cubicBezTo>
                    <a:pt x="21" y="144"/>
                    <a:pt x="21" y="144"/>
                    <a:pt x="22" y="145"/>
                  </a:cubicBezTo>
                  <a:cubicBezTo>
                    <a:pt x="22" y="145"/>
                    <a:pt x="22" y="146"/>
                    <a:pt x="23" y="146"/>
                  </a:cubicBezTo>
                  <a:cubicBezTo>
                    <a:pt x="30" y="162"/>
                    <a:pt x="40" y="179"/>
                    <a:pt x="53" y="195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8" y="142"/>
                    <a:pt x="3" y="95"/>
                    <a:pt x="20" y="41"/>
                  </a:cubicBezTo>
                  <a:cubicBezTo>
                    <a:pt x="90" y="9"/>
                    <a:pt x="90" y="9"/>
                    <a:pt x="90" y="9"/>
                  </a:cubicBezTo>
                  <a:close/>
                  <a:moveTo>
                    <a:pt x="61" y="178"/>
                  </a:moveTo>
                  <a:cubicBezTo>
                    <a:pt x="70" y="187"/>
                    <a:pt x="70" y="187"/>
                    <a:pt x="70" y="187"/>
                  </a:cubicBezTo>
                  <a:cubicBezTo>
                    <a:pt x="79" y="225"/>
                    <a:pt x="92" y="266"/>
                    <a:pt x="109" y="309"/>
                  </a:cubicBezTo>
                  <a:cubicBezTo>
                    <a:pt x="101" y="294"/>
                    <a:pt x="94" y="279"/>
                    <a:pt x="87" y="264"/>
                  </a:cubicBezTo>
                  <a:cubicBezTo>
                    <a:pt x="87" y="264"/>
                    <a:pt x="87" y="264"/>
                    <a:pt x="87" y="264"/>
                  </a:cubicBezTo>
                  <a:cubicBezTo>
                    <a:pt x="80" y="249"/>
                    <a:pt x="73" y="233"/>
                    <a:pt x="67" y="217"/>
                  </a:cubicBezTo>
                  <a:cubicBezTo>
                    <a:pt x="61" y="178"/>
                    <a:pt x="61" y="178"/>
                    <a:pt x="61" y="178"/>
                  </a:cubicBezTo>
                  <a:close/>
                  <a:moveTo>
                    <a:pt x="81" y="285"/>
                  </a:moveTo>
                  <a:cubicBezTo>
                    <a:pt x="87" y="292"/>
                    <a:pt x="87" y="292"/>
                    <a:pt x="87" y="292"/>
                  </a:cubicBezTo>
                  <a:cubicBezTo>
                    <a:pt x="82" y="332"/>
                    <a:pt x="86" y="374"/>
                    <a:pt x="98" y="417"/>
                  </a:cubicBezTo>
                  <a:cubicBezTo>
                    <a:pt x="87" y="397"/>
                    <a:pt x="87" y="397"/>
                    <a:pt x="87" y="397"/>
                  </a:cubicBezTo>
                  <a:cubicBezTo>
                    <a:pt x="85" y="387"/>
                    <a:pt x="83" y="378"/>
                    <a:pt x="82" y="369"/>
                  </a:cubicBezTo>
                  <a:cubicBezTo>
                    <a:pt x="76" y="337"/>
                    <a:pt x="76" y="309"/>
                    <a:pt x="81" y="285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293"/>
            <p:cNvSpPr>
              <a:spLocks/>
            </p:cNvSpPr>
            <p:nvPr/>
          </p:nvSpPr>
          <p:spPr bwMode="auto">
            <a:xfrm>
              <a:off x="5889724" y="2864718"/>
              <a:ext cx="84534" cy="184547"/>
            </a:xfrm>
            <a:custGeom>
              <a:avLst/>
              <a:gdLst>
                <a:gd name="T0" fmla="*/ 76 w 87"/>
                <a:gd name="T1" fmla="*/ 13 h 191"/>
                <a:gd name="T2" fmla="*/ 87 w 87"/>
                <a:gd name="T3" fmla="*/ 0 h 191"/>
                <a:gd name="T4" fmla="*/ 17 w 87"/>
                <a:gd name="T5" fmla="*/ 32 h 191"/>
                <a:gd name="T6" fmla="*/ 32 w 87"/>
                <a:gd name="T7" fmla="*/ 172 h 191"/>
                <a:gd name="T8" fmla="*/ 49 w 87"/>
                <a:gd name="T9" fmla="*/ 191 h 191"/>
                <a:gd name="T10" fmla="*/ 50 w 87"/>
                <a:gd name="T11" fmla="*/ 186 h 191"/>
                <a:gd name="T12" fmla="*/ 20 w 87"/>
                <a:gd name="T13" fmla="*/ 137 h 191"/>
                <a:gd name="T14" fmla="*/ 19 w 87"/>
                <a:gd name="T15" fmla="*/ 136 h 191"/>
                <a:gd name="T16" fmla="*/ 18 w 87"/>
                <a:gd name="T17" fmla="*/ 134 h 191"/>
                <a:gd name="T18" fmla="*/ 18 w 87"/>
                <a:gd name="T19" fmla="*/ 132 h 191"/>
                <a:gd name="T20" fmla="*/ 18 w 87"/>
                <a:gd name="T21" fmla="*/ 132 h 191"/>
                <a:gd name="T22" fmla="*/ 23 w 87"/>
                <a:gd name="T23" fmla="*/ 37 h 191"/>
                <a:gd name="T24" fmla="*/ 76 w 87"/>
                <a:gd name="T25" fmla="*/ 1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91">
                  <a:moveTo>
                    <a:pt x="76" y="13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0" y="86"/>
                    <a:pt x="5" y="133"/>
                    <a:pt x="32" y="172"/>
                  </a:cubicBezTo>
                  <a:cubicBezTo>
                    <a:pt x="49" y="191"/>
                    <a:pt x="49" y="191"/>
                    <a:pt x="49" y="191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37" y="170"/>
                    <a:pt x="27" y="153"/>
                    <a:pt x="20" y="137"/>
                  </a:cubicBezTo>
                  <a:cubicBezTo>
                    <a:pt x="19" y="137"/>
                    <a:pt x="19" y="136"/>
                    <a:pt x="19" y="136"/>
                  </a:cubicBezTo>
                  <a:cubicBezTo>
                    <a:pt x="18" y="135"/>
                    <a:pt x="18" y="135"/>
                    <a:pt x="18" y="134"/>
                  </a:cubicBezTo>
                  <a:cubicBezTo>
                    <a:pt x="18" y="134"/>
                    <a:pt x="18" y="133"/>
                    <a:pt x="18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1" y="100"/>
                    <a:pt x="13" y="68"/>
                    <a:pt x="23" y="37"/>
                  </a:cubicBezTo>
                  <a:cubicBezTo>
                    <a:pt x="76" y="13"/>
                    <a:pt x="76" y="13"/>
                    <a:pt x="76" y="13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294"/>
            <p:cNvSpPr>
              <a:spLocks/>
            </p:cNvSpPr>
            <p:nvPr/>
          </p:nvSpPr>
          <p:spPr bwMode="auto">
            <a:xfrm>
              <a:off x="5945684" y="3027834"/>
              <a:ext cx="46434" cy="126206"/>
            </a:xfrm>
            <a:custGeom>
              <a:avLst/>
              <a:gdLst>
                <a:gd name="T0" fmla="*/ 9 w 48"/>
                <a:gd name="T1" fmla="*/ 9 h 131"/>
                <a:gd name="T2" fmla="*/ 0 w 48"/>
                <a:gd name="T3" fmla="*/ 0 h 131"/>
                <a:gd name="T4" fmla="*/ 6 w 48"/>
                <a:gd name="T5" fmla="*/ 39 h 131"/>
                <a:gd name="T6" fmla="*/ 26 w 48"/>
                <a:gd name="T7" fmla="*/ 86 h 131"/>
                <a:gd name="T8" fmla="*/ 26 w 48"/>
                <a:gd name="T9" fmla="*/ 86 h 131"/>
                <a:gd name="T10" fmla="*/ 48 w 48"/>
                <a:gd name="T11" fmla="*/ 131 h 131"/>
                <a:gd name="T12" fmla="*/ 9 w 48"/>
                <a:gd name="T13" fmla="*/ 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31">
                  <a:moveTo>
                    <a:pt x="9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12" y="55"/>
                    <a:pt x="19" y="71"/>
                    <a:pt x="26" y="86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33" y="101"/>
                    <a:pt x="40" y="116"/>
                    <a:pt x="48" y="131"/>
                  </a:cubicBezTo>
                  <a:cubicBezTo>
                    <a:pt x="31" y="88"/>
                    <a:pt x="18" y="47"/>
                    <a:pt x="9" y="9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295"/>
            <p:cNvSpPr>
              <a:spLocks/>
            </p:cNvSpPr>
            <p:nvPr/>
          </p:nvSpPr>
          <p:spPr bwMode="auto">
            <a:xfrm>
              <a:off x="5959971" y="3131419"/>
              <a:ext cx="21431" cy="126206"/>
            </a:xfrm>
            <a:custGeom>
              <a:avLst/>
              <a:gdLst>
                <a:gd name="T0" fmla="*/ 11 w 22"/>
                <a:gd name="T1" fmla="*/ 7 h 132"/>
                <a:gd name="T2" fmla="*/ 5 w 22"/>
                <a:gd name="T3" fmla="*/ 0 h 132"/>
                <a:gd name="T4" fmla="*/ 6 w 22"/>
                <a:gd name="T5" fmla="*/ 84 h 132"/>
                <a:gd name="T6" fmla="*/ 11 w 22"/>
                <a:gd name="T7" fmla="*/ 112 h 132"/>
                <a:gd name="T8" fmla="*/ 22 w 22"/>
                <a:gd name="T9" fmla="*/ 132 h 132"/>
                <a:gd name="T10" fmla="*/ 11 w 22"/>
                <a:gd name="T11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2">
                  <a:moveTo>
                    <a:pt x="11" y="7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24"/>
                    <a:pt x="0" y="52"/>
                    <a:pt x="6" y="84"/>
                  </a:cubicBezTo>
                  <a:cubicBezTo>
                    <a:pt x="7" y="93"/>
                    <a:pt x="9" y="102"/>
                    <a:pt x="11" y="112"/>
                  </a:cubicBezTo>
                  <a:cubicBezTo>
                    <a:pt x="22" y="132"/>
                    <a:pt x="22" y="132"/>
                    <a:pt x="22" y="132"/>
                  </a:cubicBezTo>
                  <a:cubicBezTo>
                    <a:pt x="10" y="89"/>
                    <a:pt x="6" y="47"/>
                    <a:pt x="11" y="7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296"/>
            <p:cNvSpPr>
              <a:spLocks/>
            </p:cNvSpPr>
            <p:nvPr/>
          </p:nvSpPr>
          <p:spPr bwMode="auto">
            <a:xfrm>
              <a:off x="5964734" y="3111178"/>
              <a:ext cx="25003" cy="45244"/>
            </a:xfrm>
            <a:custGeom>
              <a:avLst/>
              <a:gdLst>
                <a:gd name="T0" fmla="*/ 4 w 27"/>
                <a:gd name="T1" fmla="*/ 0 h 47"/>
                <a:gd name="T2" fmla="*/ 0 w 27"/>
                <a:gd name="T3" fmla="*/ 14 h 47"/>
                <a:gd name="T4" fmla="*/ 27 w 27"/>
                <a:gd name="T5" fmla="*/ 47 h 47"/>
                <a:gd name="T6" fmla="*/ 4 w 27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7">
                  <a:moveTo>
                    <a:pt x="4" y="0"/>
                  </a:moveTo>
                  <a:cubicBezTo>
                    <a:pt x="2" y="5"/>
                    <a:pt x="1" y="9"/>
                    <a:pt x="0" y="14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19" y="32"/>
                    <a:pt x="11" y="16"/>
                    <a:pt x="4" y="0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297"/>
            <p:cNvSpPr>
              <a:spLocks/>
            </p:cNvSpPr>
            <p:nvPr/>
          </p:nvSpPr>
          <p:spPr bwMode="auto">
            <a:xfrm>
              <a:off x="5996880" y="3187378"/>
              <a:ext cx="95250" cy="77391"/>
            </a:xfrm>
            <a:custGeom>
              <a:avLst/>
              <a:gdLst>
                <a:gd name="T0" fmla="*/ 31 w 99"/>
                <a:gd name="T1" fmla="*/ 0 h 80"/>
                <a:gd name="T2" fmla="*/ 25 w 99"/>
                <a:gd name="T3" fmla="*/ 24 h 80"/>
                <a:gd name="T4" fmla="*/ 57 w 99"/>
                <a:gd name="T5" fmla="*/ 24 h 80"/>
                <a:gd name="T6" fmla="*/ 9 w 99"/>
                <a:gd name="T7" fmla="*/ 66 h 80"/>
                <a:gd name="T8" fmla="*/ 0 w 99"/>
                <a:gd name="T9" fmla="*/ 80 h 80"/>
                <a:gd name="T10" fmla="*/ 8 w 99"/>
                <a:gd name="T11" fmla="*/ 78 h 80"/>
                <a:gd name="T12" fmla="*/ 68 w 99"/>
                <a:gd name="T13" fmla="*/ 39 h 80"/>
                <a:gd name="T14" fmla="*/ 79 w 99"/>
                <a:gd name="T15" fmla="*/ 31 h 80"/>
                <a:gd name="T16" fmla="*/ 99 w 99"/>
                <a:gd name="T17" fmla="*/ 15 h 80"/>
                <a:gd name="T18" fmla="*/ 31 w 99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80">
                  <a:moveTo>
                    <a:pt x="31" y="0"/>
                  </a:moveTo>
                  <a:cubicBezTo>
                    <a:pt x="29" y="9"/>
                    <a:pt x="27" y="17"/>
                    <a:pt x="25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6" y="71"/>
                    <a:pt x="3" y="76"/>
                    <a:pt x="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6" y="27"/>
                    <a:pt x="92" y="22"/>
                    <a:pt x="99" y="15"/>
                  </a:cubicBezTo>
                  <a:cubicBezTo>
                    <a:pt x="73" y="14"/>
                    <a:pt x="51" y="9"/>
                    <a:pt x="31" y="0"/>
                  </a:cubicBezTo>
                  <a:close/>
                </a:path>
              </a:pathLst>
            </a:custGeom>
            <a:solidFill>
              <a:srgbClr val="9F8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298"/>
            <p:cNvSpPr>
              <a:spLocks noEditPoints="1"/>
            </p:cNvSpPr>
            <p:nvPr/>
          </p:nvSpPr>
          <p:spPr bwMode="auto">
            <a:xfrm>
              <a:off x="5475387" y="3037359"/>
              <a:ext cx="547688" cy="419100"/>
            </a:xfrm>
            <a:custGeom>
              <a:avLst/>
              <a:gdLst>
                <a:gd name="T0" fmla="*/ 487 w 567"/>
                <a:gd name="T1" fmla="*/ 259 h 435"/>
                <a:gd name="T2" fmla="*/ 475 w 567"/>
                <a:gd name="T3" fmla="*/ 398 h 435"/>
                <a:gd name="T4" fmla="*/ 398 w 567"/>
                <a:gd name="T5" fmla="*/ 290 h 435"/>
                <a:gd name="T6" fmla="*/ 366 w 567"/>
                <a:gd name="T7" fmla="*/ 345 h 435"/>
                <a:gd name="T8" fmla="*/ 364 w 567"/>
                <a:gd name="T9" fmla="*/ 262 h 435"/>
                <a:gd name="T10" fmla="*/ 351 w 567"/>
                <a:gd name="T11" fmla="*/ 274 h 435"/>
                <a:gd name="T12" fmla="*/ 287 w 567"/>
                <a:gd name="T13" fmla="*/ 203 h 435"/>
                <a:gd name="T14" fmla="*/ 274 w 567"/>
                <a:gd name="T15" fmla="*/ 184 h 435"/>
                <a:gd name="T16" fmla="*/ 289 w 567"/>
                <a:gd name="T17" fmla="*/ 187 h 435"/>
                <a:gd name="T18" fmla="*/ 298 w 567"/>
                <a:gd name="T19" fmla="*/ 104 h 435"/>
                <a:gd name="T20" fmla="*/ 256 w 567"/>
                <a:gd name="T21" fmla="*/ 113 h 435"/>
                <a:gd name="T22" fmla="*/ 120 w 567"/>
                <a:gd name="T23" fmla="*/ 36 h 435"/>
                <a:gd name="T24" fmla="*/ 39 w 567"/>
                <a:gd name="T25" fmla="*/ 198 h 435"/>
                <a:gd name="T26" fmla="*/ 36 w 567"/>
                <a:gd name="T27" fmla="*/ 312 h 435"/>
                <a:gd name="T28" fmla="*/ 0 w 567"/>
                <a:gd name="T29" fmla="*/ 435 h 435"/>
                <a:gd name="T30" fmla="*/ 262 w 567"/>
                <a:gd name="T31" fmla="*/ 379 h 435"/>
                <a:gd name="T32" fmla="*/ 294 w 567"/>
                <a:gd name="T33" fmla="*/ 381 h 435"/>
                <a:gd name="T34" fmla="*/ 509 w 567"/>
                <a:gd name="T35" fmla="*/ 382 h 435"/>
                <a:gd name="T36" fmla="*/ 567 w 567"/>
                <a:gd name="T37" fmla="*/ 327 h 435"/>
                <a:gd name="T38" fmla="*/ 509 w 567"/>
                <a:gd name="T39" fmla="*/ 243 h 435"/>
                <a:gd name="T40" fmla="*/ 494 w 567"/>
                <a:gd name="T41" fmla="*/ 248 h 435"/>
                <a:gd name="T42" fmla="*/ 131 w 567"/>
                <a:gd name="T43" fmla="*/ 42 h 435"/>
                <a:gd name="T44" fmla="*/ 56 w 567"/>
                <a:gd name="T45" fmla="*/ 231 h 435"/>
                <a:gd name="T46" fmla="*/ 45 w 567"/>
                <a:gd name="T47" fmla="*/ 402 h 435"/>
                <a:gd name="T48" fmla="*/ 4 w 567"/>
                <a:gd name="T49" fmla="*/ 431 h 435"/>
                <a:gd name="T50" fmla="*/ 28 w 567"/>
                <a:gd name="T51" fmla="*/ 402 h 435"/>
                <a:gd name="T52" fmla="*/ 38 w 567"/>
                <a:gd name="T53" fmla="*/ 313 h 435"/>
                <a:gd name="T54" fmla="*/ 44 w 567"/>
                <a:gd name="T55" fmla="*/ 217 h 435"/>
                <a:gd name="T56" fmla="*/ 42 w 567"/>
                <a:gd name="T57" fmla="*/ 197 h 435"/>
                <a:gd name="T58" fmla="*/ 99 w 567"/>
                <a:gd name="T59" fmla="*/ 63 h 435"/>
                <a:gd name="T60" fmla="*/ 122 w 567"/>
                <a:gd name="T61" fmla="*/ 38 h 435"/>
                <a:gd name="T62" fmla="*/ 154 w 567"/>
                <a:gd name="T63" fmla="*/ 4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7" h="435">
                  <a:moveTo>
                    <a:pt x="494" y="248"/>
                  </a:moveTo>
                  <a:cubicBezTo>
                    <a:pt x="491" y="251"/>
                    <a:pt x="488" y="254"/>
                    <a:pt x="487" y="259"/>
                  </a:cubicBezTo>
                  <a:cubicBezTo>
                    <a:pt x="484" y="268"/>
                    <a:pt x="483" y="280"/>
                    <a:pt x="485" y="296"/>
                  </a:cubicBezTo>
                  <a:cubicBezTo>
                    <a:pt x="489" y="334"/>
                    <a:pt x="486" y="368"/>
                    <a:pt x="475" y="398"/>
                  </a:cubicBezTo>
                  <a:cubicBezTo>
                    <a:pt x="480" y="352"/>
                    <a:pt x="480" y="308"/>
                    <a:pt x="473" y="267"/>
                  </a:cubicBezTo>
                  <a:cubicBezTo>
                    <a:pt x="447" y="279"/>
                    <a:pt x="422" y="287"/>
                    <a:pt x="398" y="290"/>
                  </a:cubicBezTo>
                  <a:cubicBezTo>
                    <a:pt x="382" y="316"/>
                    <a:pt x="371" y="343"/>
                    <a:pt x="366" y="372"/>
                  </a:cubicBezTo>
                  <a:cubicBezTo>
                    <a:pt x="366" y="345"/>
                    <a:pt x="366" y="345"/>
                    <a:pt x="366" y="345"/>
                  </a:cubicBezTo>
                  <a:cubicBezTo>
                    <a:pt x="385" y="286"/>
                    <a:pt x="385" y="286"/>
                    <a:pt x="385" y="286"/>
                  </a:cubicBezTo>
                  <a:cubicBezTo>
                    <a:pt x="388" y="276"/>
                    <a:pt x="381" y="267"/>
                    <a:pt x="364" y="262"/>
                  </a:cubicBezTo>
                  <a:cubicBezTo>
                    <a:pt x="363" y="296"/>
                    <a:pt x="357" y="331"/>
                    <a:pt x="346" y="368"/>
                  </a:cubicBezTo>
                  <a:cubicBezTo>
                    <a:pt x="351" y="274"/>
                    <a:pt x="351" y="274"/>
                    <a:pt x="351" y="274"/>
                  </a:cubicBezTo>
                  <a:cubicBezTo>
                    <a:pt x="332" y="265"/>
                    <a:pt x="332" y="265"/>
                    <a:pt x="332" y="265"/>
                  </a:cubicBezTo>
                  <a:cubicBezTo>
                    <a:pt x="325" y="244"/>
                    <a:pt x="310" y="223"/>
                    <a:pt x="287" y="203"/>
                  </a:cubicBezTo>
                  <a:cubicBezTo>
                    <a:pt x="221" y="173"/>
                    <a:pt x="221" y="173"/>
                    <a:pt x="221" y="173"/>
                  </a:cubicBezTo>
                  <a:cubicBezTo>
                    <a:pt x="274" y="184"/>
                    <a:pt x="274" y="184"/>
                    <a:pt x="274" y="184"/>
                  </a:cubicBezTo>
                  <a:cubicBezTo>
                    <a:pt x="265" y="161"/>
                    <a:pt x="250" y="135"/>
                    <a:pt x="228" y="107"/>
                  </a:cubicBezTo>
                  <a:cubicBezTo>
                    <a:pt x="250" y="122"/>
                    <a:pt x="271" y="149"/>
                    <a:pt x="289" y="187"/>
                  </a:cubicBezTo>
                  <a:cubicBezTo>
                    <a:pt x="296" y="188"/>
                    <a:pt x="303" y="191"/>
                    <a:pt x="308" y="196"/>
                  </a:cubicBezTo>
                  <a:cubicBezTo>
                    <a:pt x="298" y="104"/>
                    <a:pt x="298" y="104"/>
                    <a:pt x="298" y="104"/>
                  </a:cubicBezTo>
                  <a:cubicBezTo>
                    <a:pt x="286" y="90"/>
                    <a:pt x="286" y="90"/>
                    <a:pt x="286" y="90"/>
                  </a:cubicBezTo>
                  <a:cubicBezTo>
                    <a:pt x="256" y="113"/>
                    <a:pt x="256" y="113"/>
                    <a:pt x="256" y="113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36" y="9"/>
                    <a:pt x="125" y="21"/>
                    <a:pt x="120" y="36"/>
                  </a:cubicBezTo>
                  <a:cubicBezTo>
                    <a:pt x="108" y="37"/>
                    <a:pt x="100" y="46"/>
                    <a:pt x="96" y="62"/>
                  </a:cubicBezTo>
                  <a:cubicBezTo>
                    <a:pt x="54" y="89"/>
                    <a:pt x="35" y="135"/>
                    <a:pt x="39" y="198"/>
                  </a:cubicBezTo>
                  <a:cubicBezTo>
                    <a:pt x="40" y="205"/>
                    <a:pt x="41" y="211"/>
                    <a:pt x="41" y="218"/>
                  </a:cubicBezTo>
                  <a:cubicBezTo>
                    <a:pt x="43" y="252"/>
                    <a:pt x="41" y="284"/>
                    <a:pt x="36" y="312"/>
                  </a:cubicBezTo>
                  <a:cubicBezTo>
                    <a:pt x="22" y="348"/>
                    <a:pt x="19" y="378"/>
                    <a:pt x="25" y="401"/>
                  </a:cubicBezTo>
                  <a:cubicBezTo>
                    <a:pt x="11" y="410"/>
                    <a:pt x="3" y="421"/>
                    <a:pt x="0" y="435"/>
                  </a:cubicBezTo>
                  <a:cubicBezTo>
                    <a:pt x="233" y="405"/>
                    <a:pt x="233" y="405"/>
                    <a:pt x="233" y="405"/>
                  </a:cubicBezTo>
                  <a:cubicBezTo>
                    <a:pt x="262" y="379"/>
                    <a:pt x="262" y="379"/>
                    <a:pt x="262" y="379"/>
                  </a:cubicBezTo>
                  <a:cubicBezTo>
                    <a:pt x="112" y="285"/>
                    <a:pt x="112" y="285"/>
                    <a:pt x="112" y="285"/>
                  </a:cubicBezTo>
                  <a:cubicBezTo>
                    <a:pt x="294" y="381"/>
                    <a:pt x="294" y="381"/>
                    <a:pt x="294" y="381"/>
                  </a:cubicBezTo>
                  <a:cubicBezTo>
                    <a:pt x="455" y="423"/>
                    <a:pt x="455" y="423"/>
                    <a:pt x="455" y="423"/>
                  </a:cubicBezTo>
                  <a:cubicBezTo>
                    <a:pt x="509" y="382"/>
                    <a:pt x="509" y="382"/>
                    <a:pt x="509" y="382"/>
                  </a:cubicBezTo>
                  <a:cubicBezTo>
                    <a:pt x="527" y="382"/>
                    <a:pt x="527" y="382"/>
                    <a:pt x="527" y="382"/>
                  </a:cubicBezTo>
                  <a:cubicBezTo>
                    <a:pt x="567" y="327"/>
                    <a:pt x="567" y="327"/>
                    <a:pt x="567" y="327"/>
                  </a:cubicBezTo>
                  <a:cubicBezTo>
                    <a:pt x="549" y="293"/>
                    <a:pt x="538" y="264"/>
                    <a:pt x="533" y="238"/>
                  </a:cubicBezTo>
                  <a:cubicBezTo>
                    <a:pt x="509" y="243"/>
                    <a:pt x="509" y="243"/>
                    <a:pt x="509" y="243"/>
                  </a:cubicBezTo>
                  <a:cubicBezTo>
                    <a:pt x="506" y="243"/>
                    <a:pt x="503" y="243"/>
                    <a:pt x="501" y="244"/>
                  </a:cubicBezTo>
                  <a:cubicBezTo>
                    <a:pt x="498" y="245"/>
                    <a:pt x="496" y="246"/>
                    <a:pt x="494" y="248"/>
                  </a:cubicBezTo>
                  <a:close/>
                  <a:moveTo>
                    <a:pt x="163" y="14"/>
                  </a:moveTo>
                  <a:cubicBezTo>
                    <a:pt x="144" y="18"/>
                    <a:pt x="133" y="27"/>
                    <a:pt x="131" y="42"/>
                  </a:cubicBezTo>
                  <a:cubicBezTo>
                    <a:pt x="118" y="50"/>
                    <a:pt x="110" y="60"/>
                    <a:pt x="106" y="74"/>
                  </a:cubicBezTo>
                  <a:cubicBezTo>
                    <a:pt x="61" y="107"/>
                    <a:pt x="45" y="159"/>
                    <a:pt x="56" y="231"/>
                  </a:cubicBezTo>
                  <a:cubicBezTo>
                    <a:pt x="62" y="272"/>
                    <a:pt x="59" y="311"/>
                    <a:pt x="45" y="349"/>
                  </a:cubicBezTo>
                  <a:cubicBezTo>
                    <a:pt x="36" y="365"/>
                    <a:pt x="36" y="383"/>
                    <a:pt x="45" y="402"/>
                  </a:cubicBezTo>
                  <a:cubicBezTo>
                    <a:pt x="32" y="409"/>
                    <a:pt x="24" y="418"/>
                    <a:pt x="22" y="429"/>
                  </a:cubicBezTo>
                  <a:cubicBezTo>
                    <a:pt x="4" y="431"/>
                    <a:pt x="4" y="431"/>
                    <a:pt x="4" y="431"/>
                  </a:cubicBezTo>
                  <a:cubicBezTo>
                    <a:pt x="8" y="420"/>
                    <a:pt x="15" y="411"/>
                    <a:pt x="27" y="404"/>
                  </a:cubicBezTo>
                  <a:cubicBezTo>
                    <a:pt x="27" y="403"/>
                    <a:pt x="28" y="403"/>
                    <a:pt x="28" y="402"/>
                  </a:cubicBezTo>
                  <a:cubicBezTo>
                    <a:pt x="28" y="402"/>
                    <a:pt x="28" y="401"/>
                    <a:pt x="28" y="400"/>
                  </a:cubicBezTo>
                  <a:cubicBezTo>
                    <a:pt x="22" y="378"/>
                    <a:pt x="25" y="348"/>
                    <a:pt x="38" y="313"/>
                  </a:cubicBezTo>
                  <a:cubicBezTo>
                    <a:pt x="38" y="313"/>
                    <a:pt x="38" y="312"/>
                    <a:pt x="39" y="312"/>
                  </a:cubicBezTo>
                  <a:cubicBezTo>
                    <a:pt x="44" y="284"/>
                    <a:pt x="46" y="253"/>
                    <a:pt x="44" y="217"/>
                  </a:cubicBezTo>
                  <a:cubicBezTo>
                    <a:pt x="44" y="211"/>
                    <a:pt x="43" y="204"/>
                    <a:pt x="42" y="198"/>
                  </a:cubicBezTo>
                  <a:cubicBezTo>
                    <a:pt x="42" y="197"/>
                    <a:pt x="42" y="197"/>
                    <a:pt x="42" y="197"/>
                  </a:cubicBezTo>
                  <a:cubicBezTo>
                    <a:pt x="38" y="136"/>
                    <a:pt x="57" y="92"/>
                    <a:pt x="98" y="65"/>
                  </a:cubicBezTo>
                  <a:cubicBezTo>
                    <a:pt x="98" y="65"/>
                    <a:pt x="99" y="64"/>
                    <a:pt x="99" y="63"/>
                  </a:cubicBezTo>
                  <a:cubicBezTo>
                    <a:pt x="102" y="49"/>
                    <a:pt x="109" y="40"/>
                    <a:pt x="120" y="39"/>
                  </a:cubicBezTo>
                  <a:cubicBezTo>
                    <a:pt x="121" y="39"/>
                    <a:pt x="121" y="38"/>
                    <a:pt x="122" y="38"/>
                  </a:cubicBezTo>
                  <a:cubicBezTo>
                    <a:pt x="122" y="38"/>
                    <a:pt x="122" y="37"/>
                    <a:pt x="123" y="37"/>
                  </a:cubicBezTo>
                  <a:cubicBezTo>
                    <a:pt x="127" y="23"/>
                    <a:pt x="138" y="12"/>
                    <a:pt x="154" y="4"/>
                  </a:cubicBezTo>
                  <a:cubicBezTo>
                    <a:pt x="163" y="14"/>
                    <a:pt x="163" y="14"/>
                    <a:pt x="163" y="1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299"/>
            <p:cNvSpPr>
              <a:spLocks/>
            </p:cNvSpPr>
            <p:nvPr/>
          </p:nvSpPr>
          <p:spPr bwMode="auto">
            <a:xfrm>
              <a:off x="5480149" y="3040931"/>
              <a:ext cx="153591" cy="411956"/>
            </a:xfrm>
            <a:custGeom>
              <a:avLst/>
              <a:gdLst>
                <a:gd name="T0" fmla="*/ 127 w 159"/>
                <a:gd name="T1" fmla="*/ 38 h 427"/>
                <a:gd name="T2" fmla="*/ 159 w 159"/>
                <a:gd name="T3" fmla="*/ 10 h 427"/>
                <a:gd name="T4" fmla="*/ 150 w 159"/>
                <a:gd name="T5" fmla="*/ 0 h 427"/>
                <a:gd name="T6" fmla="*/ 119 w 159"/>
                <a:gd name="T7" fmla="*/ 33 h 427"/>
                <a:gd name="T8" fmla="*/ 118 w 159"/>
                <a:gd name="T9" fmla="*/ 34 h 427"/>
                <a:gd name="T10" fmla="*/ 116 w 159"/>
                <a:gd name="T11" fmla="*/ 35 h 427"/>
                <a:gd name="T12" fmla="*/ 95 w 159"/>
                <a:gd name="T13" fmla="*/ 59 h 427"/>
                <a:gd name="T14" fmla="*/ 94 w 159"/>
                <a:gd name="T15" fmla="*/ 61 h 427"/>
                <a:gd name="T16" fmla="*/ 38 w 159"/>
                <a:gd name="T17" fmla="*/ 193 h 427"/>
                <a:gd name="T18" fmla="*/ 38 w 159"/>
                <a:gd name="T19" fmla="*/ 194 h 427"/>
                <a:gd name="T20" fmla="*/ 40 w 159"/>
                <a:gd name="T21" fmla="*/ 213 h 427"/>
                <a:gd name="T22" fmla="*/ 35 w 159"/>
                <a:gd name="T23" fmla="*/ 308 h 427"/>
                <a:gd name="T24" fmla="*/ 34 w 159"/>
                <a:gd name="T25" fmla="*/ 309 h 427"/>
                <a:gd name="T26" fmla="*/ 24 w 159"/>
                <a:gd name="T27" fmla="*/ 396 h 427"/>
                <a:gd name="T28" fmla="*/ 24 w 159"/>
                <a:gd name="T29" fmla="*/ 398 h 427"/>
                <a:gd name="T30" fmla="*/ 23 w 159"/>
                <a:gd name="T31" fmla="*/ 400 h 427"/>
                <a:gd name="T32" fmla="*/ 0 w 159"/>
                <a:gd name="T33" fmla="*/ 427 h 427"/>
                <a:gd name="T34" fmla="*/ 18 w 159"/>
                <a:gd name="T35" fmla="*/ 425 h 427"/>
                <a:gd name="T36" fmla="*/ 41 w 159"/>
                <a:gd name="T37" fmla="*/ 398 h 427"/>
                <a:gd name="T38" fmla="*/ 41 w 159"/>
                <a:gd name="T39" fmla="*/ 345 h 427"/>
                <a:gd name="T40" fmla="*/ 52 w 159"/>
                <a:gd name="T41" fmla="*/ 227 h 427"/>
                <a:gd name="T42" fmla="*/ 102 w 159"/>
                <a:gd name="T43" fmla="*/ 70 h 427"/>
                <a:gd name="T44" fmla="*/ 127 w 159"/>
                <a:gd name="T45" fmla="*/ 38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9" h="427">
                  <a:moveTo>
                    <a:pt x="127" y="38"/>
                  </a:moveTo>
                  <a:cubicBezTo>
                    <a:pt x="129" y="23"/>
                    <a:pt x="140" y="14"/>
                    <a:pt x="159" y="1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34" y="8"/>
                    <a:pt x="123" y="19"/>
                    <a:pt x="119" y="33"/>
                  </a:cubicBezTo>
                  <a:cubicBezTo>
                    <a:pt x="118" y="33"/>
                    <a:pt x="118" y="34"/>
                    <a:pt x="118" y="34"/>
                  </a:cubicBezTo>
                  <a:cubicBezTo>
                    <a:pt x="117" y="34"/>
                    <a:pt x="117" y="35"/>
                    <a:pt x="116" y="35"/>
                  </a:cubicBezTo>
                  <a:cubicBezTo>
                    <a:pt x="105" y="36"/>
                    <a:pt x="98" y="45"/>
                    <a:pt x="95" y="59"/>
                  </a:cubicBezTo>
                  <a:cubicBezTo>
                    <a:pt x="95" y="60"/>
                    <a:pt x="94" y="61"/>
                    <a:pt x="94" y="61"/>
                  </a:cubicBezTo>
                  <a:cubicBezTo>
                    <a:pt x="53" y="88"/>
                    <a:pt x="34" y="132"/>
                    <a:pt x="38" y="193"/>
                  </a:cubicBezTo>
                  <a:cubicBezTo>
                    <a:pt x="38" y="194"/>
                    <a:pt x="38" y="194"/>
                    <a:pt x="38" y="194"/>
                  </a:cubicBezTo>
                  <a:cubicBezTo>
                    <a:pt x="39" y="200"/>
                    <a:pt x="40" y="207"/>
                    <a:pt x="40" y="213"/>
                  </a:cubicBezTo>
                  <a:cubicBezTo>
                    <a:pt x="42" y="249"/>
                    <a:pt x="40" y="280"/>
                    <a:pt x="35" y="308"/>
                  </a:cubicBezTo>
                  <a:cubicBezTo>
                    <a:pt x="34" y="308"/>
                    <a:pt x="34" y="309"/>
                    <a:pt x="34" y="309"/>
                  </a:cubicBezTo>
                  <a:cubicBezTo>
                    <a:pt x="21" y="344"/>
                    <a:pt x="18" y="374"/>
                    <a:pt x="24" y="396"/>
                  </a:cubicBezTo>
                  <a:cubicBezTo>
                    <a:pt x="24" y="397"/>
                    <a:pt x="24" y="398"/>
                    <a:pt x="24" y="398"/>
                  </a:cubicBezTo>
                  <a:cubicBezTo>
                    <a:pt x="24" y="399"/>
                    <a:pt x="23" y="399"/>
                    <a:pt x="23" y="400"/>
                  </a:cubicBezTo>
                  <a:cubicBezTo>
                    <a:pt x="11" y="407"/>
                    <a:pt x="4" y="416"/>
                    <a:pt x="0" y="427"/>
                  </a:cubicBezTo>
                  <a:cubicBezTo>
                    <a:pt x="18" y="425"/>
                    <a:pt x="18" y="425"/>
                    <a:pt x="18" y="425"/>
                  </a:cubicBezTo>
                  <a:cubicBezTo>
                    <a:pt x="20" y="414"/>
                    <a:pt x="28" y="405"/>
                    <a:pt x="41" y="398"/>
                  </a:cubicBezTo>
                  <a:cubicBezTo>
                    <a:pt x="32" y="379"/>
                    <a:pt x="32" y="361"/>
                    <a:pt x="41" y="345"/>
                  </a:cubicBezTo>
                  <a:cubicBezTo>
                    <a:pt x="55" y="307"/>
                    <a:pt x="58" y="268"/>
                    <a:pt x="52" y="227"/>
                  </a:cubicBezTo>
                  <a:cubicBezTo>
                    <a:pt x="41" y="155"/>
                    <a:pt x="57" y="103"/>
                    <a:pt x="102" y="70"/>
                  </a:cubicBezTo>
                  <a:cubicBezTo>
                    <a:pt x="106" y="56"/>
                    <a:pt x="114" y="46"/>
                    <a:pt x="127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300"/>
            <p:cNvSpPr>
              <a:spLocks/>
            </p:cNvSpPr>
            <p:nvPr/>
          </p:nvSpPr>
          <p:spPr bwMode="auto">
            <a:xfrm>
              <a:off x="5846862" y="3118322"/>
              <a:ext cx="96441" cy="190500"/>
            </a:xfrm>
            <a:custGeom>
              <a:avLst/>
              <a:gdLst>
                <a:gd name="T0" fmla="*/ 100 w 100"/>
                <a:gd name="T1" fmla="*/ 161 h 198"/>
                <a:gd name="T2" fmla="*/ 86 w 100"/>
                <a:gd name="T3" fmla="*/ 151 h 198"/>
                <a:gd name="T4" fmla="*/ 57 w 100"/>
                <a:gd name="T5" fmla="*/ 143 h 198"/>
                <a:gd name="T6" fmla="*/ 39 w 100"/>
                <a:gd name="T7" fmla="*/ 109 h 198"/>
                <a:gd name="T8" fmla="*/ 29 w 100"/>
                <a:gd name="T9" fmla="*/ 158 h 198"/>
                <a:gd name="T10" fmla="*/ 21 w 100"/>
                <a:gd name="T11" fmla="*/ 43 h 198"/>
                <a:gd name="T12" fmla="*/ 0 w 100"/>
                <a:gd name="T13" fmla="*/ 0 h 198"/>
                <a:gd name="T14" fmla="*/ 4 w 100"/>
                <a:gd name="T15" fmla="*/ 183 h 198"/>
                <a:gd name="T16" fmla="*/ 13 w 100"/>
                <a:gd name="T17" fmla="*/ 198 h 198"/>
                <a:gd name="T18" fmla="*/ 92 w 100"/>
                <a:gd name="T19" fmla="*/ 171 h 198"/>
                <a:gd name="T20" fmla="*/ 100 w 100"/>
                <a:gd name="T21" fmla="*/ 16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198">
                  <a:moveTo>
                    <a:pt x="100" y="161"/>
                  </a:moveTo>
                  <a:cubicBezTo>
                    <a:pt x="94" y="158"/>
                    <a:pt x="89" y="155"/>
                    <a:pt x="86" y="151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3" y="130"/>
                    <a:pt x="47" y="119"/>
                    <a:pt x="39" y="109"/>
                  </a:cubicBezTo>
                  <a:cubicBezTo>
                    <a:pt x="38" y="126"/>
                    <a:pt x="35" y="142"/>
                    <a:pt x="29" y="158"/>
                  </a:cubicBezTo>
                  <a:cubicBezTo>
                    <a:pt x="36" y="125"/>
                    <a:pt x="33" y="87"/>
                    <a:pt x="21" y="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50"/>
                    <a:pt x="14" y="111"/>
                    <a:pt x="4" y="183"/>
                  </a:cubicBezTo>
                  <a:cubicBezTo>
                    <a:pt x="8" y="187"/>
                    <a:pt x="11" y="191"/>
                    <a:pt x="13" y="198"/>
                  </a:cubicBezTo>
                  <a:cubicBezTo>
                    <a:pt x="92" y="171"/>
                    <a:pt x="92" y="171"/>
                    <a:pt x="92" y="171"/>
                  </a:cubicBezTo>
                  <a:cubicBezTo>
                    <a:pt x="100" y="161"/>
                    <a:pt x="100" y="161"/>
                    <a:pt x="100" y="16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301"/>
            <p:cNvSpPr>
              <a:spLocks/>
            </p:cNvSpPr>
            <p:nvPr/>
          </p:nvSpPr>
          <p:spPr bwMode="auto">
            <a:xfrm>
              <a:off x="5958780" y="3245719"/>
              <a:ext cx="22622" cy="21431"/>
            </a:xfrm>
            <a:custGeom>
              <a:avLst/>
              <a:gdLst>
                <a:gd name="T0" fmla="*/ 1 w 24"/>
                <a:gd name="T1" fmla="*/ 22 h 22"/>
                <a:gd name="T2" fmla="*/ 24 w 24"/>
                <a:gd name="T3" fmla="*/ 18 h 22"/>
                <a:gd name="T4" fmla="*/ 1 w 24"/>
                <a:gd name="T5" fmla="*/ 0 h 22"/>
                <a:gd name="T6" fmla="*/ 1 w 2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2">
                  <a:moveTo>
                    <a:pt x="1" y="22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7"/>
                    <a:pt x="0" y="14"/>
                    <a:pt x="1" y="22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302"/>
            <p:cNvSpPr>
              <a:spLocks/>
            </p:cNvSpPr>
            <p:nvPr/>
          </p:nvSpPr>
          <p:spPr bwMode="auto">
            <a:xfrm>
              <a:off x="5958780" y="3212381"/>
              <a:ext cx="22622" cy="51197"/>
            </a:xfrm>
            <a:custGeom>
              <a:avLst/>
              <a:gdLst>
                <a:gd name="T0" fmla="*/ 0 w 23"/>
                <a:gd name="T1" fmla="*/ 34 h 52"/>
                <a:gd name="T2" fmla="*/ 23 w 23"/>
                <a:gd name="T3" fmla="*/ 52 h 52"/>
                <a:gd name="T4" fmla="*/ 9 w 23"/>
                <a:gd name="T5" fmla="*/ 28 h 52"/>
                <a:gd name="T6" fmla="*/ 4 w 23"/>
                <a:gd name="T7" fmla="*/ 0 h 52"/>
                <a:gd name="T8" fmla="*/ 0 w 23"/>
                <a:gd name="T9" fmla="*/ 3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52">
                  <a:moveTo>
                    <a:pt x="0" y="34"/>
                  </a:moveTo>
                  <a:cubicBezTo>
                    <a:pt x="23" y="52"/>
                    <a:pt x="23" y="52"/>
                    <a:pt x="23" y="52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18"/>
                    <a:pt x="5" y="9"/>
                    <a:pt x="4" y="0"/>
                  </a:cubicBezTo>
                  <a:cubicBezTo>
                    <a:pt x="2" y="9"/>
                    <a:pt x="0" y="20"/>
                    <a:pt x="0" y="34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303"/>
            <p:cNvSpPr>
              <a:spLocks noEditPoints="1"/>
            </p:cNvSpPr>
            <p:nvPr/>
          </p:nvSpPr>
          <p:spPr bwMode="auto">
            <a:xfrm>
              <a:off x="5475387" y="3217144"/>
              <a:ext cx="644128" cy="246459"/>
            </a:xfrm>
            <a:custGeom>
              <a:avLst/>
              <a:gdLst>
                <a:gd name="T0" fmla="*/ 541 w 668"/>
                <a:gd name="T1" fmla="*/ 49 h 255"/>
                <a:gd name="T2" fmla="*/ 534 w 668"/>
                <a:gd name="T3" fmla="*/ 51 h 255"/>
                <a:gd name="T4" fmla="*/ 568 w 668"/>
                <a:gd name="T5" fmla="*/ 140 h 255"/>
                <a:gd name="T6" fmla="*/ 528 w 668"/>
                <a:gd name="T7" fmla="*/ 195 h 255"/>
                <a:gd name="T8" fmla="*/ 510 w 668"/>
                <a:gd name="T9" fmla="*/ 195 h 255"/>
                <a:gd name="T10" fmla="*/ 456 w 668"/>
                <a:gd name="T11" fmla="*/ 236 h 255"/>
                <a:gd name="T12" fmla="*/ 295 w 668"/>
                <a:gd name="T13" fmla="*/ 194 h 255"/>
                <a:gd name="T14" fmla="*/ 113 w 668"/>
                <a:gd name="T15" fmla="*/ 98 h 255"/>
                <a:gd name="T16" fmla="*/ 263 w 668"/>
                <a:gd name="T17" fmla="*/ 192 h 255"/>
                <a:gd name="T18" fmla="*/ 234 w 668"/>
                <a:gd name="T19" fmla="*/ 218 h 255"/>
                <a:gd name="T20" fmla="*/ 1 w 668"/>
                <a:gd name="T21" fmla="*/ 248 h 255"/>
                <a:gd name="T22" fmla="*/ 0 w 668"/>
                <a:gd name="T23" fmla="*/ 255 h 255"/>
                <a:gd name="T24" fmla="*/ 244 w 668"/>
                <a:gd name="T25" fmla="*/ 255 h 255"/>
                <a:gd name="T26" fmla="*/ 348 w 668"/>
                <a:gd name="T27" fmla="*/ 231 h 255"/>
                <a:gd name="T28" fmla="*/ 466 w 668"/>
                <a:gd name="T29" fmla="*/ 243 h 255"/>
                <a:gd name="T30" fmla="*/ 518 w 668"/>
                <a:gd name="T31" fmla="*/ 206 h 255"/>
                <a:gd name="T32" fmla="*/ 530 w 668"/>
                <a:gd name="T33" fmla="*/ 206 h 255"/>
                <a:gd name="T34" fmla="*/ 534 w 668"/>
                <a:gd name="T35" fmla="*/ 202 h 255"/>
                <a:gd name="T36" fmla="*/ 567 w 668"/>
                <a:gd name="T37" fmla="*/ 198 h 255"/>
                <a:gd name="T38" fmla="*/ 564 w 668"/>
                <a:gd name="T39" fmla="*/ 185 h 255"/>
                <a:gd name="T40" fmla="*/ 569 w 668"/>
                <a:gd name="T41" fmla="*/ 184 h 255"/>
                <a:gd name="T42" fmla="*/ 574 w 668"/>
                <a:gd name="T43" fmla="*/ 183 h 255"/>
                <a:gd name="T44" fmla="*/ 583 w 668"/>
                <a:gd name="T45" fmla="*/ 181 h 255"/>
                <a:gd name="T46" fmla="*/ 588 w 668"/>
                <a:gd name="T47" fmla="*/ 180 h 255"/>
                <a:gd name="T48" fmla="*/ 610 w 668"/>
                <a:gd name="T49" fmla="*/ 174 h 255"/>
                <a:gd name="T50" fmla="*/ 612 w 668"/>
                <a:gd name="T51" fmla="*/ 173 h 255"/>
                <a:gd name="T52" fmla="*/ 612 w 668"/>
                <a:gd name="T53" fmla="*/ 173 h 255"/>
                <a:gd name="T54" fmla="*/ 612 w 668"/>
                <a:gd name="T55" fmla="*/ 173 h 255"/>
                <a:gd name="T56" fmla="*/ 612 w 668"/>
                <a:gd name="T57" fmla="*/ 173 h 255"/>
                <a:gd name="T58" fmla="*/ 613 w 668"/>
                <a:gd name="T59" fmla="*/ 173 h 255"/>
                <a:gd name="T60" fmla="*/ 625 w 668"/>
                <a:gd name="T61" fmla="*/ 169 h 255"/>
                <a:gd name="T62" fmla="*/ 637 w 668"/>
                <a:gd name="T63" fmla="*/ 121 h 255"/>
                <a:gd name="T64" fmla="*/ 637 w 668"/>
                <a:gd name="T65" fmla="*/ 118 h 255"/>
                <a:gd name="T66" fmla="*/ 636 w 668"/>
                <a:gd name="T67" fmla="*/ 118 h 255"/>
                <a:gd name="T68" fmla="*/ 637 w 668"/>
                <a:gd name="T69" fmla="*/ 118 h 255"/>
                <a:gd name="T70" fmla="*/ 668 w 668"/>
                <a:gd name="T71" fmla="*/ 103 h 255"/>
                <a:gd name="T72" fmla="*/ 649 w 668"/>
                <a:gd name="T73" fmla="*/ 82 h 255"/>
                <a:gd name="T74" fmla="*/ 620 w 668"/>
                <a:gd name="T75" fmla="*/ 0 h 255"/>
                <a:gd name="T76" fmla="*/ 609 w 668"/>
                <a:gd name="T77" fmla="*/ 8 h 255"/>
                <a:gd name="T78" fmla="*/ 633 w 668"/>
                <a:gd name="T79" fmla="*/ 99 h 255"/>
                <a:gd name="T80" fmla="*/ 589 w 668"/>
                <a:gd name="T81" fmla="*/ 134 h 255"/>
                <a:gd name="T82" fmla="*/ 549 w 668"/>
                <a:gd name="T83" fmla="*/ 47 h 255"/>
                <a:gd name="T84" fmla="*/ 541 w 668"/>
                <a:gd name="T85" fmla="*/ 49 h 255"/>
                <a:gd name="T86" fmla="*/ 561 w 668"/>
                <a:gd name="T87" fmla="*/ 194 h 255"/>
                <a:gd name="T88" fmla="*/ 536 w 668"/>
                <a:gd name="T89" fmla="*/ 200 h 255"/>
                <a:gd name="T90" fmla="*/ 595 w 668"/>
                <a:gd name="T91" fmla="*/ 141 h 255"/>
                <a:gd name="T92" fmla="*/ 619 w 668"/>
                <a:gd name="T93" fmla="*/ 131 h 255"/>
                <a:gd name="T94" fmla="*/ 614 w 668"/>
                <a:gd name="T95" fmla="*/ 168 h 255"/>
                <a:gd name="T96" fmla="*/ 561 w 668"/>
                <a:gd name="T97" fmla="*/ 182 h 255"/>
                <a:gd name="T98" fmla="*/ 561 w 668"/>
                <a:gd name="T99" fmla="*/ 19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8" h="255">
                  <a:moveTo>
                    <a:pt x="541" y="49"/>
                  </a:moveTo>
                  <a:cubicBezTo>
                    <a:pt x="534" y="51"/>
                    <a:pt x="534" y="51"/>
                    <a:pt x="534" y="51"/>
                  </a:cubicBezTo>
                  <a:cubicBezTo>
                    <a:pt x="539" y="77"/>
                    <a:pt x="550" y="106"/>
                    <a:pt x="568" y="140"/>
                  </a:cubicBezTo>
                  <a:cubicBezTo>
                    <a:pt x="528" y="195"/>
                    <a:pt x="528" y="195"/>
                    <a:pt x="528" y="195"/>
                  </a:cubicBezTo>
                  <a:cubicBezTo>
                    <a:pt x="510" y="195"/>
                    <a:pt x="510" y="195"/>
                    <a:pt x="510" y="195"/>
                  </a:cubicBezTo>
                  <a:cubicBezTo>
                    <a:pt x="456" y="236"/>
                    <a:pt x="456" y="236"/>
                    <a:pt x="456" y="236"/>
                  </a:cubicBezTo>
                  <a:cubicBezTo>
                    <a:pt x="295" y="194"/>
                    <a:pt x="295" y="194"/>
                    <a:pt x="295" y="194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263" y="192"/>
                    <a:pt x="263" y="192"/>
                    <a:pt x="263" y="192"/>
                  </a:cubicBezTo>
                  <a:cubicBezTo>
                    <a:pt x="234" y="218"/>
                    <a:pt x="234" y="218"/>
                    <a:pt x="234" y="21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50"/>
                    <a:pt x="0" y="253"/>
                    <a:pt x="0" y="255"/>
                  </a:cubicBezTo>
                  <a:cubicBezTo>
                    <a:pt x="244" y="255"/>
                    <a:pt x="244" y="255"/>
                    <a:pt x="244" y="255"/>
                  </a:cubicBezTo>
                  <a:cubicBezTo>
                    <a:pt x="348" y="231"/>
                    <a:pt x="348" y="231"/>
                    <a:pt x="348" y="231"/>
                  </a:cubicBezTo>
                  <a:cubicBezTo>
                    <a:pt x="387" y="243"/>
                    <a:pt x="426" y="247"/>
                    <a:pt x="466" y="243"/>
                  </a:cubicBezTo>
                  <a:cubicBezTo>
                    <a:pt x="518" y="206"/>
                    <a:pt x="518" y="206"/>
                    <a:pt x="518" y="206"/>
                  </a:cubicBezTo>
                  <a:cubicBezTo>
                    <a:pt x="530" y="206"/>
                    <a:pt x="530" y="206"/>
                    <a:pt x="530" y="206"/>
                  </a:cubicBezTo>
                  <a:cubicBezTo>
                    <a:pt x="534" y="202"/>
                    <a:pt x="534" y="202"/>
                    <a:pt x="534" y="202"/>
                  </a:cubicBezTo>
                  <a:cubicBezTo>
                    <a:pt x="567" y="198"/>
                    <a:pt x="567" y="198"/>
                    <a:pt x="567" y="198"/>
                  </a:cubicBezTo>
                  <a:cubicBezTo>
                    <a:pt x="564" y="185"/>
                    <a:pt x="564" y="185"/>
                    <a:pt x="564" y="185"/>
                  </a:cubicBezTo>
                  <a:cubicBezTo>
                    <a:pt x="566" y="185"/>
                    <a:pt x="567" y="184"/>
                    <a:pt x="569" y="184"/>
                  </a:cubicBezTo>
                  <a:cubicBezTo>
                    <a:pt x="571" y="184"/>
                    <a:pt x="573" y="183"/>
                    <a:pt x="574" y="183"/>
                  </a:cubicBezTo>
                  <a:cubicBezTo>
                    <a:pt x="577" y="182"/>
                    <a:pt x="580" y="182"/>
                    <a:pt x="583" y="181"/>
                  </a:cubicBezTo>
                  <a:cubicBezTo>
                    <a:pt x="585" y="181"/>
                    <a:pt x="587" y="180"/>
                    <a:pt x="588" y="180"/>
                  </a:cubicBezTo>
                  <a:cubicBezTo>
                    <a:pt x="596" y="178"/>
                    <a:pt x="603" y="176"/>
                    <a:pt x="610" y="174"/>
                  </a:cubicBezTo>
                  <a:cubicBezTo>
                    <a:pt x="612" y="173"/>
                    <a:pt x="612" y="173"/>
                    <a:pt x="612" y="173"/>
                  </a:cubicBezTo>
                  <a:cubicBezTo>
                    <a:pt x="612" y="173"/>
                    <a:pt x="612" y="173"/>
                    <a:pt x="612" y="173"/>
                  </a:cubicBezTo>
                  <a:cubicBezTo>
                    <a:pt x="612" y="173"/>
                    <a:pt x="612" y="173"/>
                    <a:pt x="612" y="173"/>
                  </a:cubicBezTo>
                  <a:cubicBezTo>
                    <a:pt x="612" y="173"/>
                    <a:pt x="612" y="173"/>
                    <a:pt x="612" y="173"/>
                  </a:cubicBezTo>
                  <a:cubicBezTo>
                    <a:pt x="613" y="173"/>
                    <a:pt x="613" y="173"/>
                    <a:pt x="613" y="173"/>
                  </a:cubicBezTo>
                  <a:cubicBezTo>
                    <a:pt x="617" y="172"/>
                    <a:pt x="621" y="171"/>
                    <a:pt x="625" y="169"/>
                  </a:cubicBezTo>
                  <a:cubicBezTo>
                    <a:pt x="624" y="145"/>
                    <a:pt x="628" y="128"/>
                    <a:pt x="637" y="121"/>
                  </a:cubicBezTo>
                  <a:cubicBezTo>
                    <a:pt x="637" y="118"/>
                    <a:pt x="637" y="118"/>
                    <a:pt x="637" y="118"/>
                  </a:cubicBezTo>
                  <a:cubicBezTo>
                    <a:pt x="636" y="118"/>
                    <a:pt x="636" y="118"/>
                    <a:pt x="636" y="118"/>
                  </a:cubicBezTo>
                  <a:cubicBezTo>
                    <a:pt x="637" y="118"/>
                    <a:pt x="637" y="118"/>
                    <a:pt x="637" y="118"/>
                  </a:cubicBezTo>
                  <a:cubicBezTo>
                    <a:pt x="650" y="114"/>
                    <a:pt x="660" y="109"/>
                    <a:pt x="668" y="103"/>
                  </a:cubicBezTo>
                  <a:cubicBezTo>
                    <a:pt x="660" y="96"/>
                    <a:pt x="654" y="89"/>
                    <a:pt x="649" y="82"/>
                  </a:cubicBezTo>
                  <a:cubicBezTo>
                    <a:pt x="631" y="59"/>
                    <a:pt x="622" y="32"/>
                    <a:pt x="620" y="0"/>
                  </a:cubicBezTo>
                  <a:cubicBezTo>
                    <a:pt x="609" y="8"/>
                    <a:pt x="609" y="8"/>
                    <a:pt x="609" y="8"/>
                  </a:cubicBezTo>
                  <a:cubicBezTo>
                    <a:pt x="633" y="99"/>
                    <a:pt x="633" y="99"/>
                    <a:pt x="633" y="99"/>
                  </a:cubicBezTo>
                  <a:cubicBezTo>
                    <a:pt x="589" y="134"/>
                    <a:pt x="589" y="134"/>
                    <a:pt x="589" y="134"/>
                  </a:cubicBezTo>
                  <a:cubicBezTo>
                    <a:pt x="569" y="109"/>
                    <a:pt x="556" y="80"/>
                    <a:pt x="549" y="47"/>
                  </a:cubicBezTo>
                  <a:cubicBezTo>
                    <a:pt x="541" y="49"/>
                    <a:pt x="541" y="49"/>
                    <a:pt x="541" y="49"/>
                  </a:cubicBezTo>
                  <a:close/>
                  <a:moveTo>
                    <a:pt x="561" y="194"/>
                  </a:moveTo>
                  <a:cubicBezTo>
                    <a:pt x="536" y="200"/>
                    <a:pt x="536" y="200"/>
                    <a:pt x="536" y="200"/>
                  </a:cubicBezTo>
                  <a:cubicBezTo>
                    <a:pt x="595" y="141"/>
                    <a:pt x="595" y="141"/>
                    <a:pt x="595" y="141"/>
                  </a:cubicBezTo>
                  <a:cubicBezTo>
                    <a:pt x="603" y="140"/>
                    <a:pt x="611" y="136"/>
                    <a:pt x="619" y="131"/>
                  </a:cubicBezTo>
                  <a:cubicBezTo>
                    <a:pt x="614" y="168"/>
                    <a:pt x="614" y="168"/>
                    <a:pt x="614" y="168"/>
                  </a:cubicBezTo>
                  <a:cubicBezTo>
                    <a:pt x="561" y="182"/>
                    <a:pt x="561" y="182"/>
                    <a:pt x="561" y="182"/>
                  </a:cubicBezTo>
                  <a:cubicBezTo>
                    <a:pt x="561" y="194"/>
                    <a:pt x="561" y="194"/>
                    <a:pt x="561" y="194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304"/>
            <p:cNvSpPr>
              <a:spLocks/>
            </p:cNvSpPr>
            <p:nvPr/>
          </p:nvSpPr>
          <p:spPr bwMode="auto">
            <a:xfrm>
              <a:off x="5992118" y="3344540"/>
              <a:ext cx="79772" cy="65484"/>
            </a:xfrm>
            <a:custGeom>
              <a:avLst/>
              <a:gdLst>
                <a:gd name="T0" fmla="*/ 0 w 83"/>
                <a:gd name="T1" fmla="*/ 69 h 69"/>
                <a:gd name="T2" fmla="*/ 25 w 83"/>
                <a:gd name="T3" fmla="*/ 63 h 69"/>
                <a:gd name="T4" fmla="*/ 25 w 83"/>
                <a:gd name="T5" fmla="*/ 51 h 69"/>
                <a:gd name="T6" fmla="*/ 78 w 83"/>
                <a:gd name="T7" fmla="*/ 37 h 69"/>
                <a:gd name="T8" fmla="*/ 83 w 83"/>
                <a:gd name="T9" fmla="*/ 0 h 69"/>
                <a:gd name="T10" fmla="*/ 59 w 83"/>
                <a:gd name="T11" fmla="*/ 10 h 69"/>
                <a:gd name="T12" fmla="*/ 0 w 83"/>
                <a:gd name="T1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69">
                  <a:moveTo>
                    <a:pt x="0" y="69"/>
                  </a:moveTo>
                  <a:cubicBezTo>
                    <a:pt x="25" y="63"/>
                    <a:pt x="25" y="63"/>
                    <a:pt x="25" y="6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78" y="37"/>
                    <a:pt x="78" y="37"/>
                    <a:pt x="78" y="37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5"/>
                    <a:pt x="67" y="9"/>
                    <a:pt x="59" y="10"/>
                  </a:cubicBezTo>
                  <a:cubicBezTo>
                    <a:pt x="0" y="69"/>
                    <a:pt x="0" y="69"/>
                    <a:pt x="0" y="69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305"/>
            <p:cNvSpPr>
              <a:spLocks/>
            </p:cNvSpPr>
            <p:nvPr/>
          </p:nvSpPr>
          <p:spPr bwMode="auto">
            <a:xfrm>
              <a:off x="6005215" y="3211190"/>
              <a:ext cx="46434" cy="40481"/>
            </a:xfrm>
            <a:custGeom>
              <a:avLst/>
              <a:gdLst>
                <a:gd name="T0" fmla="*/ 16 w 48"/>
                <a:gd name="T1" fmla="*/ 0 h 42"/>
                <a:gd name="T2" fmla="*/ 0 w 48"/>
                <a:gd name="T3" fmla="*/ 42 h 42"/>
                <a:gd name="T4" fmla="*/ 48 w 48"/>
                <a:gd name="T5" fmla="*/ 0 h 42"/>
                <a:gd name="T6" fmla="*/ 16 w 4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2">
                  <a:moveTo>
                    <a:pt x="16" y="0"/>
                  </a:moveTo>
                  <a:cubicBezTo>
                    <a:pt x="11" y="16"/>
                    <a:pt x="6" y="30"/>
                    <a:pt x="0" y="4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B6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306"/>
            <p:cNvSpPr>
              <a:spLocks/>
            </p:cNvSpPr>
            <p:nvPr/>
          </p:nvSpPr>
          <p:spPr bwMode="auto">
            <a:xfrm>
              <a:off x="5788521" y="3057600"/>
              <a:ext cx="58341" cy="235744"/>
            </a:xfrm>
            <a:custGeom>
              <a:avLst/>
              <a:gdLst>
                <a:gd name="T0" fmla="*/ 40 w 60"/>
                <a:gd name="T1" fmla="*/ 241 h 244"/>
                <a:gd name="T2" fmla="*/ 60 w 60"/>
                <a:gd name="T3" fmla="*/ 244 h 244"/>
                <a:gd name="T4" fmla="*/ 54 w 60"/>
                <a:gd name="T5" fmla="*/ 87 h 244"/>
                <a:gd name="T6" fmla="*/ 8 w 60"/>
                <a:gd name="T7" fmla="*/ 0 h 244"/>
                <a:gd name="T8" fmla="*/ 0 w 60"/>
                <a:gd name="T9" fmla="*/ 46 h 244"/>
                <a:gd name="T10" fmla="*/ 4 w 60"/>
                <a:gd name="T11" fmla="*/ 69 h 244"/>
                <a:gd name="T12" fmla="*/ 40 w 60"/>
                <a:gd name="T13" fmla="*/ 241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44">
                  <a:moveTo>
                    <a:pt x="40" y="241"/>
                  </a:moveTo>
                  <a:cubicBezTo>
                    <a:pt x="48" y="240"/>
                    <a:pt x="55" y="241"/>
                    <a:pt x="60" y="244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0" y="55"/>
                    <a:pt x="35" y="26"/>
                    <a:pt x="8" y="0"/>
                  </a:cubicBezTo>
                  <a:cubicBezTo>
                    <a:pt x="12" y="19"/>
                    <a:pt x="9" y="34"/>
                    <a:pt x="0" y="46"/>
                  </a:cubicBezTo>
                  <a:cubicBezTo>
                    <a:pt x="2" y="54"/>
                    <a:pt x="4" y="62"/>
                    <a:pt x="4" y="69"/>
                  </a:cubicBezTo>
                  <a:cubicBezTo>
                    <a:pt x="26" y="143"/>
                    <a:pt x="38" y="201"/>
                    <a:pt x="40" y="24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307"/>
            <p:cNvSpPr>
              <a:spLocks/>
            </p:cNvSpPr>
            <p:nvPr/>
          </p:nvSpPr>
          <p:spPr bwMode="auto">
            <a:xfrm>
              <a:off x="6019502" y="3395737"/>
              <a:ext cx="220266" cy="50006"/>
            </a:xfrm>
            <a:custGeom>
              <a:avLst/>
              <a:gdLst>
                <a:gd name="T0" fmla="*/ 5 w 229"/>
                <a:gd name="T1" fmla="*/ 0 h 53"/>
                <a:gd name="T2" fmla="*/ 0 w 229"/>
                <a:gd name="T3" fmla="*/ 1 h 53"/>
                <a:gd name="T4" fmla="*/ 3 w 229"/>
                <a:gd name="T5" fmla="*/ 14 h 53"/>
                <a:gd name="T6" fmla="*/ 12 w 229"/>
                <a:gd name="T7" fmla="*/ 53 h 53"/>
                <a:gd name="T8" fmla="*/ 179 w 229"/>
                <a:gd name="T9" fmla="*/ 28 h 53"/>
                <a:gd name="T10" fmla="*/ 229 w 229"/>
                <a:gd name="T11" fmla="*/ 12 h 53"/>
                <a:gd name="T12" fmla="*/ 211 w 229"/>
                <a:gd name="T13" fmla="*/ 16 h 53"/>
                <a:gd name="T14" fmla="*/ 22 w 229"/>
                <a:gd name="T15" fmla="*/ 43 h 53"/>
                <a:gd name="T16" fmla="*/ 5 w 229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53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68" y="47"/>
                    <a:pt x="123" y="39"/>
                    <a:pt x="179" y="28"/>
                  </a:cubicBezTo>
                  <a:cubicBezTo>
                    <a:pt x="197" y="24"/>
                    <a:pt x="213" y="19"/>
                    <a:pt x="229" y="12"/>
                  </a:cubicBezTo>
                  <a:cubicBezTo>
                    <a:pt x="223" y="14"/>
                    <a:pt x="217" y="15"/>
                    <a:pt x="211" y="16"/>
                  </a:cubicBezTo>
                  <a:cubicBezTo>
                    <a:pt x="148" y="31"/>
                    <a:pt x="85" y="40"/>
                    <a:pt x="22" y="43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308"/>
            <p:cNvSpPr>
              <a:spLocks/>
            </p:cNvSpPr>
            <p:nvPr/>
          </p:nvSpPr>
          <p:spPr bwMode="auto">
            <a:xfrm>
              <a:off x="6005215" y="3225478"/>
              <a:ext cx="80963" cy="121444"/>
            </a:xfrm>
            <a:custGeom>
              <a:avLst/>
              <a:gdLst>
                <a:gd name="T0" fmla="*/ 0 w 84"/>
                <a:gd name="T1" fmla="*/ 39 h 126"/>
                <a:gd name="T2" fmla="*/ 40 w 84"/>
                <a:gd name="T3" fmla="*/ 126 h 126"/>
                <a:gd name="T4" fmla="*/ 84 w 84"/>
                <a:gd name="T5" fmla="*/ 91 h 126"/>
                <a:gd name="T6" fmla="*/ 60 w 84"/>
                <a:gd name="T7" fmla="*/ 0 h 126"/>
                <a:gd name="T8" fmla="*/ 0 w 84"/>
                <a:gd name="T9" fmla="*/ 3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26">
                  <a:moveTo>
                    <a:pt x="0" y="39"/>
                  </a:moveTo>
                  <a:cubicBezTo>
                    <a:pt x="7" y="72"/>
                    <a:pt x="20" y="101"/>
                    <a:pt x="40" y="126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309"/>
            <p:cNvSpPr>
              <a:spLocks/>
            </p:cNvSpPr>
            <p:nvPr/>
          </p:nvSpPr>
          <p:spPr bwMode="auto">
            <a:xfrm>
              <a:off x="6279059" y="3186187"/>
              <a:ext cx="0" cy="119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310"/>
            <p:cNvSpPr>
              <a:spLocks/>
            </p:cNvSpPr>
            <p:nvPr/>
          </p:nvSpPr>
          <p:spPr bwMode="auto">
            <a:xfrm>
              <a:off x="6186190" y="3146897"/>
              <a:ext cx="78581" cy="46434"/>
            </a:xfrm>
            <a:custGeom>
              <a:avLst/>
              <a:gdLst>
                <a:gd name="T0" fmla="*/ 42 w 82"/>
                <a:gd name="T1" fmla="*/ 26 h 48"/>
                <a:gd name="T2" fmla="*/ 68 w 82"/>
                <a:gd name="T3" fmla="*/ 16 h 48"/>
                <a:gd name="T4" fmla="*/ 79 w 82"/>
                <a:gd name="T5" fmla="*/ 0 h 48"/>
                <a:gd name="T6" fmla="*/ 12 w 82"/>
                <a:gd name="T7" fmla="*/ 25 h 48"/>
                <a:gd name="T8" fmla="*/ 0 w 82"/>
                <a:gd name="T9" fmla="*/ 48 h 48"/>
                <a:gd name="T10" fmla="*/ 31 w 82"/>
                <a:gd name="T11" fmla="*/ 32 h 48"/>
                <a:gd name="T12" fmla="*/ 42 w 82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48">
                  <a:moveTo>
                    <a:pt x="42" y="26"/>
                  </a:moveTo>
                  <a:cubicBezTo>
                    <a:pt x="49" y="23"/>
                    <a:pt x="57" y="19"/>
                    <a:pt x="68" y="16"/>
                  </a:cubicBezTo>
                  <a:cubicBezTo>
                    <a:pt x="78" y="13"/>
                    <a:pt x="82" y="7"/>
                    <a:pt x="79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4" y="30"/>
                    <a:pt x="37" y="28"/>
                    <a:pt x="42" y="26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311"/>
            <p:cNvSpPr>
              <a:spLocks/>
            </p:cNvSpPr>
            <p:nvPr/>
          </p:nvSpPr>
          <p:spPr bwMode="auto">
            <a:xfrm>
              <a:off x="6186190" y="3171900"/>
              <a:ext cx="44053" cy="21431"/>
            </a:xfrm>
            <a:custGeom>
              <a:avLst/>
              <a:gdLst>
                <a:gd name="T0" fmla="*/ 46 w 46"/>
                <a:gd name="T1" fmla="*/ 7 h 22"/>
                <a:gd name="T2" fmla="*/ 42 w 46"/>
                <a:gd name="T3" fmla="*/ 0 h 22"/>
                <a:gd name="T4" fmla="*/ 31 w 46"/>
                <a:gd name="T5" fmla="*/ 6 h 22"/>
                <a:gd name="T6" fmla="*/ 0 w 46"/>
                <a:gd name="T7" fmla="*/ 22 h 22"/>
                <a:gd name="T8" fmla="*/ 46 w 46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2">
                  <a:moveTo>
                    <a:pt x="46" y="7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7" y="2"/>
                    <a:pt x="34" y="4"/>
                    <a:pt x="31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6" y="7"/>
                    <a:pt x="46" y="7"/>
                    <a:pt x="46" y="7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312"/>
            <p:cNvSpPr>
              <a:spLocks/>
            </p:cNvSpPr>
            <p:nvPr/>
          </p:nvSpPr>
          <p:spPr bwMode="auto">
            <a:xfrm>
              <a:off x="6204049" y="3194522"/>
              <a:ext cx="86916" cy="44053"/>
            </a:xfrm>
            <a:custGeom>
              <a:avLst/>
              <a:gdLst>
                <a:gd name="T0" fmla="*/ 56 w 90"/>
                <a:gd name="T1" fmla="*/ 25 h 46"/>
                <a:gd name="T2" fmla="*/ 77 w 90"/>
                <a:gd name="T3" fmla="*/ 15 h 46"/>
                <a:gd name="T4" fmla="*/ 89 w 90"/>
                <a:gd name="T5" fmla="*/ 0 h 46"/>
                <a:gd name="T6" fmla="*/ 0 w 90"/>
                <a:gd name="T7" fmla="*/ 46 h 46"/>
                <a:gd name="T8" fmla="*/ 35 w 90"/>
                <a:gd name="T9" fmla="*/ 35 h 46"/>
                <a:gd name="T10" fmla="*/ 56 w 90"/>
                <a:gd name="T11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6">
                  <a:moveTo>
                    <a:pt x="56" y="2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86" y="12"/>
                    <a:pt x="90" y="7"/>
                    <a:pt x="89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56" y="25"/>
                    <a:pt x="56" y="25"/>
                    <a:pt x="56" y="25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313"/>
            <p:cNvSpPr>
              <a:spLocks/>
            </p:cNvSpPr>
            <p:nvPr/>
          </p:nvSpPr>
          <p:spPr bwMode="auto">
            <a:xfrm>
              <a:off x="6274296" y="3186187"/>
              <a:ext cx="4763" cy="1191"/>
            </a:xfrm>
            <a:custGeom>
              <a:avLst/>
              <a:gdLst>
                <a:gd name="T0" fmla="*/ 0 w 5"/>
                <a:gd name="T1" fmla="*/ 2 h 2"/>
                <a:gd name="T2" fmla="*/ 5 w 5"/>
                <a:gd name="T3" fmla="*/ 2 h 2"/>
                <a:gd name="T4" fmla="*/ 5 w 5"/>
                <a:gd name="T5" fmla="*/ 0 h 2"/>
                <a:gd name="T6" fmla="*/ 0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2"/>
                    <a:pt x="4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314"/>
            <p:cNvSpPr>
              <a:spLocks/>
            </p:cNvSpPr>
            <p:nvPr/>
          </p:nvSpPr>
          <p:spPr bwMode="auto">
            <a:xfrm>
              <a:off x="6089749" y="3243337"/>
              <a:ext cx="154781" cy="89297"/>
            </a:xfrm>
            <a:custGeom>
              <a:avLst/>
              <a:gdLst>
                <a:gd name="T0" fmla="*/ 160 w 160"/>
                <a:gd name="T1" fmla="*/ 0 h 92"/>
                <a:gd name="T2" fmla="*/ 140 w 160"/>
                <a:gd name="T3" fmla="*/ 9 h 92"/>
                <a:gd name="T4" fmla="*/ 58 w 160"/>
                <a:gd name="T5" fmla="*/ 33 h 92"/>
                <a:gd name="T6" fmla="*/ 12 w 160"/>
                <a:gd name="T7" fmla="*/ 55 h 92"/>
                <a:gd name="T8" fmla="*/ 31 w 160"/>
                <a:gd name="T9" fmla="*/ 76 h 92"/>
                <a:gd name="T10" fmla="*/ 0 w 160"/>
                <a:gd name="T11" fmla="*/ 91 h 92"/>
                <a:gd name="T12" fmla="*/ 0 w 160"/>
                <a:gd name="T13" fmla="*/ 91 h 92"/>
                <a:gd name="T14" fmla="*/ 4 w 160"/>
                <a:gd name="T15" fmla="*/ 92 h 92"/>
                <a:gd name="T16" fmla="*/ 34 w 160"/>
                <a:gd name="T17" fmla="*/ 82 h 92"/>
                <a:gd name="T18" fmla="*/ 60 w 160"/>
                <a:gd name="T19" fmla="*/ 84 h 92"/>
                <a:gd name="T20" fmla="*/ 75 w 160"/>
                <a:gd name="T21" fmla="*/ 82 h 92"/>
                <a:gd name="T22" fmla="*/ 160 w 160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92">
                  <a:moveTo>
                    <a:pt x="160" y="0"/>
                  </a:moveTo>
                  <a:cubicBezTo>
                    <a:pt x="140" y="9"/>
                    <a:pt x="140" y="9"/>
                    <a:pt x="140" y="9"/>
                  </a:cubicBezTo>
                  <a:cubicBezTo>
                    <a:pt x="112" y="26"/>
                    <a:pt x="85" y="34"/>
                    <a:pt x="58" y="33"/>
                  </a:cubicBezTo>
                  <a:cubicBezTo>
                    <a:pt x="40" y="34"/>
                    <a:pt x="24" y="41"/>
                    <a:pt x="12" y="55"/>
                  </a:cubicBezTo>
                  <a:cubicBezTo>
                    <a:pt x="17" y="62"/>
                    <a:pt x="23" y="69"/>
                    <a:pt x="31" y="76"/>
                  </a:cubicBezTo>
                  <a:cubicBezTo>
                    <a:pt x="23" y="82"/>
                    <a:pt x="13" y="87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1" y="84"/>
                    <a:pt x="50" y="84"/>
                    <a:pt x="60" y="84"/>
                  </a:cubicBezTo>
                  <a:cubicBezTo>
                    <a:pt x="64" y="84"/>
                    <a:pt x="70" y="83"/>
                    <a:pt x="75" y="82"/>
                  </a:cubicBezTo>
                  <a:cubicBezTo>
                    <a:pt x="101" y="55"/>
                    <a:pt x="130" y="28"/>
                    <a:pt x="160" y="0"/>
                  </a:cubicBezTo>
                  <a:close/>
                </a:path>
              </a:pathLst>
            </a:custGeom>
            <a:solidFill>
              <a:srgbClr val="9F8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315"/>
            <p:cNvSpPr>
              <a:spLocks/>
            </p:cNvSpPr>
            <p:nvPr/>
          </p:nvSpPr>
          <p:spPr bwMode="auto">
            <a:xfrm>
              <a:off x="6073080" y="3217144"/>
              <a:ext cx="192881" cy="79772"/>
            </a:xfrm>
            <a:custGeom>
              <a:avLst/>
              <a:gdLst>
                <a:gd name="T0" fmla="*/ 157 w 200"/>
                <a:gd name="T1" fmla="*/ 36 h 82"/>
                <a:gd name="T2" fmla="*/ 177 w 200"/>
                <a:gd name="T3" fmla="*/ 27 h 82"/>
                <a:gd name="T4" fmla="*/ 180 w 200"/>
                <a:gd name="T5" fmla="*/ 26 h 82"/>
                <a:gd name="T6" fmla="*/ 199 w 200"/>
                <a:gd name="T7" fmla="*/ 10 h 82"/>
                <a:gd name="T8" fmla="*/ 200 w 200"/>
                <a:gd name="T9" fmla="*/ 5 h 82"/>
                <a:gd name="T10" fmla="*/ 95 w 200"/>
                <a:gd name="T11" fmla="*/ 44 h 82"/>
                <a:gd name="T12" fmla="*/ 31 w 200"/>
                <a:gd name="T13" fmla="*/ 64 h 82"/>
                <a:gd name="T14" fmla="*/ 0 w 200"/>
                <a:gd name="T15" fmla="*/ 0 h 82"/>
                <a:gd name="T16" fmla="*/ 29 w 200"/>
                <a:gd name="T17" fmla="*/ 82 h 82"/>
                <a:gd name="T18" fmla="*/ 75 w 200"/>
                <a:gd name="T19" fmla="*/ 60 h 82"/>
                <a:gd name="T20" fmla="*/ 157 w 200"/>
                <a:gd name="T21" fmla="*/ 3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82">
                  <a:moveTo>
                    <a:pt x="157" y="36"/>
                  </a:moveTo>
                  <a:cubicBezTo>
                    <a:pt x="177" y="27"/>
                    <a:pt x="177" y="27"/>
                    <a:pt x="177" y="27"/>
                  </a:cubicBezTo>
                  <a:cubicBezTo>
                    <a:pt x="180" y="26"/>
                    <a:pt x="180" y="26"/>
                    <a:pt x="180" y="26"/>
                  </a:cubicBezTo>
                  <a:cubicBezTo>
                    <a:pt x="189" y="21"/>
                    <a:pt x="195" y="16"/>
                    <a:pt x="199" y="10"/>
                  </a:cubicBezTo>
                  <a:cubicBezTo>
                    <a:pt x="200" y="8"/>
                    <a:pt x="200" y="7"/>
                    <a:pt x="200" y="5"/>
                  </a:cubicBezTo>
                  <a:cubicBezTo>
                    <a:pt x="166" y="23"/>
                    <a:pt x="131" y="36"/>
                    <a:pt x="95" y="44"/>
                  </a:cubicBezTo>
                  <a:cubicBezTo>
                    <a:pt x="70" y="45"/>
                    <a:pt x="49" y="52"/>
                    <a:pt x="31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2"/>
                    <a:pt x="11" y="59"/>
                    <a:pt x="29" y="82"/>
                  </a:cubicBezTo>
                  <a:cubicBezTo>
                    <a:pt x="41" y="68"/>
                    <a:pt x="57" y="61"/>
                    <a:pt x="75" y="60"/>
                  </a:cubicBezTo>
                  <a:cubicBezTo>
                    <a:pt x="102" y="61"/>
                    <a:pt x="129" y="53"/>
                    <a:pt x="157" y="36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316"/>
            <p:cNvSpPr>
              <a:spLocks/>
            </p:cNvSpPr>
            <p:nvPr/>
          </p:nvSpPr>
          <p:spPr bwMode="auto">
            <a:xfrm>
              <a:off x="6125468" y="3323109"/>
              <a:ext cx="36909" cy="44053"/>
            </a:xfrm>
            <a:custGeom>
              <a:avLst/>
              <a:gdLst>
                <a:gd name="T0" fmla="*/ 38 w 38"/>
                <a:gd name="T1" fmla="*/ 0 h 46"/>
                <a:gd name="T2" fmla="*/ 23 w 38"/>
                <a:gd name="T3" fmla="*/ 2 h 46"/>
                <a:gd name="T4" fmla="*/ 13 w 38"/>
                <a:gd name="T5" fmla="*/ 15 h 46"/>
                <a:gd name="T6" fmla="*/ 0 w 38"/>
                <a:gd name="T7" fmla="*/ 5 h 46"/>
                <a:gd name="T8" fmla="*/ 21 w 38"/>
                <a:gd name="T9" fmla="*/ 31 h 46"/>
                <a:gd name="T10" fmla="*/ 12 w 38"/>
                <a:gd name="T11" fmla="*/ 41 h 46"/>
                <a:gd name="T12" fmla="*/ 31 w 38"/>
                <a:gd name="T13" fmla="*/ 43 h 46"/>
                <a:gd name="T14" fmla="*/ 31 w 38"/>
                <a:gd name="T15" fmla="*/ 29 h 46"/>
                <a:gd name="T16" fmla="*/ 20 w 38"/>
                <a:gd name="T17" fmla="*/ 20 h 46"/>
                <a:gd name="T18" fmla="*/ 38 w 38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6">
                  <a:moveTo>
                    <a:pt x="38" y="0"/>
                  </a:moveTo>
                  <a:cubicBezTo>
                    <a:pt x="33" y="1"/>
                    <a:pt x="27" y="2"/>
                    <a:pt x="23" y="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7"/>
                    <a:pt x="21" y="41"/>
                    <a:pt x="12" y="41"/>
                  </a:cubicBezTo>
                  <a:cubicBezTo>
                    <a:pt x="16" y="46"/>
                    <a:pt x="23" y="46"/>
                    <a:pt x="31" y="43"/>
                  </a:cubicBezTo>
                  <a:cubicBezTo>
                    <a:pt x="38" y="38"/>
                    <a:pt x="38" y="33"/>
                    <a:pt x="31" y="2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7" y="13"/>
                    <a:pt x="33" y="6"/>
                    <a:pt x="38" y="0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317"/>
            <p:cNvSpPr>
              <a:spLocks/>
            </p:cNvSpPr>
            <p:nvPr/>
          </p:nvSpPr>
          <p:spPr bwMode="auto">
            <a:xfrm>
              <a:off x="6076652" y="3333825"/>
              <a:ext cx="54769" cy="46434"/>
            </a:xfrm>
            <a:custGeom>
              <a:avLst/>
              <a:gdLst>
                <a:gd name="T0" fmla="*/ 32 w 56"/>
                <a:gd name="T1" fmla="*/ 5 h 48"/>
                <a:gd name="T2" fmla="*/ 41 w 56"/>
                <a:gd name="T3" fmla="*/ 24 h 48"/>
                <a:gd name="T4" fmla="*/ 8 w 56"/>
                <a:gd name="T5" fmla="*/ 37 h 48"/>
                <a:gd name="T6" fmla="*/ 13 w 56"/>
                <a:gd name="T7" fmla="*/ 0 h 48"/>
                <a:gd name="T8" fmla="*/ 1 w 56"/>
                <a:gd name="T9" fmla="*/ 48 h 48"/>
                <a:gd name="T10" fmla="*/ 56 w 56"/>
                <a:gd name="T11" fmla="*/ 25 h 48"/>
                <a:gd name="T12" fmla="*/ 32 w 56"/>
                <a:gd name="T13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48">
                  <a:moveTo>
                    <a:pt x="32" y="5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25"/>
                    <a:pt x="8" y="13"/>
                    <a:pt x="13" y="0"/>
                  </a:cubicBezTo>
                  <a:cubicBezTo>
                    <a:pt x="4" y="7"/>
                    <a:pt x="0" y="24"/>
                    <a:pt x="1" y="48"/>
                  </a:cubicBezTo>
                  <a:cubicBezTo>
                    <a:pt x="21" y="42"/>
                    <a:pt x="39" y="34"/>
                    <a:pt x="56" y="25"/>
                  </a:cubicBezTo>
                  <a:cubicBezTo>
                    <a:pt x="47" y="19"/>
                    <a:pt x="39" y="13"/>
                    <a:pt x="32" y="5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318"/>
            <p:cNvSpPr>
              <a:spLocks/>
            </p:cNvSpPr>
            <p:nvPr/>
          </p:nvSpPr>
          <p:spPr bwMode="auto">
            <a:xfrm>
              <a:off x="6082605" y="3323109"/>
              <a:ext cx="65484" cy="46434"/>
            </a:xfrm>
            <a:custGeom>
              <a:avLst/>
              <a:gdLst>
                <a:gd name="T0" fmla="*/ 35 w 68"/>
                <a:gd name="T1" fmla="*/ 36 h 49"/>
                <a:gd name="T2" fmla="*/ 26 w 68"/>
                <a:gd name="T3" fmla="*/ 17 h 49"/>
                <a:gd name="T4" fmla="*/ 50 w 68"/>
                <a:gd name="T5" fmla="*/ 37 h 49"/>
                <a:gd name="T6" fmla="*/ 53 w 68"/>
                <a:gd name="T7" fmla="*/ 39 h 49"/>
                <a:gd name="T8" fmla="*/ 56 w 68"/>
                <a:gd name="T9" fmla="*/ 41 h 49"/>
                <a:gd name="T10" fmla="*/ 65 w 68"/>
                <a:gd name="T11" fmla="*/ 31 h 49"/>
                <a:gd name="T12" fmla="*/ 44 w 68"/>
                <a:gd name="T13" fmla="*/ 5 h 49"/>
                <a:gd name="T14" fmla="*/ 57 w 68"/>
                <a:gd name="T15" fmla="*/ 15 h 49"/>
                <a:gd name="T16" fmla="*/ 67 w 68"/>
                <a:gd name="T17" fmla="*/ 2 h 49"/>
                <a:gd name="T18" fmla="*/ 41 w 68"/>
                <a:gd name="T19" fmla="*/ 0 h 49"/>
                <a:gd name="T20" fmla="*/ 11 w 68"/>
                <a:gd name="T21" fmla="*/ 10 h 49"/>
                <a:gd name="T22" fmla="*/ 7 w 68"/>
                <a:gd name="T23" fmla="*/ 12 h 49"/>
                <a:gd name="T24" fmla="*/ 2 w 68"/>
                <a:gd name="T25" fmla="*/ 49 h 49"/>
                <a:gd name="T26" fmla="*/ 35 w 68"/>
                <a:gd name="T2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49">
                  <a:moveTo>
                    <a:pt x="35" y="36"/>
                  </a:moveTo>
                  <a:cubicBezTo>
                    <a:pt x="26" y="17"/>
                    <a:pt x="26" y="17"/>
                    <a:pt x="26" y="17"/>
                  </a:cubicBezTo>
                  <a:cubicBezTo>
                    <a:pt x="33" y="25"/>
                    <a:pt x="41" y="31"/>
                    <a:pt x="50" y="37"/>
                  </a:cubicBezTo>
                  <a:cubicBezTo>
                    <a:pt x="51" y="37"/>
                    <a:pt x="52" y="38"/>
                    <a:pt x="53" y="39"/>
                  </a:cubicBezTo>
                  <a:cubicBezTo>
                    <a:pt x="54" y="40"/>
                    <a:pt x="55" y="41"/>
                    <a:pt x="56" y="41"/>
                  </a:cubicBezTo>
                  <a:cubicBezTo>
                    <a:pt x="65" y="41"/>
                    <a:pt x="68" y="37"/>
                    <a:pt x="65" y="3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57" y="2"/>
                    <a:pt x="48" y="2"/>
                    <a:pt x="41" y="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2" y="25"/>
                    <a:pt x="0" y="37"/>
                    <a:pt x="2" y="49"/>
                  </a:cubicBezTo>
                  <a:cubicBezTo>
                    <a:pt x="35" y="36"/>
                    <a:pt x="35" y="36"/>
                    <a:pt x="35" y="36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319"/>
            <p:cNvSpPr>
              <a:spLocks/>
            </p:cNvSpPr>
            <p:nvPr/>
          </p:nvSpPr>
          <p:spPr bwMode="auto">
            <a:xfrm>
              <a:off x="6089749" y="3331444"/>
              <a:ext cx="3572" cy="2381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0 w 3"/>
                <a:gd name="T7" fmla="*/ 2 h 2"/>
                <a:gd name="T8" fmla="*/ 0 w 3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320"/>
            <p:cNvSpPr>
              <a:spLocks/>
            </p:cNvSpPr>
            <p:nvPr/>
          </p:nvSpPr>
          <p:spPr bwMode="auto">
            <a:xfrm>
              <a:off x="6088559" y="3331444"/>
              <a:ext cx="1191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321"/>
            <p:cNvSpPr>
              <a:spLocks/>
            </p:cNvSpPr>
            <p:nvPr/>
          </p:nvSpPr>
          <p:spPr bwMode="auto">
            <a:xfrm>
              <a:off x="6152852" y="3138562"/>
              <a:ext cx="41672" cy="28575"/>
            </a:xfrm>
            <a:custGeom>
              <a:avLst/>
              <a:gdLst>
                <a:gd name="T0" fmla="*/ 15 w 43"/>
                <a:gd name="T1" fmla="*/ 14 h 30"/>
                <a:gd name="T2" fmla="*/ 0 w 43"/>
                <a:gd name="T3" fmla="*/ 30 h 30"/>
                <a:gd name="T4" fmla="*/ 30 w 43"/>
                <a:gd name="T5" fmla="*/ 23 h 30"/>
                <a:gd name="T6" fmla="*/ 43 w 43"/>
                <a:gd name="T7" fmla="*/ 0 h 30"/>
                <a:gd name="T8" fmla="*/ 15 w 4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0">
                  <a:moveTo>
                    <a:pt x="15" y="14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10" y="28"/>
                    <a:pt x="20" y="26"/>
                    <a:pt x="30" y="23"/>
                  </a:cubicBezTo>
                  <a:cubicBezTo>
                    <a:pt x="39" y="15"/>
                    <a:pt x="43" y="8"/>
                    <a:pt x="43" y="0"/>
                  </a:cubicBezTo>
                  <a:cubicBezTo>
                    <a:pt x="15" y="14"/>
                    <a:pt x="15" y="14"/>
                    <a:pt x="15" y="14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322"/>
            <p:cNvSpPr>
              <a:spLocks/>
            </p:cNvSpPr>
            <p:nvPr/>
          </p:nvSpPr>
          <p:spPr bwMode="auto">
            <a:xfrm>
              <a:off x="5711130" y="2942109"/>
              <a:ext cx="70247" cy="26194"/>
            </a:xfrm>
            <a:custGeom>
              <a:avLst/>
              <a:gdLst>
                <a:gd name="T0" fmla="*/ 30 w 72"/>
                <a:gd name="T1" fmla="*/ 3 h 28"/>
                <a:gd name="T2" fmla="*/ 0 w 72"/>
                <a:gd name="T3" fmla="*/ 5 h 28"/>
                <a:gd name="T4" fmla="*/ 45 w 72"/>
                <a:gd name="T5" fmla="*/ 28 h 28"/>
                <a:gd name="T6" fmla="*/ 72 w 72"/>
                <a:gd name="T7" fmla="*/ 8 h 28"/>
                <a:gd name="T8" fmla="*/ 49 w 72"/>
                <a:gd name="T9" fmla="*/ 15 h 28"/>
                <a:gd name="T10" fmla="*/ 30 w 72"/>
                <a:gd name="T1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8">
                  <a:moveTo>
                    <a:pt x="30" y="3"/>
                  </a:moveTo>
                  <a:cubicBezTo>
                    <a:pt x="16" y="1"/>
                    <a:pt x="6" y="2"/>
                    <a:pt x="0" y="5"/>
                  </a:cubicBezTo>
                  <a:cubicBezTo>
                    <a:pt x="19" y="0"/>
                    <a:pt x="35" y="8"/>
                    <a:pt x="45" y="2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6" y="9"/>
                    <a:pt x="39" y="5"/>
                    <a:pt x="30" y="3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323"/>
            <p:cNvSpPr>
              <a:spLocks/>
            </p:cNvSpPr>
            <p:nvPr/>
          </p:nvSpPr>
          <p:spPr bwMode="auto">
            <a:xfrm>
              <a:off x="5636121" y="2946872"/>
              <a:ext cx="75009" cy="79772"/>
            </a:xfrm>
            <a:custGeom>
              <a:avLst/>
              <a:gdLst>
                <a:gd name="T0" fmla="*/ 78 w 78"/>
                <a:gd name="T1" fmla="*/ 0 h 83"/>
                <a:gd name="T2" fmla="*/ 60 w 78"/>
                <a:gd name="T3" fmla="*/ 0 h 83"/>
                <a:gd name="T4" fmla="*/ 0 w 78"/>
                <a:gd name="T5" fmla="*/ 38 h 83"/>
                <a:gd name="T6" fmla="*/ 8 w 78"/>
                <a:gd name="T7" fmla="*/ 54 h 83"/>
                <a:gd name="T8" fmla="*/ 12 w 78"/>
                <a:gd name="T9" fmla="*/ 56 h 83"/>
                <a:gd name="T10" fmla="*/ 37 w 78"/>
                <a:gd name="T11" fmla="*/ 83 h 83"/>
                <a:gd name="T12" fmla="*/ 73 w 78"/>
                <a:gd name="T13" fmla="*/ 24 h 83"/>
                <a:gd name="T14" fmla="*/ 78 w 78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83">
                  <a:moveTo>
                    <a:pt x="78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49"/>
                    <a:pt x="30" y="62"/>
                    <a:pt x="0" y="38"/>
                  </a:cubicBezTo>
                  <a:cubicBezTo>
                    <a:pt x="1" y="46"/>
                    <a:pt x="4" y="51"/>
                    <a:pt x="8" y="54"/>
                  </a:cubicBezTo>
                  <a:cubicBezTo>
                    <a:pt x="9" y="54"/>
                    <a:pt x="10" y="55"/>
                    <a:pt x="12" y="56"/>
                  </a:cubicBezTo>
                  <a:cubicBezTo>
                    <a:pt x="19" y="66"/>
                    <a:pt x="27" y="75"/>
                    <a:pt x="37" y="83"/>
                  </a:cubicBezTo>
                  <a:cubicBezTo>
                    <a:pt x="56" y="66"/>
                    <a:pt x="67" y="46"/>
                    <a:pt x="73" y="24"/>
                  </a:cubicBezTo>
                  <a:cubicBezTo>
                    <a:pt x="68" y="12"/>
                    <a:pt x="70" y="4"/>
                    <a:pt x="78" y="0"/>
                  </a:cubicBezTo>
                  <a:close/>
                </a:path>
              </a:pathLst>
            </a:custGeom>
            <a:solidFill>
              <a:srgbClr val="412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324"/>
            <p:cNvSpPr>
              <a:spLocks/>
            </p:cNvSpPr>
            <p:nvPr/>
          </p:nvSpPr>
          <p:spPr bwMode="auto">
            <a:xfrm>
              <a:off x="5671840" y="2969493"/>
              <a:ext cx="84534" cy="57150"/>
            </a:xfrm>
            <a:custGeom>
              <a:avLst/>
              <a:gdLst>
                <a:gd name="T0" fmla="*/ 62 w 88"/>
                <a:gd name="T1" fmla="*/ 29 h 59"/>
                <a:gd name="T2" fmla="*/ 36 w 88"/>
                <a:gd name="T3" fmla="*/ 0 h 59"/>
                <a:gd name="T4" fmla="*/ 0 w 88"/>
                <a:gd name="T5" fmla="*/ 59 h 59"/>
                <a:gd name="T6" fmla="*/ 41 w 88"/>
                <a:gd name="T7" fmla="*/ 30 h 59"/>
                <a:gd name="T8" fmla="*/ 88 w 88"/>
                <a:gd name="T9" fmla="*/ 43 h 59"/>
                <a:gd name="T10" fmla="*/ 88 w 88"/>
                <a:gd name="T11" fmla="*/ 29 h 59"/>
                <a:gd name="T12" fmla="*/ 62 w 88"/>
                <a:gd name="T13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59">
                  <a:moveTo>
                    <a:pt x="62" y="29"/>
                  </a:moveTo>
                  <a:cubicBezTo>
                    <a:pt x="49" y="25"/>
                    <a:pt x="41" y="15"/>
                    <a:pt x="36" y="0"/>
                  </a:cubicBezTo>
                  <a:cubicBezTo>
                    <a:pt x="30" y="22"/>
                    <a:pt x="19" y="42"/>
                    <a:pt x="0" y="5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51" y="40"/>
                    <a:pt x="67" y="44"/>
                    <a:pt x="88" y="43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4" y="36"/>
                    <a:pt x="75" y="36"/>
                    <a:pt x="62" y="29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325"/>
            <p:cNvSpPr>
              <a:spLocks/>
            </p:cNvSpPr>
            <p:nvPr/>
          </p:nvSpPr>
          <p:spPr bwMode="auto">
            <a:xfrm>
              <a:off x="5631359" y="2999259"/>
              <a:ext cx="135731" cy="135731"/>
            </a:xfrm>
            <a:custGeom>
              <a:avLst/>
              <a:gdLst>
                <a:gd name="T0" fmla="*/ 17 w 141"/>
                <a:gd name="T1" fmla="*/ 2 h 141"/>
                <a:gd name="T2" fmla="*/ 13 w 141"/>
                <a:gd name="T3" fmla="*/ 0 h 141"/>
                <a:gd name="T4" fmla="*/ 6 w 141"/>
                <a:gd name="T5" fmla="*/ 16 h 141"/>
                <a:gd name="T6" fmla="*/ 0 w 141"/>
                <a:gd name="T7" fmla="*/ 33 h 141"/>
                <a:gd name="T8" fmla="*/ 98 w 141"/>
                <a:gd name="T9" fmla="*/ 141 h 141"/>
                <a:gd name="T10" fmla="*/ 123 w 141"/>
                <a:gd name="T11" fmla="*/ 110 h 141"/>
                <a:gd name="T12" fmla="*/ 141 w 141"/>
                <a:gd name="T13" fmla="*/ 79 h 141"/>
                <a:gd name="T14" fmla="*/ 124 w 141"/>
                <a:gd name="T15" fmla="*/ 71 h 141"/>
                <a:gd name="T16" fmla="*/ 70 w 141"/>
                <a:gd name="T17" fmla="*/ 47 h 141"/>
                <a:gd name="T18" fmla="*/ 42 w 141"/>
                <a:gd name="T19" fmla="*/ 29 h 141"/>
                <a:gd name="T20" fmla="*/ 17 w 141"/>
                <a:gd name="T21" fmla="*/ 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41">
                  <a:moveTo>
                    <a:pt x="17" y="2"/>
                  </a:moveTo>
                  <a:cubicBezTo>
                    <a:pt x="15" y="1"/>
                    <a:pt x="14" y="0"/>
                    <a:pt x="13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107" y="131"/>
                    <a:pt x="116" y="121"/>
                    <a:pt x="123" y="110"/>
                  </a:cubicBezTo>
                  <a:cubicBezTo>
                    <a:pt x="130" y="100"/>
                    <a:pt x="136" y="90"/>
                    <a:pt x="141" y="79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60" y="42"/>
                    <a:pt x="51" y="36"/>
                    <a:pt x="42" y="29"/>
                  </a:cubicBezTo>
                  <a:cubicBezTo>
                    <a:pt x="32" y="21"/>
                    <a:pt x="24" y="12"/>
                    <a:pt x="17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326"/>
            <p:cNvSpPr>
              <a:spLocks/>
            </p:cNvSpPr>
            <p:nvPr/>
          </p:nvSpPr>
          <p:spPr bwMode="auto">
            <a:xfrm>
              <a:off x="5624215" y="3013547"/>
              <a:ext cx="202406" cy="378619"/>
            </a:xfrm>
            <a:custGeom>
              <a:avLst/>
              <a:gdLst>
                <a:gd name="T0" fmla="*/ 0 w 210"/>
                <a:gd name="T1" fmla="*/ 8 h 392"/>
                <a:gd name="T2" fmla="*/ 0 w 210"/>
                <a:gd name="T3" fmla="*/ 24 h 392"/>
                <a:gd name="T4" fmla="*/ 102 w 210"/>
                <a:gd name="T5" fmla="*/ 137 h 392"/>
                <a:gd name="T6" fmla="*/ 132 w 210"/>
                <a:gd name="T7" fmla="*/ 114 h 392"/>
                <a:gd name="T8" fmla="*/ 144 w 210"/>
                <a:gd name="T9" fmla="*/ 128 h 392"/>
                <a:gd name="T10" fmla="*/ 154 w 210"/>
                <a:gd name="T11" fmla="*/ 220 h 392"/>
                <a:gd name="T12" fmla="*/ 135 w 210"/>
                <a:gd name="T13" fmla="*/ 211 h 392"/>
                <a:gd name="T14" fmla="*/ 74 w 210"/>
                <a:gd name="T15" fmla="*/ 131 h 392"/>
                <a:gd name="T16" fmla="*/ 120 w 210"/>
                <a:gd name="T17" fmla="*/ 208 h 392"/>
                <a:gd name="T18" fmla="*/ 67 w 210"/>
                <a:gd name="T19" fmla="*/ 197 h 392"/>
                <a:gd name="T20" fmla="*/ 133 w 210"/>
                <a:gd name="T21" fmla="*/ 227 h 392"/>
                <a:gd name="T22" fmla="*/ 178 w 210"/>
                <a:gd name="T23" fmla="*/ 289 h 392"/>
                <a:gd name="T24" fmla="*/ 197 w 210"/>
                <a:gd name="T25" fmla="*/ 298 h 392"/>
                <a:gd name="T26" fmla="*/ 192 w 210"/>
                <a:gd name="T27" fmla="*/ 392 h 392"/>
                <a:gd name="T28" fmla="*/ 210 w 210"/>
                <a:gd name="T29" fmla="*/ 286 h 392"/>
                <a:gd name="T30" fmla="*/ 188 w 210"/>
                <a:gd name="T31" fmla="*/ 276 h 392"/>
                <a:gd name="T32" fmla="*/ 187 w 210"/>
                <a:gd name="T33" fmla="*/ 271 h 392"/>
                <a:gd name="T34" fmla="*/ 186 w 210"/>
                <a:gd name="T35" fmla="*/ 269 h 392"/>
                <a:gd name="T36" fmla="*/ 169 w 210"/>
                <a:gd name="T37" fmla="*/ 236 h 392"/>
                <a:gd name="T38" fmla="*/ 153 w 210"/>
                <a:gd name="T39" fmla="*/ 121 h 392"/>
                <a:gd name="T40" fmla="*/ 150 w 210"/>
                <a:gd name="T41" fmla="*/ 117 h 392"/>
                <a:gd name="T42" fmla="*/ 130 w 210"/>
                <a:gd name="T43" fmla="*/ 94 h 392"/>
                <a:gd name="T44" fmla="*/ 105 w 210"/>
                <a:gd name="T45" fmla="*/ 125 h 392"/>
                <a:gd name="T46" fmla="*/ 7 w 210"/>
                <a:gd name="T47" fmla="*/ 17 h 392"/>
                <a:gd name="T48" fmla="*/ 13 w 210"/>
                <a:gd name="T49" fmla="*/ 0 h 392"/>
                <a:gd name="T50" fmla="*/ 0 w 210"/>
                <a:gd name="T51" fmla="*/ 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0" h="392">
                  <a:moveTo>
                    <a:pt x="0" y="8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54" y="220"/>
                    <a:pt x="154" y="220"/>
                    <a:pt x="154" y="220"/>
                  </a:cubicBezTo>
                  <a:cubicBezTo>
                    <a:pt x="149" y="215"/>
                    <a:pt x="142" y="212"/>
                    <a:pt x="135" y="211"/>
                  </a:cubicBezTo>
                  <a:cubicBezTo>
                    <a:pt x="117" y="173"/>
                    <a:pt x="96" y="146"/>
                    <a:pt x="74" y="131"/>
                  </a:cubicBezTo>
                  <a:cubicBezTo>
                    <a:pt x="96" y="159"/>
                    <a:pt x="111" y="185"/>
                    <a:pt x="120" y="208"/>
                  </a:cubicBezTo>
                  <a:cubicBezTo>
                    <a:pt x="67" y="197"/>
                    <a:pt x="67" y="197"/>
                    <a:pt x="67" y="197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56" y="247"/>
                    <a:pt x="171" y="268"/>
                    <a:pt x="178" y="289"/>
                  </a:cubicBezTo>
                  <a:cubicBezTo>
                    <a:pt x="197" y="298"/>
                    <a:pt x="197" y="298"/>
                    <a:pt x="197" y="298"/>
                  </a:cubicBezTo>
                  <a:cubicBezTo>
                    <a:pt x="192" y="392"/>
                    <a:pt x="192" y="392"/>
                    <a:pt x="192" y="392"/>
                  </a:cubicBezTo>
                  <a:cubicBezTo>
                    <a:pt x="203" y="355"/>
                    <a:pt x="209" y="320"/>
                    <a:pt x="210" y="286"/>
                  </a:cubicBezTo>
                  <a:cubicBezTo>
                    <a:pt x="188" y="276"/>
                    <a:pt x="188" y="276"/>
                    <a:pt x="188" y="276"/>
                  </a:cubicBezTo>
                  <a:cubicBezTo>
                    <a:pt x="188" y="274"/>
                    <a:pt x="187" y="273"/>
                    <a:pt x="187" y="271"/>
                  </a:cubicBezTo>
                  <a:cubicBezTo>
                    <a:pt x="186" y="270"/>
                    <a:pt x="186" y="269"/>
                    <a:pt x="186" y="269"/>
                  </a:cubicBezTo>
                  <a:cubicBezTo>
                    <a:pt x="181" y="256"/>
                    <a:pt x="175" y="245"/>
                    <a:pt x="169" y="236"/>
                  </a:cubicBezTo>
                  <a:cubicBezTo>
                    <a:pt x="161" y="197"/>
                    <a:pt x="155" y="159"/>
                    <a:pt x="153" y="121"/>
                  </a:cubicBezTo>
                  <a:cubicBezTo>
                    <a:pt x="150" y="117"/>
                    <a:pt x="150" y="117"/>
                    <a:pt x="150" y="117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23" y="105"/>
                    <a:pt x="114" y="115"/>
                    <a:pt x="105" y="12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327"/>
            <p:cNvSpPr>
              <a:spLocks/>
            </p:cNvSpPr>
            <p:nvPr/>
          </p:nvSpPr>
          <p:spPr bwMode="auto">
            <a:xfrm>
              <a:off x="5782568" y="3023072"/>
              <a:ext cx="19050" cy="19050"/>
            </a:xfrm>
            <a:custGeom>
              <a:avLst/>
              <a:gdLst>
                <a:gd name="T0" fmla="*/ 20 w 20"/>
                <a:gd name="T1" fmla="*/ 2 h 20"/>
                <a:gd name="T2" fmla="*/ 14 w 20"/>
                <a:gd name="T3" fmla="*/ 0 h 20"/>
                <a:gd name="T4" fmla="*/ 0 w 20"/>
                <a:gd name="T5" fmla="*/ 20 h 20"/>
                <a:gd name="T6" fmla="*/ 20 w 20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0">
                  <a:moveTo>
                    <a:pt x="20" y="2"/>
                  </a:moveTo>
                  <a:cubicBezTo>
                    <a:pt x="18" y="2"/>
                    <a:pt x="16" y="1"/>
                    <a:pt x="14" y="0"/>
                  </a:cubicBezTo>
                  <a:cubicBezTo>
                    <a:pt x="7" y="6"/>
                    <a:pt x="3" y="13"/>
                    <a:pt x="0" y="20"/>
                  </a:cubicBezTo>
                  <a:cubicBezTo>
                    <a:pt x="20" y="2"/>
                    <a:pt x="20" y="2"/>
                    <a:pt x="20" y="2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328"/>
            <p:cNvSpPr>
              <a:spLocks/>
            </p:cNvSpPr>
            <p:nvPr/>
          </p:nvSpPr>
          <p:spPr bwMode="auto">
            <a:xfrm>
              <a:off x="5767090" y="3067125"/>
              <a:ext cx="59531" cy="222647"/>
            </a:xfrm>
            <a:custGeom>
              <a:avLst/>
              <a:gdLst>
                <a:gd name="T0" fmla="*/ 7 w 62"/>
                <a:gd name="T1" fmla="*/ 0 h 231"/>
                <a:gd name="T2" fmla="*/ 0 w 62"/>
                <a:gd name="T3" fmla="*/ 8 h 231"/>
                <a:gd name="T4" fmla="*/ 15 w 62"/>
                <a:gd name="T5" fmla="*/ 51 h 231"/>
                <a:gd name="T6" fmla="*/ 2 w 62"/>
                <a:gd name="T7" fmla="*/ 62 h 231"/>
                <a:gd name="T8" fmla="*/ 5 w 62"/>
                <a:gd name="T9" fmla="*/ 66 h 231"/>
                <a:gd name="T10" fmla="*/ 20 w 62"/>
                <a:gd name="T11" fmla="*/ 61 h 231"/>
                <a:gd name="T12" fmla="*/ 48 w 62"/>
                <a:gd name="T13" fmla="*/ 203 h 231"/>
                <a:gd name="T14" fmla="*/ 39 w 62"/>
                <a:gd name="T15" fmla="*/ 216 h 231"/>
                <a:gd name="T16" fmla="*/ 40 w 62"/>
                <a:gd name="T17" fmla="*/ 221 h 231"/>
                <a:gd name="T18" fmla="*/ 62 w 62"/>
                <a:gd name="T19" fmla="*/ 231 h 231"/>
                <a:gd name="T20" fmla="*/ 26 w 62"/>
                <a:gd name="T21" fmla="*/ 59 h 231"/>
                <a:gd name="T22" fmla="*/ 22 w 62"/>
                <a:gd name="T23" fmla="*/ 36 h 231"/>
                <a:gd name="T24" fmla="*/ 19 w 62"/>
                <a:gd name="T25" fmla="*/ 28 h 231"/>
                <a:gd name="T26" fmla="*/ 7 w 62"/>
                <a:gd name="T27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231">
                  <a:moveTo>
                    <a:pt x="7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48" y="203"/>
                    <a:pt x="48" y="203"/>
                    <a:pt x="48" y="203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9" y="218"/>
                    <a:pt x="40" y="219"/>
                    <a:pt x="40" y="221"/>
                  </a:cubicBezTo>
                  <a:cubicBezTo>
                    <a:pt x="62" y="231"/>
                    <a:pt x="62" y="231"/>
                    <a:pt x="62" y="231"/>
                  </a:cubicBezTo>
                  <a:cubicBezTo>
                    <a:pt x="60" y="191"/>
                    <a:pt x="48" y="133"/>
                    <a:pt x="26" y="59"/>
                  </a:cubicBezTo>
                  <a:cubicBezTo>
                    <a:pt x="26" y="52"/>
                    <a:pt x="24" y="44"/>
                    <a:pt x="22" y="36"/>
                  </a:cubicBezTo>
                  <a:cubicBezTo>
                    <a:pt x="21" y="33"/>
                    <a:pt x="20" y="31"/>
                    <a:pt x="19" y="28"/>
                  </a:cubicBezTo>
                  <a:cubicBezTo>
                    <a:pt x="16" y="18"/>
                    <a:pt x="12" y="9"/>
                    <a:pt x="7" y="0"/>
                  </a:cubicBezTo>
                  <a:close/>
                </a:path>
              </a:pathLst>
            </a:custGeom>
            <a:solidFill>
              <a:srgbClr val="B16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329"/>
            <p:cNvSpPr>
              <a:spLocks/>
            </p:cNvSpPr>
            <p:nvPr/>
          </p:nvSpPr>
          <p:spPr bwMode="auto">
            <a:xfrm>
              <a:off x="5774234" y="3055219"/>
              <a:ext cx="14288" cy="39291"/>
            </a:xfrm>
            <a:custGeom>
              <a:avLst/>
              <a:gdLst>
                <a:gd name="T0" fmla="*/ 7 w 15"/>
                <a:gd name="T1" fmla="*/ 3 h 40"/>
                <a:gd name="T2" fmla="*/ 0 w 15"/>
                <a:gd name="T3" fmla="*/ 12 h 40"/>
                <a:gd name="T4" fmla="*/ 12 w 15"/>
                <a:gd name="T5" fmla="*/ 40 h 40"/>
                <a:gd name="T6" fmla="*/ 7 w 15"/>
                <a:gd name="T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0">
                  <a:moveTo>
                    <a:pt x="7" y="3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21"/>
                    <a:pt x="9" y="30"/>
                    <a:pt x="12" y="40"/>
                  </a:cubicBezTo>
                  <a:cubicBezTo>
                    <a:pt x="15" y="12"/>
                    <a:pt x="13" y="0"/>
                    <a:pt x="7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330"/>
            <p:cNvSpPr>
              <a:spLocks/>
            </p:cNvSpPr>
            <p:nvPr/>
          </p:nvSpPr>
          <p:spPr bwMode="auto">
            <a:xfrm>
              <a:off x="5771852" y="3125465"/>
              <a:ext cx="41672" cy="150019"/>
            </a:xfrm>
            <a:custGeom>
              <a:avLst/>
              <a:gdLst>
                <a:gd name="T0" fmla="*/ 15 w 43"/>
                <a:gd name="T1" fmla="*/ 0 h 155"/>
                <a:gd name="T2" fmla="*/ 0 w 43"/>
                <a:gd name="T3" fmla="*/ 5 h 155"/>
                <a:gd name="T4" fmla="*/ 16 w 43"/>
                <a:gd name="T5" fmla="*/ 120 h 155"/>
                <a:gd name="T6" fmla="*/ 33 w 43"/>
                <a:gd name="T7" fmla="*/ 153 h 155"/>
                <a:gd name="T8" fmla="*/ 34 w 43"/>
                <a:gd name="T9" fmla="*/ 155 h 155"/>
                <a:gd name="T10" fmla="*/ 43 w 43"/>
                <a:gd name="T11" fmla="*/ 142 h 155"/>
                <a:gd name="T12" fmla="*/ 15 w 43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55">
                  <a:moveTo>
                    <a:pt x="15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43"/>
                    <a:pt x="8" y="81"/>
                    <a:pt x="16" y="120"/>
                  </a:cubicBezTo>
                  <a:cubicBezTo>
                    <a:pt x="22" y="129"/>
                    <a:pt x="28" y="140"/>
                    <a:pt x="33" y="153"/>
                  </a:cubicBezTo>
                  <a:cubicBezTo>
                    <a:pt x="33" y="153"/>
                    <a:pt x="33" y="154"/>
                    <a:pt x="34" y="155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C8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331"/>
            <p:cNvSpPr>
              <a:spLocks/>
            </p:cNvSpPr>
            <p:nvPr/>
          </p:nvSpPr>
          <p:spPr bwMode="auto">
            <a:xfrm>
              <a:off x="5750421" y="3075459"/>
              <a:ext cx="30956" cy="51197"/>
            </a:xfrm>
            <a:custGeom>
              <a:avLst/>
              <a:gdLst>
                <a:gd name="T0" fmla="*/ 20 w 33"/>
                <a:gd name="T1" fmla="*/ 54 h 54"/>
                <a:gd name="T2" fmla="*/ 33 w 33"/>
                <a:gd name="T3" fmla="*/ 43 h 54"/>
                <a:gd name="T4" fmla="*/ 18 w 33"/>
                <a:gd name="T5" fmla="*/ 0 h 54"/>
                <a:gd name="T6" fmla="*/ 0 w 33"/>
                <a:gd name="T7" fmla="*/ 31 h 54"/>
                <a:gd name="T8" fmla="*/ 20 w 33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4">
                  <a:moveTo>
                    <a:pt x="20" y="54"/>
                  </a:moveTo>
                  <a:cubicBezTo>
                    <a:pt x="33" y="43"/>
                    <a:pt x="33" y="43"/>
                    <a:pt x="33" y="4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11"/>
                    <a:pt x="7" y="21"/>
                    <a:pt x="0" y="31"/>
                  </a:cubicBezTo>
                  <a:cubicBezTo>
                    <a:pt x="20" y="54"/>
                    <a:pt x="20" y="54"/>
                    <a:pt x="20" y="54"/>
                  </a:cubicBezTo>
                  <a:close/>
                </a:path>
              </a:pathLst>
            </a:custGeom>
            <a:solidFill>
              <a:srgbClr val="EC8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332"/>
            <p:cNvSpPr>
              <a:spLocks/>
            </p:cNvSpPr>
            <p:nvPr/>
          </p:nvSpPr>
          <p:spPr bwMode="auto">
            <a:xfrm>
              <a:off x="5469434" y="3227859"/>
              <a:ext cx="46434" cy="20241"/>
            </a:xfrm>
            <a:custGeom>
              <a:avLst/>
              <a:gdLst>
                <a:gd name="T0" fmla="*/ 48 w 48"/>
                <a:gd name="T1" fmla="*/ 20 h 21"/>
                <a:gd name="T2" fmla="*/ 46 w 48"/>
                <a:gd name="T3" fmla="*/ 0 h 21"/>
                <a:gd name="T4" fmla="*/ 0 w 48"/>
                <a:gd name="T5" fmla="*/ 21 h 21"/>
                <a:gd name="T6" fmla="*/ 48 w 48"/>
                <a:gd name="T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1">
                  <a:moveTo>
                    <a:pt x="48" y="20"/>
                  </a:moveTo>
                  <a:cubicBezTo>
                    <a:pt x="48" y="13"/>
                    <a:pt x="47" y="7"/>
                    <a:pt x="46" y="0"/>
                  </a:cubicBezTo>
                  <a:cubicBezTo>
                    <a:pt x="17" y="4"/>
                    <a:pt x="2" y="11"/>
                    <a:pt x="0" y="21"/>
                  </a:cubicBezTo>
                  <a:cubicBezTo>
                    <a:pt x="14" y="17"/>
                    <a:pt x="30" y="17"/>
                    <a:pt x="48" y="2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333"/>
            <p:cNvSpPr>
              <a:spLocks/>
            </p:cNvSpPr>
            <p:nvPr/>
          </p:nvSpPr>
          <p:spPr bwMode="auto">
            <a:xfrm>
              <a:off x="5378946" y="3244528"/>
              <a:ext cx="138113" cy="219075"/>
            </a:xfrm>
            <a:custGeom>
              <a:avLst/>
              <a:gdLst>
                <a:gd name="T0" fmla="*/ 142 w 144"/>
                <a:gd name="T1" fmla="*/ 3 h 227"/>
                <a:gd name="T2" fmla="*/ 94 w 144"/>
                <a:gd name="T3" fmla="*/ 4 h 227"/>
                <a:gd name="T4" fmla="*/ 4 w 144"/>
                <a:gd name="T5" fmla="*/ 227 h 227"/>
                <a:gd name="T6" fmla="*/ 100 w 144"/>
                <a:gd name="T7" fmla="*/ 227 h 227"/>
                <a:gd name="T8" fmla="*/ 101 w 144"/>
                <a:gd name="T9" fmla="*/ 220 h 227"/>
                <a:gd name="T10" fmla="*/ 126 w 144"/>
                <a:gd name="T11" fmla="*/ 186 h 227"/>
                <a:gd name="T12" fmla="*/ 137 w 144"/>
                <a:gd name="T13" fmla="*/ 97 h 227"/>
                <a:gd name="T14" fmla="*/ 142 w 144"/>
                <a:gd name="T15" fmla="*/ 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27">
                  <a:moveTo>
                    <a:pt x="142" y="3"/>
                  </a:moveTo>
                  <a:cubicBezTo>
                    <a:pt x="124" y="0"/>
                    <a:pt x="108" y="0"/>
                    <a:pt x="94" y="4"/>
                  </a:cubicBezTo>
                  <a:cubicBezTo>
                    <a:pt x="30" y="19"/>
                    <a:pt x="0" y="93"/>
                    <a:pt x="4" y="227"/>
                  </a:cubicBezTo>
                  <a:cubicBezTo>
                    <a:pt x="100" y="227"/>
                    <a:pt x="100" y="227"/>
                    <a:pt x="100" y="227"/>
                  </a:cubicBezTo>
                  <a:cubicBezTo>
                    <a:pt x="100" y="225"/>
                    <a:pt x="101" y="222"/>
                    <a:pt x="101" y="220"/>
                  </a:cubicBezTo>
                  <a:cubicBezTo>
                    <a:pt x="104" y="206"/>
                    <a:pt x="112" y="195"/>
                    <a:pt x="126" y="186"/>
                  </a:cubicBezTo>
                  <a:cubicBezTo>
                    <a:pt x="120" y="163"/>
                    <a:pt x="123" y="133"/>
                    <a:pt x="137" y="97"/>
                  </a:cubicBezTo>
                  <a:cubicBezTo>
                    <a:pt x="142" y="69"/>
                    <a:pt x="144" y="37"/>
                    <a:pt x="142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334"/>
            <p:cNvSpPr>
              <a:spLocks/>
            </p:cNvSpPr>
            <p:nvPr/>
          </p:nvSpPr>
          <p:spPr bwMode="auto">
            <a:xfrm>
              <a:off x="6095702" y="3450506"/>
              <a:ext cx="65484" cy="13097"/>
            </a:xfrm>
            <a:custGeom>
              <a:avLst/>
              <a:gdLst>
                <a:gd name="T0" fmla="*/ 0 w 55"/>
                <a:gd name="T1" fmla="*/ 0 h 11"/>
                <a:gd name="T2" fmla="*/ 0 w 55"/>
                <a:gd name="T3" fmla="*/ 11 h 11"/>
                <a:gd name="T4" fmla="*/ 55 w 55"/>
                <a:gd name="T5" fmla="*/ 11 h 11"/>
                <a:gd name="T6" fmla="*/ 0 w 55"/>
                <a:gd name="T7" fmla="*/ 0 h 11"/>
                <a:gd name="T8" fmla="*/ 0 w 5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">
                  <a:moveTo>
                    <a:pt x="0" y="0"/>
                  </a:moveTo>
                  <a:lnTo>
                    <a:pt x="0" y="11"/>
                  </a:lnTo>
                  <a:lnTo>
                    <a:pt x="55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5521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圆角矩形 79"/>
          <p:cNvSpPr/>
          <p:nvPr/>
        </p:nvSpPr>
        <p:spPr>
          <a:xfrm>
            <a:off x="2070165" y="2463060"/>
            <a:ext cx="2509483" cy="1011024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平行四边形 7"/>
          <p:cNvSpPr/>
          <p:nvPr/>
        </p:nvSpPr>
        <p:spPr>
          <a:xfrm>
            <a:off x="7824165" y="4584313"/>
            <a:ext cx="2266214" cy="1196537"/>
          </a:xfrm>
          <a:prstGeom prst="parallelogram">
            <a:avLst>
              <a:gd name="adj" fmla="val 54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平行四边形 8"/>
          <p:cNvSpPr/>
          <p:nvPr/>
        </p:nvSpPr>
        <p:spPr>
          <a:xfrm>
            <a:off x="7365265" y="4584313"/>
            <a:ext cx="1108158" cy="1196537"/>
          </a:xfrm>
          <a:prstGeom prst="parallelogram">
            <a:avLst>
              <a:gd name="adj" fmla="val 544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9604379" y="4088842"/>
            <a:ext cx="972000" cy="97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18373457" lon="17035655" rev="4800000"/>
            </a:camera>
            <a:lightRig rig="threePt" dir="t">
              <a:rot lat="0" lon="0" rev="13800000"/>
            </a:lightRig>
          </a:scene3d>
          <a:sp3d>
            <a:bevelT w="488950" h="12192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平行四边形 4"/>
          <p:cNvSpPr/>
          <p:nvPr/>
        </p:nvSpPr>
        <p:spPr>
          <a:xfrm>
            <a:off x="4949343" y="4584313"/>
            <a:ext cx="2266214" cy="1196537"/>
          </a:xfrm>
          <a:prstGeom prst="parallelogram">
            <a:avLst>
              <a:gd name="adj" fmla="val 54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>
            <a:off x="4490443" y="4584313"/>
            <a:ext cx="1108158" cy="1196537"/>
          </a:xfrm>
          <a:prstGeom prst="parallelogram">
            <a:avLst>
              <a:gd name="adj" fmla="val 5448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6729557" y="4088842"/>
            <a:ext cx="972000" cy="972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18373457" lon="17035655" rev="4800000"/>
            </a:camera>
            <a:lightRig rig="threePt" dir="t">
              <a:rot lat="0" lon="0" rev="13800000"/>
            </a:lightRig>
          </a:scene3d>
          <a:sp3d>
            <a:bevelT w="488950" h="12192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平行四边形 2"/>
          <p:cNvSpPr/>
          <p:nvPr/>
        </p:nvSpPr>
        <p:spPr>
          <a:xfrm>
            <a:off x="2074521" y="4584313"/>
            <a:ext cx="2266214" cy="1196537"/>
          </a:xfrm>
          <a:prstGeom prst="parallelogram">
            <a:avLst>
              <a:gd name="adj" fmla="val 54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854735" y="4088842"/>
            <a:ext cx="972000" cy="97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>
              <a:rot lat="18373457" lon="17035655" rev="4800000"/>
            </a:camera>
            <a:lightRig rig="threePt" dir="t">
              <a:rot lat="0" lon="0" rev="13800000"/>
            </a:lightRig>
          </a:scene3d>
          <a:sp3d>
            <a:bevelT w="488950" h="12192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615621" y="4584313"/>
            <a:ext cx="1108158" cy="1196537"/>
          </a:xfrm>
          <a:prstGeom prst="parallelogram">
            <a:avLst>
              <a:gd name="adj" fmla="val 544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27"/>
          <p:cNvSpPr>
            <a:spLocks noChangeAspect="1" noEditPoints="1"/>
          </p:cNvSpPr>
          <p:nvPr/>
        </p:nvSpPr>
        <p:spPr bwMode="auto">
          <a:xfrm>
            <a:off x="9237842" y="4697049"/>
            <a:ext cx="391249" cy="396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accent6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9"/>
          <p:cNvSpPr>
            <a:spLocks noChangeAspect="1" noEditPoints="1"/>
          </p:cNvSpPr>
          <p:nvPr/>
        </p:nvSpPr>
        <p:spPr bwMode="auto">
          <a:xfrm>
            <a:off x="6085520" y="4706838"/>
            <a:ext cx="682750" cy="396000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accent5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9"/>
          <p:cNvSpPr>
            <a:spLocks noChangeAspect="1" noEditPoints="1"/>
          </p:cNvSpPr>
          <p:nvPr/>
        </p:nvSpPr>
        <p:spPr bwMode="auto">
          <a:xfrm>
            <a:off x="3389568" y="4697049"/>
            <a:ext cx="441158" cy="396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3"/>
          </a:solidFill>
          <a:ln w="12700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321159" y="52010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</a:t>
            </a:r>
          </a:p>
        </p:txBody>
      </p:sp>
      <p:sp>
        <p:nvSpPr>
          <p:cNvPr id="20" name="空心弧 19"/>
          <p:cNvSpPr/>
          <p:nvPr/>
        </p:nvSpPr>
        <p:spPr>
          <a:xfrm>
            <a:off x="4462441" y="4115252"/>
            <a:ext cx="576000" cy="576000"/>
          </a:xfrm>
          <a:prstGeom prst="blockArc">
            <a:avLst>
              <a:gd name="adj1" fmla="val 4"/>
              <a:gd name="adj2" fmla="val 21555189"/>
              <a:gd name="adj3" fmla="val 106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4462441" y="4115252"/>
            <a:ext cx="576000" cy="576000"/>
          </a:xfrm>
          <a:prstGeom prst="blockArc">
            <a:avLst>
              <a:gd name="adj1" fmla="val 7160119"/>
              <a:gd name="adj2" fmla="val 21555189"/>
              <a:gd name="adj3" fmla="val 106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58534" y="421472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65%</a:t>
            </a:r>
            <a:endParaRPr lang="zh-CN" altLang="en-US" dirty="0"/>
          </a:p>
        </p:txBody>
      </p:sp>
      <p:sp>
        <p:nvSpPr>
          <p:cNvPr id="24" name="空心弧 23"/>
          <p:cNvSpPr/>
          <p:nvPr/>
        </p:nvSpPr>
        <p:spPr>
          <a:xfrm>
            <a:off x="7225784" y="4115252"/>
            <a:ext cx="576000" cy="576000"/>
          </a:xfrm>
          <a:prstGeom prst="blockArc">
            <a:avLst>
              <a:gd name="adj1" fmla="val 4"/>
              <a:gd name="adj2" fmla="val 21555189"/>
              <a:gd name="adj3" fmla="val 106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7225784" y="4115252"/>
            <a:ext cx="576000" cy="576000"/>
          </a:xfrm>
          <a:prstGeom prst="blockArc">
            <a:avLst>
              <a:gd name="adj1" fmla="val 11845492"/>
              <a:gd name="adj2" fmla="val 21555189"/>
              <a:gd name="adj3" fmla="val 1062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21877" y="421472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47%</a:t>
            </a:r>
            <a:endParaRPr lang="zh-CN" altLang="en-US" dirty="0"/>
          </a:p>
        </p:txBody>
      </p:sp>
      <p:sp>
        <p:nvSpPr>
          <p:cNvPr id="27" name="空心弧 26"/>
          <p:cNvSpPr/>
          <p:nvPr/>
        </p:nvSpPr>
        <p:spPr>
          <a:xfrm>
            <a:off x="10114783" y="4115252"/>
            <a:ext cx="576000" cy="576000"/>
          </a:xfrm>
          <a:prstGeom prst="blockArc">
            <a:avLst>
              <a:gd name="adj1" fmla="val 4"/>
              <a:gd name="adj2" fmla="val 21555189"/>
              <a:gd name="adj3" fmla="val 106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空心弧 27"/>
          <p:cNvSpPr/>
          <p:nvPr/>
        </p:nvSpPr>
        <p:spPr>
          <a:xfrm>
            <a:off x="10114783" y="4115252"/>
            <a:ext cx="576000" cy="576000"/>
          </a:xfrm>
          <a:prstGeom prst="blockArc">
            <a:avLst>
              <a:gd name="adj1" fmla="val 2719410"/>
              <a:gd name="adj2" fmla="val 21555189"/>
              <a:gd name="adj3" fmla="val 1062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110876" y="421472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90%</a:t>
            </a:r>
            <a:endParaRPr lang="zh-CN" altLang="en-US" dirty="0"/>
          </a:p>
        </p:txBody>
      </p:sp>
      <p:sp>
        <p:nvSpPr>
          <p:cNvPr id="35" name="文本框 34"/>
          <p:cNvSpPr txBox="1"/>
          <p:nvPr/>
        </p:nvSpPr>
        <p:spPr>
          <a:xfrm>
            <a:off x="5159897" y="52010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054985" y="520104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4973538" y="2165185"/>
            <a:ext cx="2509483" cy="1011024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圆角矩形 39"/>
          <p:cNvSpPr/>
          <p:nvPr/>
        </p:nvSpPr>
        <p:spPr>
          <a:xfrm>
            <a:off x="7812251" y="1867310"/>
            <a:ext cx="2509483" cy="1011024"/>
          </a:xfrm>
          <a:prstGeom prst="roundRect">
            <a:avLst/>
          </a:prstGeom>
          <a:solidFill>
            <a:schemeClr val="bg1">
              <a:alpha val="37000"/>
            </a:schemeClr>
          </a:solidFill>
          <a:ln w="3175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5625943">
            <a:off x="3757901" y="5212717"/>
            <a:ext cx="1080000" cy="36000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5625943">
            <a:off x="6627133" y="5212717"/>
            <a:ext cx="1080000" cy="36000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5625943">
            <a:off x="9504609" y="5212717"/>
            <a:ext cx="1080000" cy="36000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平行四边形 43"/>
          <p:cNvSpPr/>
          <p:nvPr/>
        </p:nvSpPr>
        <p:spPr>
          <a:xfrm rot="3186707" flipH="1">
            <a:off x="6917471" y="4859811"/>
            <a:ext cx="282590" cy="1181254"/>
          </a:xfrm>
          <a:custGeom>
            <a:avLst/>
            <a:gdLst>
              <a:gd name="connsiteX0" fmla="*/ 0 w 268777"/>
              <a:gd name="connsiteY0" fmla="*/ 991981 h 991981"/>
              <a:gd name="connsiteX1" fmla="*/ 67194 w 268777"/>
              <a:gd name="connsiteY1" fmla="*/ 0 h 991981"/>
              <a:gd name="connsiteX2" fmla="*/ 268777 w 268777"/>
              <a:gd name="connsiteY2" fmla="*/ 0 h 991981"/>
              <a:gd name="connsiteX3" fmla="*/ 201583 w 268777"/>
              <a:gd name="connsiteY3" fmla="*/ 991981 h 991981"/>
              <a:gd name="connsiteX4" fmla="*/ 0 w 268777"/>
              <a:gd name="connsiteY4" fmla="*/ 991981 h 991981"/>
              <a:gd name="connsiteX0" fmla="*/ 0 w 276216"/>
              <a:gd name="connsiteY0" fmla="*/ 1004212 h 1004212"/>
              <a:gd name="connsiteX1" fmla="*/ 67194 w 276216"/>
              <a:gd name="connsiteY1" fmla="*/ 12231 h 1004212"/>
              <a:gd name="connsiteX2" fmla="*/ 276216 w 276216"/>
              <a:gd name="connsiteY2" fmla="*/ 0 h 1004212"/>
              <a:gd name="connsiteX3" fmla="*/ 201583 w 276216"/>
              <a:gd name="connsiteY3" fmla="*/ 1004212 h 1004212"/>
              <a:gd name="connsiteX4" fmla="*/ 0 w 276216"/>
              <a:gd name="connsiteY4" fmla="*/ 1004212 h 1004212"/>
              <a:gd name="connsiteX0" fmla="*/ 0 w 276216"/>
              <a:gd name="connsiteY0" fmla="*/ 1004212 h 1004212"/>
              <a:gd name="connsiteX1" fmla="*/ 65603 w 276216"/>
              <a:gd name="connsiteY1" fmla="*/ 23396 h 1004212"/>
              <a:gd name="connsiteX2" fmla="*/ 276216 w 276216"/>
              <a:gd name="connsiteY2" fmla="*/ 0 h 1004212"/>
              <a:gd name="connsiteX3" fmla="*/ 201583 w 276216"/>
              <a:gd name="connsiteY3" fmla="*/ 1004212 h 1004212"/>
              <a:gd name="connsiteX4" fmla="*/ 0 w 276216"/>
              <a:gd name="connsiteY4" fmla="*/ 1004212 h 1004212"/>
              <a:gd name="connsiteX0" fmla="*/ 0 w 282590"/>
              <a:gd name="connsiteY0" fmla="*/ 1022288 h 1022288"/>
              <a:gd name="connsiteX1" fmla="*/ 71977 w 282590"/>
              <a:gd name="connsiteY1" fmla="*/ 23396 h 1022288"/>
              <a:gd name="connsiteX2" fmla="*/ 282590 w 282590"/>
              <a:gd name="connsiteY2" fmla="*/ 0 h 1022288"/>
              <a:gd name="connsiteX3" fmla="*/ 207957 w 282590"/>
              <a:gd name="connsiteY3" fmla="*/ 1004212 h 1022288"/>
              <a:gd name="connsiteX4" fmla="*/ 0 w 282590"/>
              <a:gd name="connsiteY4" fmla="*/ 1022288 h 1022288"/>
              <a:gd name="connsiteX0" fmla="*/ 0 w 282590"/>
              <a:gd name="connsiteY0" fmla="*/ 1022288 h 1199855"/>
              <a:gd name="connsiteX1" fmla="*/ 71977 w 282590"/>
              <a:gd name="connsiteY1" fmla="*/ 23396 h 1199855"/>
              <a:gd name="connsiteX2" fmla="*/ 282590 w 282590"/>
              <a:gd name="connsiteY2" fmla="*/ 0 h 1199855"/>
              <a:gd name="connsiteX3" fmla="*/ 195260 w 282590"/>
              <a:gd name="connsiteY3" fmla="*/ 1199855 h 1199855"/>
              <a:gd name="connsiteX4" fmla="*/ 0 w 282590"/>
              <a:gd name="connsiteY4" fmla="*/ 1022288 h 1199855"/>
              <a:gd name="connsiteX0" fmla="*/ 0 w 282590"/>
              <a:gd name="connsiteY0" fmla="*/ 1022288 h 1187102"/>
              <a:gd name="connsiteX1" fmla="*/ 71977 w 282590"/>
              <a:gd name="connsiteY1" fmla="*/ 23396 h 1187102"/>
              <a:gd name="connsiteX2" fmla="*/ 282590 w 282590"/>
              <a:gd name="connsiteY2" fmla="*/ 0 h 1187102"/>
              <a:gd name="connsiteX3" fmla="*/ 172395 w 282590"/>
              <a:gd name="connsiteY3" fmla="*/ 1187102 h 1187102"/>
              <a:gd name="connsiteX4" fmla="*/ 0 w 282590"/>
              <a:gd name="connsiteY4" fmla="*/ 1022288 h 1187102"/>
              <a:gd name="connsiteX0" fmla="*/ 0 w 282590"/>
              <a:gd name="connsiteY0" fmla="*/ 1022288 h 1181254"/>
              <a:gd name="connsiteX1" fmla="*/ 71977 w 282590"/>
              <a:gd name="connsiteY1" fmla="*/ 23396 h 1181254"/>
              <a:gd name="connsiteX2" fmla="*/ 282590 w 282590"/>
              <a:gd name="connsiteY2" fmla="*/ 0 h 1181254"/>
              <a:gd name="connsiteX3" fmla="*/ 171329 w 282590"/>
              <a:gd name="connsiteY3" fmla="*/ 1181254 h 1181254"/>
              <a:gd name="connsiteX4" fmla="*/ 0 w 282590"/>
              <a:gd name="connsiteY4" fmla="*/ 1022288 h 118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90" h="1181254">
                <a:moveTo>
                  <a:pt x="0" y="1022288"/>
                </a:moveTo>
                <a:lnTo>
                  <a:pt x="71977" y="23396"/>
                </a:lnTo>
                <a:lnTo>
                  <a:pt x="282590" y="0"/>
                </a:lnTo>
                <a:lnTo>
                  <a:pt x="171329" y="1181254"/>
                </a:lnTo>
                <a:lnTo>
                  <a:pt x="0" y="1022288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平行四边形 43"/>
          <p:cNvSpPr/>
          <p:nvPr/>
        </p:nvSpPr>
        <p:spPr>
          <a:xfrm rot="3186707" flipH="1">
            <a:off x="4049168" y="4859811"/>
            <a:ext cx="282590" cy="1181254"/>
          </a:xfrm>
          <a:custGeom>
            <a:avLst/>
            <a:gdLst>
              <a:gd name="connsiteX0" fmla="*/ 0 w 268777"/>
              <a:gd name="connsiteY0" fmla="*/ 991981 h 991981"/>
              <a:gd name="connsiteX1" fmla="*/ 67194 w 268777"/>
              <a:gd name="connsiteY1" fmla="*/ 0 h 991981"/>
              <a:gd name="connsiteX2" fmla="*/ 268777 w 268777"/>
              <a:gd name="connsiteY2" fmla="*/ 0 h 991981"/>
              <a:gd name="connsiteX3" fmla="*/ 201583 w 268777"/>
              <a:gd name="connsiteY3" fmla="*/ 991981 h 991981"/>
              <a:gd name="connsiteX4" fmla="*/ 0 w 268777"/>
              <a:gd name="connsiteY4" fmla="*/ 991981 h 991981"/>
              <a:gd name="connsiteX0" fmla="*/ 0 w 276216"/>
              <a:gd name="connsiteY0" fmla="*/ 1004212 h 1004212"/>
              <a:gd name="connsiteX1" fmla="*/ 67194 w 276216"/>
              <a:gd name="connsiteY1" fmla="*/ 12231 h 1004212"/>
              <a:gd name="connsiteX2" fmla="*/ 276216 w 276216"/>
              <a:gd name="connsiteY2" fmla="*/ 0 h 1004212"/>
              <a:gd name="connsiteX3" fmla="*/ 201583 w 276216"/>
              <a:gd name="connsiteY3" fmla="*/ 1004212 h 1004212"/>
              <a:gd name="connsiteX4" fmla="*/ 0 w 276216"/>
              <a:gd name="connsiteY4" fmla="*/ 1004212 h 1004212"/>
              <a:gd name="connsiteX0" fmla="*/ 0 w 276216"/>
              <a:gd name="connsiteY0" fmla="*/ 1004212 h 1004212"/>
              <a:gd name="connsiteX1" fmla="*/ 65603 w 276216"/>
              <a:gd name="connsiteY1" fmla="*/ 23396 h 1004212"/>
              <a:gd name="connsiteX2" fmla="*/ 276216 w 276216"/>
              <a:gd name="connsiteY2" fmla="*/ 0 h 1004212"/>
              <a:gd name="connsiteX3" fmla="*/ 201583 w 276216"/>
              <a:gd name="connsiteY3" fmla="*/ 1004212 h 1004212"/>
              <a:gd name="connsiteX4" fmla="*/ 0 w 276216"/>
              <a:gd name="connsiteY4" fmla="*/ 1004212 h 1004212"/>
              <a:gd name="connsiteX0" fmla="*/ 0 w 282590"/>
              <a:gd name="connsiteY0" fmla="*/ 1022288 h 1022288"/>
              <a:gd name="connsiteX1" fmla="*/ 71977 w 282590"/>
              <a:gd name="connsiteY1" fmla="*/ 23396 h 1022288"/>
              <a:gd name="connsiteX2" fmla="*/ 282590 w 282590"/>
              <a:gd name="connsiteY2" fmla="*/ 0 h 1022288"/>
              <a:gd name="connsiteX3" fmla="*/ 207957 w 282590"/>
              <a:gd name="connsiteY3" fmla="*/ 1004212 h 1022288"/>
              <a:gd name="connsiteX4" fmla="*/ 0 w 282590"/>
              <a:gd name="connsiteY4" fmla="*/ 1022288 h 1022288"/>
              <a:gd name="connsiteX0" fmla="*/ 0 w 282590"/>
              <a:gd name="connsiteY0" fmla="*/ 1022288 h 1199855"/>
              <a:gd name="connsiteX1" fmla="*/ 71977 w 282590"/>
              <a:gd name="connsiteY1" fmla="*/ 23396 h 1199855"/>
              <a:gd name="connsiteX2" fmla="*/ 282590 w 282590"/>
              <a:gd name="connsiteY2" fmla="*/ 0 h 1199855"/>
              <a:gd name="connsiteX3" fmla="*/ 195260 w 282590"/>
              <a:gd name="connsiteY3" fmla="*/ 1199855 h 1199855"/>
              <a:gd name="connsiteX4" fmla="*/ 0 w 282590"/>
              <a:gd name="connsiteY4" fmla="*/ 1022288 h 1199855"/>
              <a:gd name="connsiteX0" fmla="*/ 0 w 282590"/>
              <a:gd name="connsiteY0" fmla="*/ 1022288 h 1187102"/>
              <a:gd name="connsiteX1" fmla="*/ 71977 w 282590"/>
              <a:gd name="connsiteY1" fmla="*/ 23396 h 1187102"/>
              <a:gd name="connsiteX2" fmla="*/ 282590 w 282590"/>
              <a:gd name="connsiteY2" fmla="*/ 0 h 1187102"/>
              <a:gd name="connsiteX3" fmla="*/ 172395 w 282590"/>
              <a:gd name="connsiteY3" fmla="*/ 1187102 h 1187102"/>
              <a:gd name="connsiteX4" fmla="*/ 0 w 282590"/>
              <a:gd name="connsiteY4" fmla="*/ 1022288 h 1187102"/>
              <a:gd name="connsiteX0" fmla="*/ 0 w 282590"/>
              <a:gd name="connsiteY0" fmla="*/ 1022288 h 1181254"/>
              <a:gd name="connsiteX1" fmla="*/ 71977 w 282590"/>
              <a:gd name="connsiteY1" fmla="*/ 23396 h 1181254"/>
              <a:gd name="connsiteX2" fmla="*/ 282590 w 282590"/>
              <a:gd name="connsiteY2" fmla="*/ 0 h 1181254"/>
              <a:gd name="connsiteX3" fmla="*/ 171329 w 282590"/>
              <a:gd name="connsiteY3" fmla="*/ 1181254 h 1181254"/>
              <a:gd name="connsiteX4" fmla="*/ 0 w 282590"/>
              <a:gd name="connsiteY4" fmla="*/ 1022288 h 118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90" h="1181254">
                <a:moveTo>
                  <a:pt x="0" y="1022288"/>
                </a:moveTo>
                <a:lnTo>
                  <a:pt x="71977" y="23396"/>
                </a:lnTo>
                <a:lnTo>
                  <a:pt x="282590" y="0"/>
                </a:lnTo>
                <a:lnTo>
                  <a:pt x="171329" y="1181254"/>
                </a:lnTo>
                <a:lnTo>
                  <a:pt x="0" y="1022288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平行四边形 43"/>
          <p:cNvSpPr/>
          <p:nvPr/>
        </p:nvSpPr>
        <p:spPr>
          <a:xfrm rot="3186707" flipH="1">
            <a:off x="9791870" y="4859812"/>
            <a:ext cx="282590" cy="1181254"/>
          </a:xfrm>
          <a:custGeom>
            <a:avLst/>
            <a:gdLst>
              <a:gd name="connsiteX0" fmla="*/ 0 w 268777"/>
              <a:gd name="connsiteY0" fmla="*/ 991981 h 991981"/>
              <a:gd name="connsiteX1" fmla="*/ 67194 w 268777"/>
              <a:gd name="connsiteY1" fmla="*/ 0 h 991981"/>
              <a:gd name="connsiteX2" fmla="*/ 268777 w 268777"/>
              <a:gd name="connsiteY2" fmla="*/ 0 h 991981"/>
              <a:gd name="connsiteX3" fmla="*/ 201583 w 268777"/>
              <a:gd name="connsiteY3" fmla="*/ 991981 h 991981"/>
              <a:gd name="connsiteX4" fmla="*/ 0 w 268777"/>
              <a:gd name="connsiteY4" fmla="*/ 991981 h 991981"/>
              <a:gd name="connsiteX0" fmla="*/ 0 w 276216"/>
              <a:gd name="connsiteY0" fmla="*/ 1004212 h 1004212"/>
              <a:gd name="connsiteX1" fmla="*/ 67194 w 276216"/>
              <a:gd name="connsiteY1" fmla="*/ 12231 h 1004212"/>
              <a:gd name="connsiteX2" fmla="*/ 276216 w 276216"/>
              <a:gd name="connsiteY2" fmla="*/ 0 h 1004212"/>
              <a:gd name="connsiteX3" fmla="*/ 201583 w 276216"/>
              <a:gd name="connsiteY3" fmla="*/ 1004212 h 1004212"/>
              <a:gd name="connsiteX4" fmla="*/ 0 w 276216"/>
              <a:gd name="connsiteY4" fmla="*/ 1004212 h 1004212"/>
              <a:gd name="connsiteX0" fmla="*/ 0 w 276216"/>
              <a:gd name="connsiteY0" fmla="*/ 1004212 h 1004212"/>
              <a:gd name="connsiteX1" fmla="*/ 65603 w 276216"/>
              <a:gd name="connsiteY1" fmla="*/ 23396 h 1004212"/>
              <a:gd name="connsiteX2" fmla="*/ 276216 w 276216"/>
              <a:gd name="connsiteY2" fmla="*/ 0 h 1004212"/>
              <a:gd name="connsiteX3" fmla="*/ 201583 w 276216"/>
              <a:gd name="connsiteY3" fmla="*/ 1004212 h 1004212"/>
              <a:gd name="connsiteX4" fmla="*/ 0 w 276216"/>
              <a:gd name="connsiteY4" fmla="*/ 1004212 h 1004212"/>
              <a:gd name="connsiteX0" fmla="*/ 0 w 282590"/>
              <a:gd name="connsiteY0" fmla="*/ 1022288 h 1022288"/>
              <a:gd name="connsiteX1" fmla="*/ 71977 w 282590"/>
              <a:gd name="connsiteY1" fmla="*/ 23396 h 1022288"/>
              <a:gd name="connsiteX2" fmla="*/ 282590 w 282590"/>
              <a:gd name="connsiteY2" fmla="*/ 0 h 1022288"/>
              <a:gd name="connsiteX3" fmla="*/ 207957 w 282590"/>
              <a:gd name="connsiteY3" fmla="*/ 1004212 h 1022288"/>
              <a:gd name="connsiteX4" fmla="*/ 0 w 282590"/>
              <a:gd name="connsiteY4" fmla="*/ 1022288 h 1022288"/>
              <a:gd name="connsiteX0" fmla="*/ 0 w 282590"/>
              <a:gd name="connsiteY0" fmla="*/ 1022288 h 1199855"/>
              <a:gd name="connsiteX1" fmla="*/ 71977 w 282590"/>
              <a:gd name="connsiteY1" fmla="*/ 23396 h 1199855"/>
              <a:gd name="connsiteX2" fmla="*/ 282590 w 282590"/>
              <a:gd name="connsiteY2" fmla="*/ 0 h 1199855"/>
              <a:gd name="connsiteX3" fmla="*/ 195260 w 282590"/>
              <a:gd name="connsiteY3" fmla="*/ 1199855 h 1199855"/>
              <a:gd name="connsiteX4" fmla="*/ 0 w 282590"/>
              <a:gd name="connsiteY4" fmla="*/ 1022288 h 1199855"/>
              <a:gd name="connsiteX0" fmla="*/ 0 w 282590"/>
              <a:gd name="connsiteY0" fmla="*/ 1022288 h 1187102"/>
              <a:gd name="connsiteX1" fmla="*/ 71977 w 282590"/>
              <a:gd name="connsiteY1" fmla="*/ 23396 h 1187102"/>
              <a:gd name="connsiteX2" fmla="*/ 282590 w 282590"/>
              <a:gd name="connsiteY2" fmla="*/ 0 h 1187102"/>
              <a:gd name="connsiteX3" fmla="*/ 172395 w 282590"/>
              <a:gd name="connsiteY3" fmla="*/ 1187102 h 1187102"/>
              <a:gd name="connsiteX4" fmla="*/ 0 w 282590"/>
              <a:gd name="connsiteY4" fmla="*/ 1022288 h 1187102"/>
              <a:gd name="connsiteX0" fmla="*/ 0 w 282590"/>
              <a:gd name="connsiteY0" fmla="*/ 1022288 h 1181254"/>
              <a:gd name="connsiteX1" fmla="*/ 71977 w 282590"/>
              <a:gd name="connsiteY1" fmla="*/ 23396 h 1181254"/>
              <a:gd name="connsiteX2" fmla="*/ 282590 w 282590"/>
              <a:gd name="connsiteY2" fmla="*/ 0 h 1181254"/>
              <a:gd name="connsiteX3" fmla="*/ 171329 w 282590"/>
              <a:gd name="connsiteY3" fmla="*/ 1181254 h 1181254"/>
              <a:gd name="connsiteX4" fmla="*/ 0 w 282590"/>
              <a:gd name="connsiteY4" fmla="*/ 1022288 h 118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90" h="1181254">
                <a:moveTo>
                  <a:pt x="0" y="1022288"/>
                </a:moveTo>
                <a:lnTo>
                  <a:pt x="71977" y="23396"/>
                </a:lnTo>
                <a:lnTo>
                  <a:pt x="282590" y="0"/>
                </a:lnTo>
                <a:lnTo>
                  <a:pt x="171329" y="1181254"/>
                </a:lnTo>
                <a:lnTo>
                  <a:pt x="0" y="1022288"/>
                </a:ln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664302" y="2566927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128744" y="2597705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3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4400" dirty="0">
              <a:solidFill>
                <a:schemeClr val="accent3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553716" y="2262123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976593" y="229290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4400" dirty="0">
              <a:solidFill>
                <a:schemeClr val="accent5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418648" y="1957324"/>
            <a:ext cx="18261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841525" y="198810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6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4400" dirty="0">
              <a:solidFill>
                <a:schemeClr val="accent6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cxnSp>
        <p:nvCxnSpPr>
          <p:cNvPr id="54" name="肘形连接符 53"/>
          <p:cNvCxnSpPr/>
          <p:nvPr/>
        </p:nvCxnSpPr>
        <p:spPr>
          <a:xfrm>
            <a:off x="2655939" y="3473307"/>
            <a:ext cx="1791370" cy="904729"/>
          </a:xfrm>
          <a:prstGeom prst="bentConnector3">
            <a:avLst>
              <a:gd name="adj1" fmla="val -1045"/>
            </a:avLst>
          </a:prstGeom>
          <a:ln w="22225" cap="rnd">
            <a:solidFill>
              <a:schemeClr val="bg2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肘形连接符 67"/>
          <p:cNvCxnSpPr>
            <a:endCxn id="26" idx="1"/>
          </p:cNvCxnSpPr>
          <p:nvPr/>
        </p:nvCxnSpPr>
        <p:spPr>
          <a:xfrm>
            <a:off x="5585759" y="3130232"/>
            <a:ext cx="1636118" cy="1269157"/>
          </a:xfrm>
          <a:prstGeom prst="bentConnector3">
            <a:avLst>
              <a:gd name="adj1" fmla="val 39"/>
            </a:avLst>
          </a:prstGeom>
          <a:ln w="22225" cap="rnd">
            <a:solidFill>
              <a:schemeClr val="bg2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肘形连接符 70"/>
          <p:cNvCxnSpPr/>
          <p:nvPr/>
        </p:nvCxnSpPr>
        <p:spPr>
          <a:xfrm>
            <a:off x="8316095" y="2894708"/>
            <a:ext cx="1774284" cy="1479136"/>
          </a:xfrm>
          <a:prstGeom prst="bentConnector3">
            <a:avLst>
              <a:gd name="adj1" fmla="val -755"/>
            </a:avLst>
          </a:prstGeom>
          <a:ln w="22225" cap="rnd">
            <a:solidFill>
              <a:schemeClr val="bg2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数据关系图表</a:t>
            </a:r>
          </a:p>
        </p:txBody>
      </p:sp>
    </p:spTree>
    <p:extLst>
      <p:ext uri="{BB962C8B-B14F-4D97-AF65-F5344CB8AC3E}">
        <p14:creationId xmlns:p14="http://schemas.microsoft.com/office/powerpoint/2010/main" val="247878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组合 716" hidden="1"/>
          <p:cNvGrpSpPr>
            <a:grpSpLocks noChangeAspect="1"/>
          </p:cNvGrpSpPr>
          <p:nvPr/>
        </p:nvGrpSpPr>
        <p:grpSpPr>
          <a:xfrm>
            <a:off x="8062896" y="4345988"/>
            <a:ext cx="2756368" cy="1872000"/>
            <a:chOff x="4957763" y="3451226"/>
            <a:chExt cx="974725" cy="66198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18" name="Freeform 5"/>
            <p:cNvSpPr>
              <a:spLocks/>
            </p:cNvSpPr>
            <p:nvPr/>
          </p:nvSpPr>
          <p:spPr bwMode="auto">
            <a:xfrm>
              <a:off x="5732463" y="3549651"/>
              <a:ext cx="152400" cy="192087"/>
            </a:xfrm>
            <a:custGeom>
              <a:avLst/>
              <a:gdLst>
                <a:gd name="T0" fmla="*/ 93 w 101"/>
                <a:gd name="T1" fmla="*/ 47 h 128"/>
                <a:gd name="T2" fmla="*/ 96 w 101"/>
                <a:gd name="T3" fmla="*/ 43 h 128"/>
                <a:gd name="T4" fmla="*/ 101 w 101"/>
                <a:gd name="T5" fmla="*/ 32 h 128"/>
                <a:gd name="T6" fmla="*/ 101 w 101"/>
                <a:gd name="T7" fmla="*/ 30 h 128"/>
                <a:gd name="T8" fmla="*/ 75 w 101"/>
                <a:gd name="T9" fmla="*/ 11 h 128"/>
                <a:gd name="T10" fmla="*/ 47 w 101"/>
                <a:gd name="T11" fmla="*/ 0 h 128"/>
                <a:gd name="T12" fmla="*/ 31 w 101"/>
                <a:gd name="T13" fmla="*/ 25 h 128"/>
                <a:gd name="T14" fmla="*/ 22 w 101"/>
                <a:gd name="T15" fmla="*/ 18 h 128"/>
                <a:gd name="T16" fmla="*/ 16 w 101"/>
                <a:gd name="T17" fmla="*/ 26 h 128"/>
                <a:gd name="T18" fmla="*/ 10 w 101"/>
                <a:gd name="T19" fmla="*/ 20 h 128"/>
                <a:gd name="T20" fmla="*/ 5 w 101"/>
                <a:gd name="T21" fmla="*/ 32 h 128"/>
                <a:gd name="T22" fmla="*/ 4 w 101"/>
                <a:gd name="T23" fmla="*/ 24 h 128"/>
                <a:gd name="T24" fmla="*/ 0 w 101"/>
                <a:gd name="T25" fmla="*/ 27 h 128"/>
                <a:gd name="T26" fmla="*/ 5 w 101"/>
                <a:gd name="T27" fmla="*/ 37 h 128"/>
                <a:gd name="T28" fmla="*/ 10 w 101"/>
                <a:gd name="T29" fmla="*/ 25 h 128"/>
                <a:gd name="T30" fmla="*/ 16 w 101"/>
                <a:gd name="T31" fmla="*/ 30 h 128"/>
                <a:gd name="T32" fmla="*/ 16 w 101"/>
                <a:gd name="T33" fmla="*/ 58 h 128"/>
                <a:gd name="T34" fmla="*/ 18 w 101"/>
                <a:gd name="T35" fmla="*/ 57 h 128"/>
                <a:gd name="T36" fmla="*/ 18 w 101"/>
                <a:gd name="T37" fmla="*/ 28 h 128"/>
                <a:gd name="T38" fmla="*/ 23 w 101"/>
                <a:gd name="T39" fmla="*/ 24 h 128"/>
                <a:gd name="T40" fmla="*/ 33 w 101"/>
                <a:gd name="T41" fmla="*/ 29 h 128"/>
                <a:gd name="T42" fmla="*/ 47 w 101"/>
                <a:gd name="T43" fmla="*/ 5 h 128"/>
                <a:gd name="T44" fmla="*/ 89 w 101"/>
                <a:gd name="T45" fmla="*/ 35 h 128"/>
                <a:gd name="T46" fmla="*/ 79 w 101"/>
                <a:gd name="T47" fmla="*/ 59 h 128"/>
                <a:gd name="T48" fmla="*/ 47 w 101"/>
                <a:gd name="T49" fmla="*/ 36 h 128"/>
                <a:gd name="T50" fmla="*/ 81 w 101"/>
                <a:gd name="T51" fmla="*/ 70 h 128"/>
                <a:gd name="T52" fmla="*/ 61 w 101"/>
                <a:gd name="T53" fmla="*/ 128 h 128"/>
                <a:gd name="T54" fmla="*/ 70 w 101"/>
                <a:gd name="T55" fmla="*/ 128 h 128"/>
                <a:gd name="T56" fmla="*/ 88 w 101"/>
                <a:gd name="T57" fmla="*/ 105 h 128"/>
                <a:gd name="T58" fmla="*/ 90 w 101"/>
                <a:gd name="T59" fmla="*/ 71 h 128"/>
                <a:gd name="T60" fmla="*/ 90 w 101"/>
                <a:gd name="T61" fmla="*/ 66 h 128"/>
                <a:gd name="T62" fmla="*/ 89 w 101"/>
                <a:gd name="T63" fmla="*/ 62 h 128"/>
                <a:gd name="T64" fmla="*/ 82 w 101"/>
                <a:gd name="T65" fmla="*/ 58 h 128"/>
                <a:gd name="T66" fmla="*/ 93 w 101"/>
                <a:gd name="T67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128">
                  <a:moveTo>
                    <a:pt x="93" y="47"/>
                  </a:moveTo>
                  <a:cubicBezTo>
                    <a:pt x="94" y="46"/>
                    <a:pt x="95" y="45"/>
                    <a:pt x="96" y="43"/>
                  </a:cubicBezTo>
                  <a:cubicBezTo>
                    <a:pt x="98" y="40"/>
                    <a:pt x="99" y="36"/>
                    <a:pt x="101" y="32"/>
                  </a:cubicBezTo>
                  <a:cubicBezTo>
                    <a:pt x="101" y="32"/>
                    <a:pt x="101" y="31"/>
                    <a:pt x="101" y="30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5"/>
                    <a:pt x="1" y="26"/>
                    <a:pt x="0" y="2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65" y="14"/>
                    <a:pt x="79" y="24"/>
                    <a:pt x="89" y="35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61" y="128"/>
                    <a:pt x="61" y="128"/>
                    <a:pt x="61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7" y="120"/>
                    <a:pt x="83" y="112"/>
                    <a:pt x="88" y="105"/>
                  </a:cubicBezTo>
                  <a:cubicBezTo>
                    <a:pt x="91" y="93"/>
                    <a:pt x="91" y="82"/>
                    <a:pt x="90" y="71"/>
                  </a:cubicBezTo>
                  <a:cubicBezTo>
                    <a:pt x="90" y="69"/>
                    <a:pt x="90" y="68"/>
                    <a:pt x="90" y="66"/>
                  </a:cubicBezTo>
                  <a:cubicBezTo>
                    <a:pt x="89" y="65"/>
                    <a:pt x="89" y="63"/>
                    <a:pt x="89" y="62"/>
                  </a:cubicBezTo>
                  <a:cubicBezTo>
                    <a:pt x="82" y="58"/>
                    <a:pt x="82" y="58"/>
                    <a:pt x="82" y="58"/>
                  </a:cubicBezTo>
                  <a:cubicBezTo>
                    <a:pt x="86" y="55"/>
                    <a:pt x="90" y="51"/>
                    <a:pt x="93" y="47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6"/>
            <p:cNvSpPr>
              <a:spLocks noEditPoints="1"/>
            </p:cNvSpPr>
            <p:nvPr/>
          </p:nvSpPr>
          <p:spPr bwMode="auto">
            <a:xfrm>
              <a:off x="5795963" y="3614738"/>
              <a:ext cx="122238" cy="152400"/>
            </a:xfrm>
            <a:custGeom>
              <a:avLst/>
              <a:gdLst>
                <a:gd name="T0" fmla="*/ 54 w 82"/>
                <a:gd name="T1" fmla="*/ 0 h 101"/>
                <a:gd name="T2" fmla="*/ 51 w 82"/>
                <a:gd name="T3" fmla="*/ 4 h 101"/>
                <a:gd name="T4" fmla="*/ 40 w 82"/>
                <a:gd name="T5" fmla="*/ 15 h 101"/>
                <a:gd name="T6" fmla="*/ 47 w 82"/>
                <a:gd name="T7" fmla="*/ 19 h 101"/>
                <a:gd name="T8" fmla="*/ 59 w 82"/>
                <a:gd name="T9" fmla="*/ 25 h 101"/>
                <a:gd name="T10" fmla="*/ 58 w 82"/>
                <a:gd name="T11" fmla="*/ 29 h 101"/>
                <a:gd name="T12" fmla="*/ 51 w 82"/>
                <a:gd name="T13" fmla="*/ 52 h 101"/>
                <a:gd name="T14" fmla="*/ 46 w 82"/>
                <a:gd name="T15" fmla="*/ 62 h 101"/>
                <a:gd name="T16" fmla="*/ 28 w 82"/>
                <a:gd name="T17" fmla="*/ 85 h 101"/>
                <a:gd name="T18" fmla="*/ 19 w 82"/>
                <a:gd name="T19" fmla="*/ 85 h 101"/>
                <a:gd name="T20" fmla="*/ 2 w 82"/>
                <a:gd name="T21" fmla="*/ 84 h 101"/>
                <a:gd name="T22" fmla="*/ 2 w 82"/>
                <a:gd name="T23" fmla="*/ 85 h 101"/>
                <a:gd name="T24" fmla="*/ 14 w 82"/>
                <a:gd name="T25" fmla="*/ 87 h 101"/>
                <a:gd name="T26" fmla="*/ 15 w 82"/>
                <a:gd name="T27" fmla="*/ 88 h 101"/>
                <a:gd name="T28" fmla="*/ 1 w 82"/>
                <a:gd name="T29" fmla="*/ 86 h 101"/>
                <a:gd name="T30" fmla="*/ 1 w 82"/>
                <a:gd name="T31" fmla="*/ 87 h 101"/>
                <a:gd name="T32" fmla="*/ 13 w 82"/>
                <a:gd name="T33" fmla="*/ 90 h 101"/>
                <a:gd name="T34" fmla="*/ 14 w 82"/>
                <a:gd name="T35" fmla="*/ 92 h 101"/>
                <a:gd name="T36" fmla="*/ 1 w 82"/>
                <a:gd name="T37" fmla="*/ 89 h 101"/>
                <a:gd name="T38" fmla="*/ 1 w 82"/>
                <a:gd name="T39" fmla="*/ 90 h 101"/>
                <a:gd name="T40" fmla="*/ 1 w 82"/>
                <a:gd name="T41" fmla="*/ 90 h 101"/>
                <a:gd name="T42" fmla="*/ 13 w 82"/>
                <a:gd name="T43" fmla="*/ 94 h 101"/>
                <a:gd name="T44" fmla="*/ 15 w 82"/>
                <a:gd name="T45" fmla="*/ 97 h 101"/>
                <a:gd name="T46" fmla="*/ 1 w 82"/>
                <a:gd name="T47" fmla="*/ 92 h 101"/>
                <a:gd name="T48" fmla="*/ 0 w 82"/>
                <a:gd name="T49" fmla="*/ 94 h 101"/>
                <a:gd name="T50" fmla="*/ 16 w 82"/>
                <a:gd name="T51" fmla="*/ 100 h 101"/>
                <a:gd name="T52" fmla="*/ 27 w 82"/>
                <a:gd name="T53" fmla="*/ 98 h 101"/>
                <a:gd name="T54" fmla="*/ 28 w 82"/>
                <a:gd name="T55" fmla="*/ 97 h 101"/>
                <a:gd name="T56" fmla="*/ 51 w 82"/>
                <a:gd name="T57" fmla="*/ 74 h 101"/>
                <a:gd name="T58" fmla="*/ 64 w 82"/>
                <a:gd name="T59" fmla="*/ 55 h 101"/>
                <a:gd name="T60" fmla="*/ 75 w 82"/>
                <a:gd name="T61" fmla="*/ 21 h 101"/>
                <a:gd name="T62" fmla="*/ 54 w 82"/>
                <a:gd name="T63" fmla="*/ 0 h 101"/>
                <a:gd name="T64" fmla="*/ 55 w 82"/>
                <a:gd name="T65" fmla="*/ 49 h 101"/>
                <a:gd name="T66" fmla="*/ 61 w 82"/>
                <a:gd name="T67" fmla="*/ 24 h 101"/>
                <a:gd name="T68" fmla="*/ 45 w 82"/>
                <a:gd name="T69" fmla="*/ 14 h 101"/>
                <a:gd name="T70" fmla="*/ 48 w 82"/>
                <a:gd name="T71" fmla="*/ 13 h 101"/>
                <a:gd name="T72" fmla="*/ 64 w 82"/>
                <a:gd name="T73" fmla="*/ 22 h 101"/>
                <a:gd name="T74" fmla="*/ 57 w 82"/>
                <a:gd name="T75" fmla="*/ 51 h 101"/>
                <a:gd name="T76" fmla="*/ 51 w 82"/>
                <a:gd name="T77" fmla="*/ 62 h 101"/>
                <a:gd name="T78" fmla="*/ 31 w 82"/>
                <a:gd name="T79" fmla="*/ 89 h 101"/>
                <a:gd name="T80" fmla="*/ 14 w 82"/>
                <a:gd name="T81" fmla="*/ 86 h 101"/>
                <a:gd name="T82" fmla="*/ 31 w 82"/>
                <a:gd name="T83" fmla="*/ 87 h 101"/>
                <a:gd name="T84" fmla="*/ 51 w 82"/>
                <a:gd name="T85" fmla="*/ 57 h 101"/>
                <a:gd name="T86" fmla="*/ 55 w 82"/>
                <a:gd name="T87" fmla="*/ 4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101">
                  <a:moveTo>
                    <a:pt x="54" y="0"/>
                  </a:moveTo>
                  <a:cubicBezTo>
                    <a:pt x="53" y="2"/>
                    <a:pt x="52" y="3"/>
                    <a:pt x="51" y="4"/>
                  </a:cubicBezTo>
                  <a:cubicBezTo>
                    <a:pt x="48" y="8"/>
                    <a:pt x="44" y="12"/>
                    <a:pt x="40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8" y="26"/>
                    <a:pt x="58" y="28"/>
                    <a:pt x="58" y="29"/>
                  </a:cubicBezTo>
                  <a:cubicBezTo>
                    <a:pt x="57" y="37"/>
                    <a:pt x="55" y="44"/>
                    <a:pt x="51" y="52"/>
                  </a:cubicBezTo>
                  <a:cubicBezTo>
                    <a:pt x="50" y="55"/>
                    <a:pt x="48" y="59"/>
                    <a:pt x="46" y="62"/>
                  </a:cubicBezTo>
                  <a:cubicBezTo>
                    <a:pt x="41" y="69"/>
                    <a:pt x="35" y="77"/>
                    <a:pt x="28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5"/>
                    <a:pt x="2" y="8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7"/>
                    <a:pt x="1" y="87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3"/>
                    <a:pt x="0" y="93"/>
                    <a:pt x="0" y="94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1" y="101"/>
                    <a:pt x="25" y="100"/>
                    <a:pt x="27" y="98"/>
                  </a:cubicBezTo>
                  <a:cubicBezTo>
                    <a:pt x="27" y="98"/>
                    <a:pt x="28" y="97"/>
                    <a:pt x="28" y="97"/>
                  </a:cubicBezTo>
                  <a:cubicBezTo>
                    <a:pt x="36" y="91"/>
                    <a:pt x="44" y="84"/>
                    <a:pt x="51" y="74"/>
                  </a:cubicBezTo>
                  <a:cubicBezTo>
                    <a:pt x="56" y="69"/>
                    <a:pt x="60" y="62"/>
                    <a:pt x="64" y="55"/>
                  </a:cubicBezTo>
                  <a:cubicBezTo>
                    <a:pt x="78" y="41"/>
                    <a:pt x="82" y="30"/>
                    <a:pt x="75" y="21"/>
                  </a:cubicBezTo>
                  <a:cubicBezTo>
                    <a:pt x="54" y="0"/>
                    <a:pt x="54" y="0"/>
                    <a:pt x="54" y="0"/>
                  </a:cubicBezTo>
                  <a:close/>
                  <a:moveTo>
                    <a:pt x="55" y="49"/>
                  </a:moveTo>
                  <a:cubicBezTo>
                    <a:pt x="59" y="41"/>
                    <a:pt x="61" y="32"/>
                    <a:pt x="61" y="24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2" y="32"/>
                    <a:pt x="60" y="42"/>
                    <a:pt x="57" y="51"/>
                  </a:cubicBezTo>
                  <a:cubicBezTo>
                    <a:pt x="55" y="55"/>
                    <a:pt x="53" y="59"/>
                    <a:pt x="51" y="62"/>
                  </a:cubicBezTo>
                  <a:cubicBezTo>
                    <a:pt x="45" y="72"/>
                    <a:pt x="39" y="81"/>
                    <a:pt x="31" y="8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9" y="77"/>
                    <a:pt x="46" y="67"/>
                    <a:pt x="51" y="57"/>
                  </a:cubicBezTo>
                  <a:cubicBezTo>
                    <a:pt x="52" y="54"/>
                    <a:pt x="54" y="52"/>
                    <a:pt x="55" y="49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7"/>
            <p:cNvSpPr>
              <a:spLocks/>
            </p:cNvSpPr>
            <p:nvPr/>
          </p:nvSpPr>
          <p:spPr bwMode="auto">
            <a:xfrm>
              <a:off x="5816601" y="3633788"/>
              <a:ext cx="74613" cy="114300"/>
            </a:xfrm>
            <a:custGeom>
              <a:avLst/>
              <a:gdLst>
                <a:gd name="T0" fmla="*/ 47 w 50"/>
                <a:gd name="T1" fmla="*/ 11 h 76"/>
                <a:gd name="T2" fmla="*/ 41 w 50"/>
                <a:gd name="T3" fmla="*/ 36 h 76"/>
                <a:gd name="T4" fmla="*/ 37 w 50"/>
                <a:gd name="T5" fmla="*/ 44 h 76"/>
                <a:gd name="T6" fmla="*/ 17 w 50"/>
                <a:gd name="T7" fmla="*/ 74 h 76"/>
                <a:gd name="T8" fmla="*/ 0 w 50"/>
                <a:gd name="T9" fmla="*/ 73 h 76"/>
                <a:gd name="T10" fmla="*/ 17 w 50"/>
                <a:gd name="T11" fmla="*/ 76 h 76"/>
                <a:gd name="T12" fmla="*/ 37 w 50"/>
                <a:gd name="T13" fmla="*/ 49 h 76"/>
                <a:gd name="T14" fmla="*/ 43 w 50"/>
                <a:gd name="T15" fmla="*/ 38 h 76"/>
                <a:gd name="T16" fmla="*/ 50 w 50"/>
                <a:gd name="T17" fmla="*/ 9 h 76"/>
                <a:gd name="T18" fmla="*/ 34 w 50"/>
                <a:gd name="T19" fmla="*/ 0 h 76"/>
                <a:gd name="T20" fmla="*/ 31 w 50"/>
                <a:gd name="T21" fmla="*/ 1 h 76"/>
                <a:gd name="T22" fmla="*/ 47 w 50"/>
                <a:gd name="T23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76">
                  <a:moveTo>
                    <a:pt x="47" y="11"/>
                  </a:moveTo>
                  <a:cubicBezTo>
                    <a:pt x="47" y="19"/>
                    <a:pt x="45" y="28"/>
                    <a:pt x="41" y="36"/>
                  </a:cubicBezTo>
                  <a:cubicBezTo>
                    <a:pt x="40" y="39"/>
                    <a:pt x="38" y="41"/>
                    <a:pt x="37" y="44"/>
                  </a:cubicBezTo>
                  <a:cubicBezTo>
                    <a:pt x="32" y="54"/>
                    <a:pt x="25" y="64"/>
                    <a:pt x="17" y="7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25" y="68"/>
                    <a:pt x="31" y="59"/>
                    <a:pt x="37" y="49"/>
                  </a:cubicBezTo>
                  <a:cubicBezTo>
                    <a:pt x="39" y="46"/>
                    <a:pt x="41" y="42"/>
                    <a:pt x="43" y="38"/>
                  </a:cubicBezTo>
                  <a:cubicBezTo>
                    <a:pt x="46" y="29"/>
                    <a:pt x="48" y="19"/>
                    <a:pt x="50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47" y="11"/>
                    <a:pt x="47" y="11"/>
                    <a:pt x="47" y="11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8"/>
            <p:cNvSpPr>
              <a:spLocks/>
            </p:cNvSpPr>
            <p:nvPr/>
          </p:nvSpPr>
          <p:spPr bwMode="auto">
            <a:xfrm>
              <a:off x="5795963" y="3597276"/>
              <a:ext cx="136525" cy="173037"/>
            </a:xfrm>
            <a:custGeom>
              <a:avLst/>
              <a:gdLst>
                <a:gd name="T0" fmla="*/ 59 w 91"/>
                <a:gd name="T1" fmla="*/ 0 h 114"/>
                <a:gd name="T2" fmla="*/ 54 w 91"/>
                <a:gd name="T3" fmla="*/ 11 h 114"/>
                <a:gd name="T4" fmla="*/ 75 w 91"/>
                <a:gd name="T5" fmla="*/ 32 h 114"/>
                <a:gd name="T6" fmla="*/ 64 w 91"/>
                <a:gd name="T7" fmla="*/ 66 h 114"/>
                <a:gd name="T8" fmla="*/ 51 w 91"/>
                <a:gd name="T9" fmla="*/ 85 h 114"/>
                <a:gd name="T10" fmla="*/ 28 w 91"/>
                <a:gd name="T11" fmla="*/ 108 h 114"/>
                <a:gd name="T12" fmla="*/ 27 w 91"/>
                <a:gd name="T13" fmla="*/ 109 h 114"/>
                <a:gd name="T14" fmla="*/ 16 w 91"/>
                <a:gd name="T15" fmla="*/ 111 h 114"/>
                <a:gd name="T16" fmla="*/ 0 w 91"/>
                <a:gd name="T17" fmla="*/ 105 h 114"/>
                <a:gd name="T18" fmla="*/ 0 w 91"/>
                <a:gd name="T19" fmla="*/ 107 h 114"/>
                <a:gd name="T20" fmla="*/ 0 w 91"/>
                <a:gd name="T21" fmla="*/ 107 h 114"/>
                <a:gd name="T22" fmla="*/ 2 w 91"/>
                <a:gd name="T23" fmla="*/ 108 h 114"/>
                <a:gd name="T24" fmla="*/ 21 w 91"/>
                <a:gd name="T25" fmla="*/ 114 h 114"/>
                <a:gd name="T26" fmla="*/ 22 w 91"/>
                <a:gd name="T27" fmla="*/ 114 h 114"/>
                <a:gd name="T28" fmla="*/ 42 w 91"/>
                <a:gd name="T29" fmla="*/ 108 h 114"/>
                <a:gd name="T30" fmla="*/ 43 w 91"/>
                <a:gd name="T31" fmla="*/ 107 h 114"/>
                <a:gd name="T32" fmla="*/ 49 w 91"/>
                <a:gd name="T33" fmla="*/ 101 h 114"/>
                <a:gd name="T34" fmla="*/ 51 w 91"/>
                <a:gd name="T35" fmla="*/ 98 h 114"/>
                <a:gd name="T36" fmla="*/ 57 w 91"/>
                <a:gd name="T37" fmla="*/ 89 h 114"/>
                <a:gd name="T38" fmla="*/ 66 w 91"/>
                <a:gd name="T39" fmla="*/ 77 h 114"/>
                <a:gd name="T40" fmla="*/ 83 w 91"/>
                <a:gd name="T41" fmla="*/ 53 h 114"/>
                <a:gd name="T42" fmla="*/ 86 w 91"/>
                <a:gd name="T43" fmla="*/ 26 h 114"/>
                <a:gd name="T44" fmla="*/ 59 w 91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1" h="114">
                  <a:moveTo>
                    <a:pt x="59" y="0"/>
                  </a:moveTo>
                  <a:cubicBezTo>
                    <a:pt x="57" y="4"/>
                    <a:pt x="56" y="8"/>
                    <a:pt x="54" y="11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82" y="41"/>
                    <a:pt x="78" y="52"/>
                    <a:pt x="64" y="66"/>
                  </a:cubicBezTo>
                  <a:cubicBezTo>
                    <a:pt x="60" y="73"/>
                    <a:pt x="56" y="80"/>
                    <a:pt x="51" y="85"/>
                  </a:cubicBezTo>
                  <a:cubicBezTo>
                    <a:pt x="44" y="95"/>
                    <a:pt x="36" y="102"/>
                    <a:pt x="28" y="108"/>
                  </a:cubicBezTo>
                  <a:cubicBezTo>
                    <a:pt x="28" y="108"/>
                    <a:pt x="27" y="109"/>
                    <a:pt x="27" y="109"/>
                  </a:cubicBezTo>
                  <a:cubicBezTo>
                    <a:pt x="25" y="111"/>
                    <a:pt x="21" y="112"/>
                    <a:pt x="16" y="111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5"/>
                    <a:pt x="0" y="106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2" y="108"/>
                    <a:pt x="2" y="108"/>
                  </a:cubicBezTo>
                  <a:cubicBezTo>
                    <a:pt x="8" y="111"/>
                    <a:pt x="14" y="113"/>
                    <a:pt x="21" y="114"/>
                  </a:cubicBezTo>
                  <a:cubicBezTo>
                    <a:pt x="21" y="114"/>
                    <a:pt x="22" y="114"/>
                    <a:pt x="22" y="114"/>
                  </a:cubicBezTo>
                  <a:cubicBezTo>
                    <a:pt x="30" y="114"/>
                    <a:pt x="37" y="112"/>
                    <a:pt x="42" y="108"/>
                  </a:cubicBezTo>
                  <a:cubicBezTo>
                    <a:pt x="43" y="108"/>
                    <a:pt x="43" y="108"/>
                    <a:pt x="43" y="107"/>
                  </a:cubicBezTo>
                  <a:cubicBezTo>
                    <a:pt x="45" y="106"/>
                    <a:pt x="47" y="103"/>
                    <a:pt x="49" y="101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66" y="77"/>
                    <a:pt x="66" y="77"/>
                    <a:pt x="66" y="77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91" y="42"/>
                    <a:pt x="91" y="33"/>
                    <a:pt x="86" y="26"/>
                  </a:cubicBezTo>
                  <a:cubicBezTo>
                    <a:pt x="59" y="0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9"/>
            <p:cNvSpPr>
              <a:spLocks/>
            </p:cNvSpPr>
            <p:nvPr/>
          </p:nvSpPr>
          <p:spPr bwMode="auto">
            <a:xfrm>
              <a:off x="5865813" y="3643313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1 w 12"/>
                <a:gd name="T3" fmla="*/ 4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10"/>
            <p:cNvSpPr>
              <a:spLocks/>
            </p:cNvSpPr>
            <p:nvPr/>
          </p:nvSpPr>
          <p:spPr bwMode="auto">
            <a:xfrm>
              <a:off x="5867401" y="3649663"/>
              <a:ext cx="17463" cy="7937"/>
            </a:xfrm>
            <a:custGeom>
              <a:avLst/>
              <a:gdLst>
                <a:gd name="T0" fmla="*/ 0 w 11"/>
                <a:gd name="T1" fmla="*/ 0 h 6"/>
                <a:gd name="T2" fmla="*/ 0 w 11"/>
                <a:gd name="T3" fmla="*/ 5 h 6"/>
                <a:gd name="T4" fmla="*/ 10 w 11"/>
                <a:gd name="T5" fmla="*/ 6 h 6"/>
                <a:gd name="T6" fmla="*/ 11 w 11"/>
                <a:gd name="T7" fmla="*/ 2 h 6"/>
                <a:gd name="T8" fmla="*/ 0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3"/>
                    <a:pt x="1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11"/>
            <p:cNvSpPr>
              <a:spLocks/>
            </p:cNvSpPr>
            <p:nvPr/>
          </p:nvSpPr>
          <p:spPr bwMode="auto">
            <a:xfrm>
              <a:off x="5864226" y="3656013"/>
              <a:ext cx="19050" cy="52387"/>
            </a:xfrm>
            <a:custGeom>
              <a:avLst/>
              <a:gdLst>
                <a:gd name="T0" fmla="*/ 12 w 12"/>
                <a:gd name="T1" fmla="*/ 1 h 34"/>
                <a:gd name="T2" fmla="*/ 2 w 12"/>
                <a:gd name="T3" fmla="*/ 0 h 34"/>
                <a:gd name="T4" fmla="*/ 0 w 12"/>
                <a:gd name="T5" fmla="*/ 34 h 34"/>
                <a:gd name="T6" fmla="*/ 5 w 12"/>
                <a:gd name="T7" fmla="*/ 24 h 34"/>
                <a:gd name="T8" fmla="*/ 12 w 12"/>
                <a:gd name="T9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4">
                  <a:moveTo>
                    <a:pt x="1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1"/>
                    <a:pt x="3" y="22"/>
                    <a:pt x="0" y="34"/>
                  </a:cubicBezTo>
                  <a:cubicBezTo>
                    <a:pt x="2" y="31"/>
                    <a:pt x="4" y="27"/>
                    <a:pt x="5" y="24"/>
                  </a:cubicBezTo>
                  <a:cubicBezTo>
                    <a:pt x="9" y="16"/>
                    <a:pt x="11" y="9"/>
                    <a:pt x="12" y="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12"/>
            <p:cNvSpPr>
              <a:spLocks/>
            </p:cNvSpPr>
            <p:nvPr/>
          </p:nvSpPr>
          <p:spPr bwMode="auto">
            <a:xfrm>
              <a:off x="5791201" y="3713163"/>
              <a:ext cx="103188" cy="125412"/>
            </a:xfrm>
            <a:custGeom>
              <a:avLst/>
              <a:gdLst>
                <a:gd name="T0" fmla="*/ 69 w 69"/>
                <a:gd name="T1" fmla="*/ 0 h 83"/>
                <a:gd name="T2" fmla="*/ 60 w 69"/>
                <a:gd name="T3" fmla="*/ 12 h 83"/>
                <a:gd name="T4" fmla="*/ 43 w 69"/>
                <a:gd name="T5" fmla="*/ 72 h 83"/>
                <a:gd name="T6" fmla="*/ 43 w 69"/>
                <a:gd name="T7" fmla="*/ 72 h 83"/>
                <a:gd name="T8" fmla="*/ 42 w 69"/>
                <a:gd name="T9" fmla="*/ 72 h 83"/>
                <a:gd name="T10" fmla="*/ 0 w 69"/>
                <a:gd name="T11" fmla="*/ 76 h 83"/>
                <a:gd name="T12" fmla="*/ 0 w 69"/>
                <a:gd name="T13" fmla="*/ 80 h 83"/>
                <a:gd name="T14" fmla="*/ 0 w 69"/>
                <a:gd name="T15" fmla="*/ 83 h 83"/>
                <a:gd name="T16" fmla="*/ 2 w 69"/>
                <a:gd name="T17" fmla="*/ 83 h 83"/>
                <a:gd name="T18" fmla="*/ 8 w 69"/>
                <a:gd name="T19" fmla="*/ 83 h 83"/>
                <a:gd name="T20" fmla="*/ 38 w 69"/>
                <a:gd name="T21" fmla="*/ 81 h 83"/>
                <a:gd name="T22" fmla="*/ 58 w 69"/>
                <a:gd name="T23" fmla="*/ 64 h 83"/>
                <a:gd name="T24" fmla="*/ 69 w 69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3">
                  <a:moveTo>
                    <a:pt x="69" y="0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58" y="50"/>
                    <a:pt x="52" y="70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2" y="7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9"/>
                    <a:pt x="0" y="80"/>
                  </a:cubicBezTo>
                  <a:cubicBezTo>
                    <a:pt x="0" y="81"/>
                    <a:pt x="0" y="82"/>
                    <a:pt x="0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49" y="80"/>
                    <a:pt x="56" y="74"/>
                    <a:pt x="58" y="64"/>
                  </a:cubicBezTo>
                  <a:cubicBezTo>
                    <a:pt x="64" y="44"/>
                    <a:pt x="68" y="22"/>
                    <a:pt x="69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13"/>
            <p:cNvSpPr>
              <a:spLocks noEditPoints="1"/>
            </p:cNvSpPr>
            <p:nvPr/>
          </p:nvSpPr>
          <p:spPr bwMode="auto">
            <a:xfrm>
              <a:off x="5553076" y="3714751"/>
              <a:ext cx="328613" cy="242887"/>
            </a:xfrm>
            <a:custGeom>
              <a:avLst/>
              <a:gdLst>
                <a:gd name="T0" fmla="*/ 212 w 218"/>
                <a:gd name="T1" fmla="*/ 20 h 161"/>
                <a:gd name="T2" fmla="*/ 212 w 218"/>
                <a:gd name="T3" fmla="*/ 30 h 161"/>
                <a:gd name="T4" fmla="*/ 199 w 218"/>
                <a:gd name="T5" fmla="*/ 64 h 161"/>
                <a:gd name="T6" fmla="*/ 187 w 218"/>
                <a:gd name="T7" fmla="*/ 66 h 161"/>
                <a:gd name="T8" fmla="*/ 158 w 218"/>
                <a:gd name="T9" fmla="*/ 71 h 161"/>
                <a:gd name="T10" fmla="*/ 161 w 218"/>
                <a:gd name="T11" fmla="*/ 30 h 161"/>
                <a:gd name="T12" fmla="*/ 161 w 218"/>
                <a:gd name="T13" fmla="*/ 29 h 161"/>
                <a:gd name="T14" fmla="*/ 161 w 218"/>
                <a:gd name="T15" fmla="*/ 29 h 161"/>
                <a:gd name="T16" fmla="*/ 161 w 218"/>
                <a:gd name="T17" fmla="*/ 27 h 161"/>
                <a:gd name="T18" fmla="*/ 162 w 218"/>
                <a:gd name="T19" fmla="*/ 25 h 161"/>
                <a:gd name="T20" fmla="*/ 162 w 218"/>
                <a:gd name="T21" fmla="*/ 25 h 161"/>
                <a:gd name="T22" fmla="*/ 162 w 218"/>
                <a:gd name="T23" fmla="*/ 23 h 161"/>
                <a:gd name="T24" fmla="*/ 162 w 218"/>
                <a:gd name="T25" fmla="*/ 23 h 161"/>
                <a:gd name="T26" fmla="*/ 162 w 218"/>
                <a:gd name="T27" fmla="*/ 22 h 161"/>
                <a:gd name="T28" fmla="*/ 162 w 218"/>
                <a:gd name="T29" fmla="*/ 22 h 161"/>
                <a:gd name="T30" fmla="*/ 162 w 218"/>
                <a:gd name="T31" fmla="*/ 20 h 161"/>
                <a:gd name="T32" fmla="*/ 162 w 218"/>
                <a:gd name="T33" fmla="*/ 19 h 161"/>
                <a:gd name="T34" fmla="*/ 163 w 218"/>
                <a:gd name="T35" fmla="*/ 18 h 161"/>
                <a:gd name="T36" fmla="*/ 163 w 218"/>
                <a:gd name="T37" fmla="*/ 17 h 161"/>
                <a:gd name="T38" fmla="*/ 165 w 218"/>
                <a:gd name="T39" fmla="*/ 0 h 161"/>
                <a:gd name="T40" fmla="*/ 27 w 218"/>
                <a:gd name="T41" fmla="*/ 14 h 161"/>
                <a:gd name="T42" fmla="*/ 24 w 218"/>
                <a:gd name="T43" fmla="*/ 30 h 161"/>
                <a:gd name="T44" fmla="*/ 15 w 218"/>
                <a:gd name="T45" fmla="*/ 135 h 161"/>
                <a:gd name="T46" fmla="*/ 0 w 218"/>
                <a:gd name="T47" fmla="*/ 155 h 161"/>
                <a:gd name="T48" fmla="*/ 21 w 218"/>
                <a:gd name="T49" fmla="*/ 145 h 161"/>
                <a:gd name="T50" fmla="*/ 23 w 218"/>
                <a:gd name="T51" fmla="*/ 136 h 161"/>
                <a:gd name="T52" fmla="*/ 25 w 218"/>
                <a:gd name="T53" fmla="*/ 113 h 161"/>
                <a:gd name="T54" fmla="*/ 26 w 218"/>
                <a:gd name="T55" fmla="*/ 104 h 161"/>
                <a:gd name="T56" fmla="*/ 92 w 218"/>
                <a:gd name="T57" fmla="*/ 94 h 161"/>
                <a:gd name="T58" fmla="*/ 106 w 218"/>
                <a:gd name="T59" fmla="*/ 92 h 161"/>
                <a:gd name="T60" fmla="*/ 139 w 218"/>
                <a:gd name="T61" fmla="*/ 88 h 161"/>
                <a:gd name="T62" fmla="*/ 146 w 218"/>
                <a:gd name="T63" fmla="*/ 87 h 161"/>
                <a:gd name="T64" fmla="*/ 146 w 218"/>
                <a:gd name="T65" fmla="*/ 115 h 161"/>
                <a:gd name="T66" fmla="*/ 120 w 218"/>
                <a:gd name="T67" fmla="*/ 131 h 161"/>
                <a:gd name="T68" fmla="*/ 152 w 218"/>
                <a:gd name="T69" fmla="*/ 119 h 161"/>
                <a:gd name="T70" fmla="*/ 152 w 218"/>
                <a:gd name="T71" fmla="*/ 161 h 161"/>
                <a:gd name="T72" fmla="*/ 166 w 218"/>
                <a:gd name="T73" fmla="*/ 161 h 161"/>
                <a:gd name="T74" fmla="*/ 166 w 218"/>
                <a:gd name="T75" fmla="*/ 82 h 161"/>
                <a:gd name="T76" fmla="*/ 160 w 218"/>
                <a:gd name="T77" fmla="*/ 82 h 161"/>
                <a:gd name="T78" fmla="*/ 160 w 218"/>
                <a:gd name="T79" fmla="*/ 158 h 161"/>
                <a:gd name="T80" fmla="*/ 155 w 218"/>
                <a:gd name="T81" fmla="*/ 158 h 161"/>
                <a:gd name="T82" fmla="*/ 155 w 218"/>
                <a:gd name="T83" fmla="*/ 146 h 161"/>
                <a:gd name="T84" fmla="*/ 155 w 218"/>
                <a:gd name="T85" fmla="*/ 146 h 161"/>
                <a:gd name="T86" fmla="*/ 155 w 218"/>
                <a:gd name="T87" fmla="*/ 104 h 161"/>
                <a:gd name="T88" fmla="*/ 158 w 218"/>
                <a:gd name="T89" fmla="*/ 82 h 161"/>
                <a:gd name="T90" fmla="*/ 158 w 218"/>
                <a:gd name="T91" fmla="*/ 79 h 161"/>
                <a:gd name="T92" fmla="*/ 158 w 218"/>
                <a:gd name="T93" fmla="*/ 75 h 161"/>
                <a:gd name="T94" fmla="*/ 200 w 218"/>
                <a:gd name="T95" fmla="*/ 71 h 161"/>
                <a:gd name="T96" fmla="*/ 201 w 218"/>
                <a:gd name="T97" fmla="*/ 71 h 161"/>
                <a:gd name="T98" fmla="*/ 201 w 218"/>
                <a:gd name="T99" fmla="*/ 71 h 161"/>
                <a:gd name="T100" fmla="*/ 218 w 218"/>
                <a:gd name="T101" fmla="*/ 11 h 161"/>
                <a:gd name="T102" fmla="*/ 212 w 218"/>
                <a:gd name="T103" fmla="*/ 20 h 161"/>
                <a:gd name="T104" fmla="*/ 29 w 218"/>
                <a:gd name="T105" fmla="*/ 30 h 161"/>
                <a:gd name="T106" fmla="*/ 31 w 218"/>
                <a:gd name="T107" fmla="*/ 19 h 161"/>
                <a:gd name="T108" fmla="*/ 153 w 218"/>
                <a:gd name="T109" fmla="*/ 5 h 161"/>
                <a:gd name="T110" fmla="*/ 40 w 218"/>
                <a:gd name="T111" fmla="*/ 27 h 161"/>
                <a:gd name="T112" fmla="*/ 20 w 218"/>
                <a:gd name="T113" fmla="*/ 97 h 161"/>
                <a:gd name="T114" fmla="*/ 29 w 218"/>
                <a:gd name="T115" fmla="*/ 30 h 161"/>
                <a:gd name="T116" fmla="*/ 21 w 218"/>
                <a:gd name="T117" fmla="*/ 101 h 161"/>
                <a:gd name="T118" fmla="*/ 143 w 218"/>
                <a:gd name="T119" fmla="*/ 71 h 161"/>
                <a:gd name="T120" fmla="*/ 159 w 218"/>
                <a:gd name="T121" fmla="*/ 5 h 161"/>
                <a:gd name="T122" fmla="*/ 154 w 218"/>
                <a:gd name="T123" fmla="*/ 82 h 161"/>
                <a:gd name="T124" fmla="*/ 21 w 218"/>
                <a:gd name="T125" fmla="*/ 10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8" h="161">
                  <a:moveTo>
                    <a:pt x="212" y="20"/>
                  </a:moveTo>
                  <a:cubicBezTo>
                    <a:pt x="212" y="23"/>
                    <a:pt x="212" y="27"/>
                    <a:pt x="212" y="30"/>
                  </a:cubicBezTo>
                  <a:cubicBezTo>
                    <a:pt x="211" y="46"/>
                    <a:pt x="206" y="57"/>
                    <a:pt x="199" y="64"/>
                  </a:cubicBezTo>
                  <a:cubicBezTo>
                    <a:pt x="195" y="67"/>
                    <a:pt x="191" y="68"/>
                    <a:pt x="187" y="66"/>
                  </a:cubicBezTo>
                  <a:cubicBezTo>
                    <a:pt x="180" y="70"/>
                    <a:pt x="171" y="72"/>
                    <a:pt x="158" y="71"/>
                  </a:cubicBezTo>
                  <a:cubicBezTo>
                    <a:pt x="159" y="57"/>
                    <a:pt x="160" y="44"/>
                    <a:pt x="161" y="30"/>
                  </a:cubicBezTo>
                  <a:cubicBezTo>
                    <a:pt x="161" y="30"/>
                    <a:pt x="161" y="29"/>
                    <a:pt x="161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1" y="28"/>
                    <a:pt x="161" y="27"/>
                    <a:pt x="161" y="27"/>
                  </a:cubicBezTo>
                  <a:cubicBezTo>
                    <a:pt x="161" y="26"/>
                    <a:pt x="162" y="26"/>
                    <a:pt x="162" y="25"/>
                  </a:cubicBezTo>
                  <a:cubicBezTo>
                    <a:pt x="162" y="25"/>
                    <a:pt x="162" y="25"/>
                    <a:pt x="162" y="25"/>
                  </a:cubicBezTo>
                  <a:cubicBezTo>
                    <a:pt x="162" y="24"/>
                    <a:pt x="162" y="24"/>
                    <a:pt x="162" y="23"/>
                  </a:cubicBezTo>
                  <a:cubicBezTo>
                    <a:pt x="162" y="23"/>
                    <a:pt x="162" y="23"/>
                    <a:pt x="162" y="23"/>
                  </a:cubicBezTo>
                  <a:cubicBezTo>
                    <a:pt x="162" y="23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1"/>
                    <a:pt x="162" y="21"/>
                    <a:pt x="162" y="20"/>
                  </a:cubicBezTo>
                  <a:cubicBezTo>
                    <a:pt x="162" y="20"/>
                    <a:pt x="162" y="19"/>
                    <a:pt x="162" y="19"/>
                  </a:cubicBezTo>
                  <a:cubicBezTo>
                    <a:pt x="162" y="19"/>
                    <a:pt x="162" y="18"/>
                    <a:pt x="163" y="18"/>
                  </a:cubicBezTo>
                  <a:cubicBezTo>
                    <a:pt x="163" y="18"/>
                    <a:pt x="163" y="17"/>
                    <a:pt x="163" y="17"/>
                  </a:cubicBezTo>
                  <a:cubicBezTo>
                    <a:pt x="163" y="11"/>
                    <a:pt x="164" y="6"/>
                    <a:pt x="165" y="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6" y="19"/>
                    <a:pt x="25" y="25"/>
                    <a:pt x="24" y="30"/>
                  </a:cubicBezTo>
                  <a:cubicBezTo>
                    <a:pt x="18" y="62"/>
                    <a:pt x="15" y="97"/>
                    <a:pt x="15" y="135"/>
                  </a:cubicBezTo>
                  <a:cubicBezTo>
                    <a:pt x="13" y="148"/>
                    <a:pt x="7" y="154"/>
                    <a:pt x="0" y="155"/>
                  </a:cubicBezTo>
                  <a:cubicBezTo>
                    <a:pt x="11" y="156"/>
                    <a:pt x="18" y="153"/>
                    <a:pt x="21" y="145"/>
                  </a:cubicBezTo>
                  <a:cubicBezTo>
                    <a:pt x="22" y="142"/>
                    <a:pt x="23" y="139"/>
                    <a:pt x="23" y="136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106" y="92"/>
                    <a:pt x="106" y="92"/>
                    <a:pt x="106" y="92"/>
                  </a:cubicBezTo>
                  <a:cubicBezTo>
                    <a:pt x="139" y="88"/>
                    <a:pt x="139" y="88"/>
                    <a:pt x="139" y="88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6" y="115"/>
                    <a:pt x="146" y="115"/>
                    <a:pt x="146" y="115"/>
                  </a:cubicBezTo>
                  <a:cubicBezTo>
                    <a:pt x="143" y="128"/>
                    <a:pt x="134" y="133"/>
                    <a:pt x="120" y="131"/>
                  </a:cubicBezTo>
                  <a:cubicBezTo>
                    <a:pt x="135" y="138"/>
                    <a:pt x="146" y="134"/>
                    <a:pt x="152" y="119"/>
                  </a:cubicBezTo>
                  <a:cubicBezTo>
                    <a:pt x="152" y="161"/>
                    <a:pt x="152" y="161"/>
                    <a:pt x="152" y="161"/>
                  </a:cubicBezTo>
                  <a:cubicBezTo>
                    <a:pt x="166" y="161"/>
                    <a:pt x="166" y="161"/>
                    <a:pt x="166" y="161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0" y="82"/>
                    <a:pt x="160" y="82"/>
                    <a:pt x="160" y="82"/>
                  </a:cubicBezTo>
                  <a:cubicBezTo>
                    <a:pt x="160" y="158"/>
                    <a:pt x="160" y="158"/>
                    <a:pt x="160" y="158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5" y="104"/>
                    <a:pt x="155" y="104"/>
                    <a:pt x="155" y="104"/>
                  </a:cubicBezTo>
                  <a:cubicBezTo>
                    <a:pt x="158" y="82"/>
                    <a:pt x="158" y="82"/>
                    <a:pt x="158" y="82"/>
                  </a:cubicBezTo>
                  <a:cubicBezTo>
                    <a:pt x="158" y="81"/>
                    <a:pt x="158" y="80"/>
                    <a:pt x="158" y="79"/>
                  </a:cubicBezTo>
                  <a:cubicBezTo>
                    <a:pt x="158" y="78"/>
                    <a:pt x="158" y="76"/>
                    <a:pt x="158" y="75"/>
                  </a:cubicBezTo>
                  <a:cubicBezTo>
                    <a:pt x="200" y="71"/>
                    <a:pt x="200" y="71"/>
                    <a:pt x="200" y="71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210" y="69"/>
                    <a:pt x="216" y="49"/>
                    <a:pt x="218" y="11"/>
                  </a:cubicBezTo>
                  <a:cubicBezTo>
                    <a:pt x="212" y="20"/>
                    <a:pt x="212" y="20"/>
                    <a:pt x="212" y="20"/>
                  </a:cubicBezTo>
                  <a:close/>
                  <a:moveTo>
                    <a:pt x="29" y="30"/>
                  </a:moveTo>
                  <a:cubicBezTo>
                    <a:pt x="30" y="26"/>
                    <a:pt x="30" y="22"/>
                    <a:pt x="31" y="19"/>
                  </a:cubicBezTo>
                  <a:cubicBezTo>
                    <a:pt x="153" y="5"/>
                    <a:pt x="153" y="5"/>
                    <a:pt x="153" y="5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2" y="75"/>
                    <a:pt x="25" y="52"/>
                    <a:pt x="29" y="30"/>
                  </a:cubicBezTo>
                  <a:close/>
                  <a:moveTo>
                    <a:pt x="21" y="101"/>
                  </a:moveTo>
                  <a:cubicBezTo>
                    <a:pt x="143" y="71"/>
                    <a:pt x="143" y="71"/>
                    <a:pt x="143" y="71"/>
                  </a:cubicBezTo>
                  <a:cubicBezTo>
                    <a:pt x="159" y="5"/>
                    <a:pt x="159" y="5"/>
                    <a:pt x="159" y="5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21" y="101"/>
                    <a:pt x="21" y="101"/>
                    <a:pt x="21" y="10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14"/>
            <p:cNvSpPr>
              <a:spLocks/>
            </p:cNvSpPr>
            <p:nvPr/>
          </p:nvSpPr>
          <p:spPr bwMode="auto">
            <a:xfrm>
              <a:off x="5583238" y="3722688"/>
              <a:ext cx="200025" cy="138112"/>
            </a:xfrm>
            <a:custGeom>
              <a:avLst/>
              <a:gdLst>
                <a:gd name="T0" fmla="*/ 11 w 133"/>
                <a:gd name="T1" fmla="*/ 14 h 92"/>
                <a:gd name="T2" fmla="*/ 9 w 133"/>
                <a:gd name="T3" fmla="*/ 25 h 92"/>
                <a:gd name="T4" fmla="*/ 0 w 133"/>
                <a:gd name="T5" fmla="*/ 92 h 92"/>
                <a:gd name="T6" fmla="*/ 20 w 133"/>
                <a:gd name="T7" fmla="*/ 22 h 92"/>
                <a:gd name="T8" fmla="*/ 133 w 133"/>
                <a:gd name="T9" fmla="*/ 0 h 92"/>
                <a:gd name="T10" fmla="*/ 11 w 133"/>
                <a:gd name="T11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92">
                  <a:moveTo>
                    <a:pt x="11" y="14"/>
                  </a:moveTo>
                  <a:cubicBezTo>
                    <a:pt x="10" y="17"/>
                    <a:pt x="10" y="21"/>
                    <a:pt x="9" y="25"/>
                  </a:cubicBezTo>
                  <a:cubicBezTo>
                    <a:pt x="5" y="47"/>
                    <a:pt x="2" y="70"/>
                    <a:pt x="0" y="9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" y="14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5F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15"/>
            <p:cNvSpPr>
              <a:spLocks/>
            </p:cNvSpPr>
            <p:nvPr/>
          </p:nvSpPr>
          <p:spPr bwMode="auto">
            <a:xfrm>
              <a:off x="5584826" y="3722688"/>
              <a:ext cx="207963" cy="144462"/>
            </a:xfrm>
            <a:custGeom>
              <a:avLst/>
              <a:gdLst>
                <a:gd name="T0" fmla="*/ 116 w 131"/>
                <a:gd name="T1" fmla="*/ 63 h 91"/>
                <a:gd name="T2" fmla="*/ 0 w 131"/>
                <a:gd name="T3" fmla="*/ 91 h 91"/>
                <a:gd name="T4" fmla="*/ 126 w 131"/>
                <a:gd name="T5" fmla="*/ 73 h 91"/>
                <a:gd name="T6" fmla="*/ 131 w 131"/>
                <a:gd name="T7" fmla="*/ 0 h 91"/>
                <a:gd name="T8" fmla="*/ 116 w 131"/>
                <a:gd name="T9" fmla="*/ 63 h 91"/>
                <a:gd name="T10" fmla="*/ 116 w 131"/>
                <a:gd name="T11" fmla="*/ 6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91">
                  <a:moveTo>
                    <a:pt x="116" y="63"/>
                  </a:moveTo>
                  <a:lnTo>
                    <a:pt x="0" y="91"/>
                  </a:lnTo>
                  <a:lnTo>
                    <a:pt x="126" y="73"/>
                  </a:lnTo>
                  <a:lnTo>
                    <a:pt x="131" y="0"/>
                  </a:lnTo>
                  <a:lnTo>
                    <a:pt x="116" y="63"/>
                  </a:lnTo>
                  <a:lnTo>
                    <a:pt x="116" y="63"/>
                  </a:lnTo>
                  <a:close/>
                </a:path>
              </a:pathLst>
            </a:custGeom>
            <a:solidFill>
              <a:srgbClr val="D6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16"/>
            <p:cNvSpPr>
              <a:spLocks/>
            </p:cNvSpPr>
            <p:nvPr/>
          </p:nvSpPr>
          <p:spPr bwMode="auto">
            <a:xfrm>
              <a:off x="5708651" y="3462338"/>
              <a:ext cx="77788" cy="63500"/>
            </a:xfrm>
            <a:custGeom>
              <a:avLst/>
              <a:gdLst>
                <a:gd name="T0" fmla="*/ 1 w 52"/>
                <a:gd name="T1" fmla="*/ 11 h 42"/>
                <a:gd name="T2" fmla="*/ 3 w 52"/>
                <a:gd name="T3" fmla="*/ 16 h 42"/>
                <a:gd name="T4" fmla="*/ 26 w 52"/>
                <a:gd name="T5" fmla="*/ 10 h 42"/>
                <a:gd name="T6" fmla="*/ 37 w 52"/>
                <a:gd name="T7" fmla="*/ 24 h 42"/>
                <a:gd name="T8" fmla="*/ 35 w 52"/>
                <a:gd name="T9" fmla="*/ 34 h 42"/>
                <a:gd name="T10" fmla="*/ 39 w 52"/>
                <a:gd name="T11" fmla="*/ 35 h 42"/>
                <a:gd name="T12" fmla="*/ 47 w 52"/>
                <a:gd name="T13" fmla="*/ 30 h 42"/>
                <a:gd name="T14" fmla="*/ 47 w 52"/>
                <a:gd name="T15" fmla="*/ 40 h 42"/>
                <a:gd name="T16" fmla="*/ 48 w 52"/>
                <a:gd name="T17" fmla="*/ 42 h 42"/>
                <a:gd name="T18" fmla="*/ 48 w 52"/>
                <a:gd name="T19" fmla="*/ 42 h 42"/>
                <a:gd name="T20" fmla="*/ 51 w 52"/>
                <a:gd name="T21" fmla="*/ 21 h 42"/>
                <a:gd name="T22" fmla="*/ 37 w 52"/>
                <a:gd name="T23" fmla="*/ 3 h 42"/>
                <a:gd name="T24" fmla="*/ 35 w 52"/>
                <a:gd name="T25" fmla="*/ 3 h 42"/>
                <a:gd name="T26" fmla="*/ 1 w 52"/>
                <a:gd name="T27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42">
                  <a:moveTo>
                    <a:pt x="1" y="11"/>
                  </a:moveTo>
                  <a:cubicBezTo>
                    <a:pt x="0" y="13"/>
                    <a:pt x="1" y="15"/>
                    <a:pt x="3" y="16"/>
                  </a:cubicBezTo>
                  <a:cubicBezTo>
                    <a:pt x="13" y="18"/>
                    <a:pt x="21" y="16"/>
                    <a:pt x="26" y="10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1" y="30"/>
                    <a:pt x="44" y="28"/>
                    <a:pt x="47" y="30"/>
                  </a:cubicBezTo>
                  <a:cubicBezTo>
                    <a:pt x="48" y="34"/>
                    <a:pt x="48" y="37"/>
                    <a:pt x="47" y="40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51" y="35"/>
                    <a:pt x="52" y="28"/>
                    <a:pt x="51" y="21"/>
                  </a:cubicBezTo>
                  <a:cubicBezTo>
                    <a:pt x="52" y="11"/>
                    <a:pt x="47" y="6"/>
                    <a:pt x="37" y="3"/>
                  </a:cubicBezTo>
                  <a:cubicBezTo>
                    <a:pt x="36" y="3"/>
                    <a:pt x="35" y="3"/>
                    <a:pt x="35" y="3"/>
                  </a:cubicBezTo>
                  <a:cubicBezTo>
                    <a:pt x="18" y="0"/>
                    <a:pt x="7" y="2"/>
                    <a:pt x="1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17"/>
            <p:cNvSpPr>
              <a:spLocks/>
            </p:cNvSpPr>
            <p:nvPr/>
          </p:nvSpPr>
          <p:spPr bwMode="auto">
            <a:xfrm>
              <a:off x="5713413" y="3476626"/>
              <a:ext cx="53975" cy="39687"/>
            </a:xfrm>
            <a:custGeom>
              <a:avLst/>
              <a:gdLst>
                <a:gd name="T0" fmla="*/ 0 w 36"/>
                <a:gd name="T1" fmla="*/ 6 h 26"/>
                <a:gd name="T2" fmla="*/ 0 w 36"/>
                <a:gd name="T3" fmla="*/ 8 h 26"/>
                <a:gd name="T4" fmla="*/ 22 w 36"/>
                <a:gd name="T5" fmla="*/ 4 h 26"/>
                <a:gd name="T6" fmla="*/ 29 w 36"/>
                <a:gd name="T7" fmla="*/ 12 h 26"/>
                <a:gd name="T8" fmla="*/ 28 w 36"/>
                <a:gd name="T9" fmla="*/ 26 h 26"/>
                <a:gd name="T10" fmla="*/ 36 w 36"/>
                <a:gd name="T11" fmla="*/ 25 h 26"/>
                <a:gd name="T12" fmla="*/ 32 w 36"/>
                <a:gd name="T13" fmla="*/ 24 h 26"/>
                <a:gd name="T14" fmla="*/ 34 w 36"/>
                <a:gd name="T15" fmla="*/ 14 h 26"/>
                <a:gd name="T16" fmla="*/ 23 w 36"/>
                <a:gd name="T17" fmla="*/ 0 h 26"/>
                <a:gd name="T18" fmla="*/ 0 w 36"/>
                <a:gd name="T1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6">
                  <a:moveTo>
                    <a:pt x="0" y="6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7" y="11"/>
                    <a:pt x="15" y="10"/>
                    <a:pt x="22" y="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6"/>
                    <a:pt x="10" y="8"/>
                    <a:pt x="0" y="6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18"/>
            <p:cNvSpPr>
              <a:spLocks noEditPoints="1"/>
            </p:cNvSpPr>
            <p:nvPr/>
          </p:nvSpPr>
          <p:spPr bwMode="auto">
            <a:xfrm>
              <a:off x="5708651" y="3482976"/>
              <a:ext cx="69850" cy="80962"/>
            </a:xfrm>
            <a:custGeom>
              <a:avLst/>
              <a:gdLst>
                <a:gd name="T0" fmla="*/ 25 w 47"/>
                <a:gd name="T1" fmla="*/ 0 h 53"/>
                <a:gd name="T2" fmla="*/ 3 w 47"/>
                <a:gd name="T3" fmla="*/ 4 h 53"/>
                <a:gd name="T4" fmla="*/ 0 w 47"/>
                <a:gd name="T5" fmla="*/ 19 h 53"/>
                <a:gd name="T6" fmla="*/ 5 w 47"/>
                <a:gd name="T7" fmla="*/ 24 h 53"/>
                <a:gd name="T8" fmla="*/ 2 w 47"/>
                <a:gd name="T9" fmla="*/ 35 h 53"/>
                <a:gd name="T10" fmla="*/ 6 w 47"/>
                <a:gd name="T11" fmla="*/ 37 h 53"/>
                <a:gd name="T12" fmla="*/ 11 w 47"/>
                <a:gd name="T13" fmla="*/ 51 h 53"/>
                <a:gd name="T14" fmla="*/ 13 w 47"/>
                <a:gd name="T15" fmla="*/ 53 h 53"/>
                <a:gd name="T16" fmla="*/ 39 w 47"/>
                <a:gd name="T17" fmla="*/ 28 h 53"/>
                <a:gd name="T18" fmla="*/ 47 w 47"/>
                <a:gd name="T19" fmla="*/ 16 h 53"/>
                <a:gd name="T20" fmla="*/ 39 w 47"/>
                <a:gd name="T21" fmla="*/ 21 h 53"/>
                <a:gd name="T22" fmla="*/ 31 w 47"/>
                <a:gd name="T23" fmla="*/ 22 h 53"/>
                <a:gd name="T24" fmla="*/ 32 w 47"/>
                <a:gd name="T25" fmla="*/ 8 h 53"/>
                <a:gd name="T26" fmla="*/ 25 w 47"/>
                <a:gd name="T27" fmla="*/ 0 h 53"/>
                <a:gd name="T28" fmla="*/ 4 w 47"/>
                <a:gd name="T29" fmla="*/ 17 h 53"/>
                <a:gd name="T30" fmla="*/ 9 w 47"/>
                <a:gd name="T31" fmla="*/ 22 h 53"/>
                <a:gd name="T32" fmla="*/ 6 w 47"/>
                <a:gd name="T33" fmla="*/ 32 h 53"/>
                <a:gd name="T34" fmla="*/ 9 w 47"/>
                <a:gd name="T35" fmla="*/ 35 h 53"/>
                <a:gd name="T36" fmla="*/ 18 w 47"/>
                <a:gd name="T37" fmla="*/ 51 h 53"/>
                <a:gd name="T38" fmla="*/ 13 w 47"/>
                <a:gd name="T39" fmla="*/ 51 h 53"/>
                <a:gd name="T40" fmla="*/ 7 w 47"/>
                <a:gd name="T41" fmla="*/ 36 h 53"/>
                <a:gd name="T42" fmla="*/ 4 w 47"/>
                <a:gd name="T43" fmla="*/ 34 h 53"/>
                <a:gd name="T44" fmla="*/ 6 w 47"/>
                <a:gd name="T45" fmla="*/ 23 h 53"/>
                <a:gd name="T46" fmla="*/ 2 w 47"/>
                <a:gd name="T47" fmla="*/ 18 h 53"/>
                <a:gd name="T48" fmla="*/ 4 w 47"/>
                <a:gd name="T49" fmla="*/ 6 h 53"/>
                <a:gd name="T50" fmla="*/ 6 w 47"/>
                <a:gd name="T51" fmla="*/ 6 h 53"/>
                <a:gd name="T52" fmla="*/ 4 w 47"/>
                <a:gd name="T53" fmla="*/ 1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53">
                  <a:moveTo>
                    <a:pt x="25" y="0"/>
                  </a:moveTo>
                  <a:cubicBezTo>
                    <a:pt x="18" y="6"/>
                    <a:pt x="10" y="7"/>
                    <a:pt x="3" y="4"/>
                  </a:cubicBezTo>
                  <a:cubicBezTo>
                    <a:pt x="1" y="9"/>
                    <a:pt x="0" y="14"/>
                    <a:pt x="0" y="19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8"/>
                    <a:pt x="2" y="32"/>
                    <a:pt x="2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2"/>
                    <a:pt x="12" y="52"/>
                    <a:pt x="13" y="53"/>
                  </a:cubicBezTo>
                  <a:cubicBezTo>
                    <a:pt x="28" y="53"/>
                    <a:pt x="37" y="45"/>
                    <a:pt x="39" y="28"/>
                  </a:cubicBezTo>
                  <a:cubicBezTo>
                    <a:pt x="44" y="25"/>
                    <a:pt x="47" y="21"/>
                    <a:pt x="47" y="16"/>
                  </a:cubicBezTo>
                  <a:cubicBezTo>
                    <a:pt x="44" y="14"/>
                    <a:pt x="41" y="16"/>
                    <a:pt x="39" y="21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4" y="17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7" y="26"/>
                    <a:pt x="6" y="29"/>
                    <a:pt x="6" y="3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3"/>
                    <a:pt x="14" y="48"/>
                    <a:pt x="1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0"/>
                    <a:pt x="4" y="26"/>
                    <a:pt x="6" y="23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19"/>
            <p:cNvSpPr>
              <a:spLocks/>
            </p:cNvSpPr>
            <p:nvPr/>
          </p:nvSpPr>
          <p:spPr bwMode="auto">
            <a:xfrm>
              <a:off x="5711826" y="3492501"/>
              <a:ext cx="23813" cy="68262"/>
            </a:xfrm>
            <a:custGeom>
              <a:avLst/>
              <a:gdLst>
                <a:gd name="T0" fmla="*/ 7 w 16"/>
                <a:gd name="T1" fmla="*/ 16 h 45"/>
                <a:gd name="T2" fmla="*/ 2 w 16"/>
                <a:gd name="T3" fmla="*/ 11 h 45"/>
                <a:gd name="T4" fmla="*/ 4 w 16"/>
                <a:gd name="T5" fmla="*/ 0 h 45"/>
                <a:gd name="T6" fmla="*/ 2 w 16"/>
                <a:gd name="T7" fmla="*/ 0 h 45"/>
                <a:gd name="T8" fmla="*/ 0 w 16"/>
                <a:gd name="T9" fmla="*/ 12 h 45"/>
                <a:gd name="T10" fmla="*/ 4 w 16"/>
                <a:gd name="T11" fmla="*/ 17 h 45"/>
                <a:gd name="T12" fmla="*/ 2 w 16"/>
                <a:gd name="T13" fmla="*/ 28 h 45"/>
                <a:gd name="T14" fmla="*/ 5 w 16"/>
                <a:gd name="T15" fmla="*/ 30 h 45"/>
                <a:gd name="T16" fmla="*/ 11 w 16"/>
                <a:gd name="T17" fmla="*/ 45 h 45"/>
                <a:gd name="T18" fmla="*/ 16 w 16"/>
                <a:gd name="T19" fmla="*/ 45 h 45"/>
                <a:gd name="T20" fmla="*/ 7 w 16"/>
                <a:gd name="T21" fmla="*/ 29 h 45"/>
                <a:gd name="T22" fmla="*/ 4 w 16"/>
                <a:gd name="T23" fmla="*/ 26 h 45"/>
                <a:gd name="T24" fmla="*/ 7 w 16"/>
                <a:gd name="T25" fmla="*/ 1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16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20"/>
                    <a:pt x="1" y="24"/>
                    <a:pt x="2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2" y="42"/>
                    <a:pt x="9" y="37"/>
                    <a:pt x="7" y="29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3"/>
                    <a:pt x="5" y="20"/>
                    <a:pt x="7" y="16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20"/>
            <p:cNvSpPr>
              <a:spLocks/>
            </p:cNvSpPr>
            <p:nvPr/>
          </p:nvSpPr>
          <p:spPr bwMode="auto">
            <a:xfrm>
              <a:off x="5727701" y="3506788"/>
              <a:ext cx="60325" cy="82550"/>
            </a:xfrm>
            <a:custGeom>
              <a:avLst/>
              <a:gdLst>
                <a:gd name="T0" fmla="*/ 35 w 40"/>
                <a:gd name="T1" fmla="*/ 12 h 54"/>
                <a:gd name="T2" fmla="*/ 34 w 40"/>
                <a:gd name="T3" fmla="*/ 10 h 54"/>
                <a:gd name="T4" fmla="*/ 34 w 40"/>
                <a:gd name="T5" fmla="*/ 0 h 54"/>
                <a:gd name="T6" fmla="*/ 26 w 40"/>
                <a:gd name="T7" fmla="*/ 12 h 54"/>
                <a:gd name="T8" fmla="*/ 0 w 40"/>
                <a:gd name="T9" fmla="*/ 37 h 54"/>
                <a:gd name="T10" fmla="*/ 9 w 40"/>
                <a:gd name="T11" fmla="*/ 38 h 54"/>
                <a:gd name="T12" fmla="*/ 22 w 40"/>
                <a:gd name="T13" fmla="*/ 30 h 54"/>
                <a:gd name="T14" fmla="*/ 27 w 40"/>
                <a:gd name="T15" fmla="*/ 15 h 54"/>
                <a:gd name="T16" fmla="*/ 30 w 40"/>
                <a:gd name="T17" fmla="*/ 23 h 54"/>
                <a:gd name="T18" fmla="*/ 19 w 40"/>
                <a:gd name="T19" fmla="*/ 54 h 54"/>
                <a:gd name="T20" fmla="*/ 25 w 40"/>
                <a:gd name="T21" fmla="*/ 46 h 54"/>
                <a:gd name="T22" fmla="*/ 40 w 40"/>
                <a:gd name="T23" fmla="*/ 21 h 54"/>
                <a:gd name="T24" fmla="*/ 35 w 40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4">
                  <a:moveTo>
                    <a:pt x="35" y="12"/>
                  </a:moveTo>
                  <a:cubicBezTo>
                    <a:pt x="34" y="10"/>
                    <a:pt x="34" y="10"/>
                    <a:pt x="34" y="10"/>
                  </a:cubicBezTo>
                  <a:cubicBezTo>
                    <a:pt x="35" y="7"/>
                    <a:pt x="35" y="4"/>
                    <a:pt x="34" y="0"/>
                  </a:cubicBezTo>
                  <a:cubicBezTo>
                    <a:pt x="34" y="5"/>
                    <a:pt x="31" y="9"/>
                    <a:pt x="26" y="12"/>
                  </a:cubicBezTo>
                  <a:cubicBezTo>
                    <a:pt x="24" y="29"/>
                    <a:pt x="15" y="37"/>
                    <a:pt x="0" y="37"/>
                  </a:cubicBezTo>
                  <a:cubicBezTo>
                    <a:pt x="2" y="39"/>
                    <a:pt x="6" y="39"/>
                    <a:pt x="9" y="38"/>
                  </a:cubicBezTo>
                  <a:cubicBezTo>
                    <a:pt x="13" y="37"/>
                    <a:pt x="18" y="34"/>
                    <a:pt x="22" y="30"/>
                  </a:cubicBezTo>
                  <a:cubicBezTo>
                    <a:pt x="26" y="26"/>
                    <a:pt x="27" y="21"/>
                    <a:pt x="27" y="15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5" y="12"/>
                    <a:pt x="35" y="12"/>
                    <a:pt x="35" y="12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21"/>
            <p:cNvSpPr>
              <a:spLocks/>
            </p:cNvSpPr>
            <p:nvPr/>
          </p:nvSpPr>
          <p:spPr bwMode="auto">
            <a:xfrm>
              <a:off x="5646738" y="3505201"/>
              <a:ext cx="66675" cy="192087"/>
            </a:xfrm>
            <a:custGeom>
              <a:avLst/>
              <a:gdLst>
                <a:gd name="T0" fmla="*/ 39 w 44"/>
                <a:gd name="T1" fmla="*/ 36 h 127"/>
                <a:gd name="T2" fmla="*/ 39 w 44"/>
                <a:gd name="T3" fmla="*/ 32 h 127"/>
                <a:gd name="T4" fmla="*/ 30 w 44"/>
                <a:gd name="T5" fmla="*/ 0 h 127"/>
                <a:gd name="T6" fmla="*/ 34 w 44"/>
                <a:gd name="T7" fmla="*/ 23 h 127"/>
                <a:gd name="T8" fmla="*/ 21 w 44"/>
                <a:gd name="T9" fmla="*/ 30 h 127"/>
                <a:gd name="T10" fmla="*/ 22 w 44"/>
                <a:gd name="T11" fmla="*/ 36 h 127"/>
                <a:gd name="T12" fmla="*/ 21 w 44"/>
                <a:gd name="T13" fmla="*/ 35 h 127"/>
                <a:gd name="T14" fmla="*/ 10 w 44"/>
                <a:gd name="T15" fmla="*/ 84 h 127"/>
                <a:gd name="T16" fmla="*/ 28 w 44"/>
                <a:gd name="T17" fmla="*/ 127 h 127"/>
                <a:gd name="T18" fmla="*/ 44 w 44"/>
                <a:gd name="T19" fmla="*/ 121 h 127"/>
                <a:gd name="T20" fmla="*/ 29 w 44"/>
                <a:gd name="T21" fmla="*/ 95 h 127"/>
                <a:gd name="T22" fmla="*/ 30 w 44"/>
                <a:gd name="T23" fmla="*/ 89 h 127"/>
                <a:gd name="T24" fmla="*/ 31 w 44"/>
                <a:gd name="T25" fmla="*/ 73 h 127"/>
                <a:gd name="T26" fmla="*/ 31 w 44"/>
                <a:gd name="T27" fmla="*/ 67 h 127"/>
                <a:gd name="T28" fmla="*/ 30 w 44"/>
                <a:gd name="T29" fmla="*/ 60 h 127"/>
                <a:gd name="T30" fmla="*/ 30 w 44"/>
                <a:gd name="T31" fmla="*/ 60 h 127"/>
                <a:gd name="T32" fmla="*/ 31 w 44"/>
                <a:gd name="T33" fmla="*/ 59 h 127"/>
                <a:gd name="T34" fmla="*/ 34 w 44"/>
                <a:gd name="T35" fmla="*/ 54 h 127"/>
                <a:gd name="T36" fmla="*/ 35 w 44"/>
                <a:gd name="T37" fmla="*/ 50 h 127"/>
                <a:gd name="T38" fmla="*/ 39 w 44"/>
                <a:gd name="T39" fmla="*/ 36 h 127"/>
                <a:gd name="T40" fmla="*/ 39 w 44"/>
                <a:gd name="T41" fmla="*/ 3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127">
                  <a:moveTo>
                    <a:pt x="39" y="36"/>
                  </a:moveTo>
                  <a:cubicBezTo>
                    <a:pt x="39" y="35"/>
                    <a:pt x="39" y="33"/>
                    <a:pt x="39" y="32"/>
                  </a:cubicBezTo>
                  <a:cubicBezTo>
                    <a:pt x="42" y="17"/>
                    <a:pt x="39" y="6"/>
                    <a:pt x="30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1" y="32"/>
                    <a:pt x="27" y="34"/>
                    <a:pt x="21" y="3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2" y="60"/>
                    <a:pt x="19" y="76"/>
                    <a:pt x="10" y="84"/>
                  </a:cubicBezTo>
                  <a:cubicBezTo>
                    <a:pt x="0" y="98"/>
                    <a:pt x="6" y="112"/>
                    <a:pt x="28" y="127"/>
                  </a:cubicBezTo>
                  <a:cubicBezTo>
                    <a:pt x="34" y="126"/>
                    <a:pt x="39" y="124"/>
                    <a:pt x="44" y="121"/>
                  </a:cubicBezTo>
                  <a:cubicBezTo>
                    <a:pt x="34" y="113"/>
                    <a:pt x="29" y="104"/>
                    <a:pt x="29" y="95"/>
                  </a:cubicBezTo>
                  <a:cubicBezTo>
                    <a:pt x="29" y="93"/>
                    <a:pt x="30" y="91"/>
                    <a:pt x="30" y="89"/>
                  </a:cubicBezTo>
                  <a:cubicBezTo>
                    <a:pt x="31" y="83"/>
                    <a:pt x="31" y="78"/>
                    <a:pt x="31" y="73"/>
                  </a:cubicBezTo>
                  <a:cubicBezTo>
                    <a:pt x="31" y="71"/>
                    <a:pt x="31" y="69"/>
                    <a:pt x="31" y="67"/>
                  </a:cubicBezTo>
                  <a:cubicBezTo>
                    <a:pt x="31" y="65"/>
                    <a:pt x="31" y="62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2" y="58"/>
                    <a:pt x="33" y="56"/>
                    <a:pt x="34" y="54"/>
                  </a:cubicBezTo>
                  <a:cubicBezTo>
                    <a:pt x="34" y="53"/>
                    <a:pt x="35" y="52"/>
                    <a:pt x="35" y="50"/>
                  </a:cubicBezTo>
                  <a:cubicBezTo>
                    <a:pt x="37" y="46"/>
                    <a:pt x="38" y="41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22"/>
            <p:cNvSpPr>
              <a:spLocks/>
            </p:cNvSpPr>
            <p:nvPr/>
          </p:nvSpPr>
          <p:spPr bwMode="auto">
            <a:xfrm>
              <a:off x="5699126" y="3554413"/>
              <a:ext cx="7938" cy="26987"/>
            </a:xfrm>
            <a:custGeom>
              <a:avLst/>
              <a:gdLst>
                <a:gd name="T0" fmla="*/ 4 w 5"/>
                <a:gd name="T1" fmla="*/ 0 h 18"/>
                <a:gd name="T2" fmla="*/ 4 w 5"/>
                <a:gd name="T3" fmla="*/ 4 h 18"/>
                <a:gd name="T4" fmla="*/ 4 w 5"/>
                <a:gd name="T5" fmla="*/ 4 h 18"/>
                <a:gd name="T6" fmla="*/ 0 w 5"/>
                <a:gd name="T7" fmla="*/ 18 h 18"/>
                <a:gd name="T8" fmla="*/ 5 w 5"/>
                <a:gd name="T9" fmla="*/ 8 h 18"/>
                <a:gd name="T10" fmla="*/ 4 w 5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8">
                  <a:moveTo>
                    <a:pt x="4" y="0"/>
                  </a:moveTo>
                  <a:cubicBezTo>
                    <a:pt x="4" y="1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9"/>
                    <a:pt x="2" y="14"/>
                    <a:pt x="0" y="18"/>
                  </a:cubicBezTo>
                  <a:cubicBezTo>
                    <a:pt x="4" y="17"/>
                    <a:pt x="5" y="14"/>
                    <a:pt x="5" y="8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23"/>
            <p:cNvSpPr>
              <a:spLocks/>
            </p:cNvSpPr>
            <p:nvPr/>
          </p:nvSpPr>
          <p:spPr bwMode="auto">
            <a:xfrm>
              <a:off x="5737226" y="3573463"/>
              <a:ext cx="9525" cy="23812"/>
            </a:xfrm>
            <a:custGeom>
              <a:avLst/>
              <a:gdLst>
                <a:gd name="T0" fmla="*/ 4 w 6"/>
                <a:gd name="T1" fmla="*/ 2 h 15"/>
                <a:gd name="T2" fmla="*/ 4 w 6"/>
                <a:gd name="T3" fmla="*/ 0 h 15"/>
                <a:gd name="T4" fmla="*/ 0 w 6"/>
                <a:gd name="T5" fmla="*/ 4 h 15"/>
                <a:gd name="T6" fmla="*/ 1 w 6"/>
                <a:gd name="T7" fmla="*/ 8 h 15"/>
                <a:gd name="T8" fmla="*/ 2 w 6"/>
                <a:gd name="T9" fmla="*/ 15 h 15"/>
                <a:gd name="T10" fmla="*/ 6 w 6"/>
                <a:gd name="T11" fmla="*/ 4 h 15"/>
                <a:gd name="T12" fmla="*/ 4 w 6"/>
                <a:gd name="T13" fmla="*/ 2 h 15"/>
                <a:gd name="T14" fmla="*/ 4 w 6"/>
                <a:gd name="T15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5">
                  <a:moveTo>
                    <a:pt x="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15"/>
                  </a:lnTo>
                  <a:lnTo>
                    <a:pt x="6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24"/>
            <p:cNvSpPr>
              <a:spLocks noEditPoints="1"/>
            </p:cNvSpPr>
            <p:nvPr/>
          </p:nvSpPr>
          <p:spPr bwMode="auto">
            <a:xfrm>
              <a:off x="5741988" y="3530601"/>
              <a:ext cx="30163" cy="58737"/>
            </a:xfrm>
            <a:custGeom>
              <a:avLst/>
              <a:gdLst>
                <a:gd name="T0" fmla="*/ 1 w 21"/>
                <a:gd name="T1" fmla="*/ 29 h 39"/>
                <a:gd name="T2" fmla="*/ 2 w 21"/>
                <a:gd name="T3" fmla="*/ 31 h 39"/>
                <a:gd name="T4" fmla="*/ 4 w 21"/>
                <a:gd name="T5" fmla="*/ 33 h 39"/>
                <a:gd name="T6" fmla="*/ 10 w 21"/>
                <a:gd name="T7" fmla="*/ 39 h 39"/>
                <a:gd name="T8" fmla="*/ 21 w 21"/>
                <a:gd name="T9" fmla="*/ 8 h 39"/>
                <a:gd name="T10" fmla="*/ 18 w 21"/>
                <a:gd name="T11" fmla="*/ 0 h 39"/>
                <a:gd name="T12" fmla="*/ 13 w 21"/>
                <a:gd name="T13" fmla="*/ 15 h 39"/>
                <a:gd name="T14" fmla="*/ 0 w 21"/>
                <a:gd name="T15" fmla="*/ 23 h 39"/>
                <a:gd name="T16" fmla="*/ 1 w 21"/>
                <a:gd name="T17" fmla="*/ 29 h 39"/>
                <a:gd name="T18" fmla="*/ 2 w 21"/>
                <a:gd name="T19" fmla="*/ 24 h 39"/>
                <a:gd name="T20" fmla="*/ 5 w 21"/>
                <a:gd name="T21" fmla="*/ 23 h 39"/>
                <a:gd name="T22" fmla="*/ 5 w 21"/>
                <a:gd name="T23" fmla="*/ 32 h 39"/>
                <a:gd name="T24" fmla="*/ 3 w 21"/>
                <a:gd name="T25" fmla="*/ 30 h 39"/>
                <a:gd name="T26" fmla="*/ 2 w 21"/>
                <a:gd name="T27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9">
                  <a:moveTo>
                    <a:pt x="1" y="29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6"/>
                    <a:pt x="17" y="11"/>
                    <a:pt x="13" y="15"/>
                  </a:cubicBezTo>
                  <a:cubicBezTo>
                    <a:pt x="9" y="19"/>
                    <a:pt x="4" y="22"/>
                    <a:pt x="0" y="23"/>
                  </a:cubicBezTo>
                  <a:cubicBezTo>
                    <a:pt x="1" y="29"/>
                    <a:pt x="1" y="29"/>
                    <a:pt x="1" y="29"/>
                  </a:cubicBezTo>
                  <a:close/>
                  <a:moveTo>
                    <a:pt x="2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25"/>
            <p:cNvSpPr>
              <a:spLocks/>
            </p:cNvSpPr>
            <p:nvPr/>
          </p:nvSpPr>
          <p:spPr bwMode="auto">
            <a:xfrm>
              <a:off x="5743576" y="3563938"/>
              <a:ext cx="4763" cy="14287"/>
            </a:xfrm>
            <a:custGeom>
              <a:avLst/>
              <a:gdLst>
                <a:gd name="T0" fmla="*/ 3 w 3"/>
                <a:gd name="T1" fmla="*/ 0 h 9"/>
                <a:gd name="T2" fmla="*/ 0 w 3"/>
                <a:gd name="T3" fmla="*/ 1 h 9"/>
                <a:gd name="T4" fmla="*/ 1 w 3"/>
                <a:gd name="T5" fmla="*/ 7 h 9"/>
                <a:gd name="T6" fmla="*/ 3 w 3"/>
                <a:gd name="T7" fmla="*/ 9 h 9"/>
                <a:gd name="T8" fmla="*/ 3 w 3"/>
                <a:gd name="T9" fmla="*/ 0 h 9"/>
                <a:gd name="T10" fmla="*/ 3 w 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lnTo>
                    <a:pt x="0" y="1"/>
                  </a:lnTo>
                  <a:lnTo>
                    <a:pt x="1" y="7"/>
                  </a:lnTo>
                  <a:lnTo>
                    <a:pt x="3" y="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26"/>
            <p:cNvSpPr>
              <a:spLocks noEditPoints="1"/>
            </p:cNvSpPr>
            <p:nvPr/>
          </p:nvSpPr>
          <p:spPr bwMode="auto">
            <a:xfrm>
              <a:off x="5765801" y="3536951"/>
              <a:ext cx="36513" cy="50800"/>
            </a:xfrm>
            <a:custGeom>
              <a:avLst/>
              <a:gdLst>
                <a:gd name="T0" fmla="*/ 0 w 23"/>
                <a:gd name="T1" fmla="*/ 25 h 32"/>
                <a:gd name="T2" fmla="*/ 8 w 23"/>
                <a:gd name="T3" fmla="*/ 32 h 32"/>
                <a:gd name="T4" fmla="*/ 23 w 23"/>
                <a:gd name="T5" fmla="*/ 8 h 32"/>
                <a:gd name="T6" fmla="*/ 15 w 23"/>
                <a:gd name="T7" fmla="*/ 0 h 32"/>
                <a:gd name="T8" fmla="*/ 14 w 23"/>
                <a:gd name="T9" fmla="*/ 1 h 32"/>
                <a:gd name="T10" fmla="*/ 0 w 23"/>
                <a:gd name="T11" fmla="*/ 25 h 32"/>
                <a:gd name="T12" fmla="*/ 0 w 23"/>
                <a:gd name="T13" fmla="*/ 25 h 32"/>
                <a:gd name="T14" fmla="*/ 4 w 23"/>
                <a:gd name="T15" fmla="*/ 24 h 32"/>
                <a:gd name="T16" fmla="*/ 8 w 23"/>
                <a:gd name="T17" fmla="*/ 29 h 32"/>
                <a:gd name="T18" fmla="*/ 2 w 23"/>
                <a:gd name="T19" fmla="*/ 25 h 32"/>
                <a:gd name="T20" fmla="*/ 15 w 23"/>
                <a:gd name="T21" fmla="*/ 3 h 32"/>
                <a:gd name="T22" fmla="*/ 17 w 23"/>
                <a:gd name="T23" fmla="*/ 4 h 32"/>
                <a:gd name="T24" fmla="*/ 4 w 23"/>
                <a:gd name="T25" fmla="*/ 24 h 32"/>
                <a:gd name="T26" fmla="*/ 4 w 23"/>
                <a:gd name="T27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2">
                  <a:moveTo>
                    <a:pt x="0" y="25"/>
                  </a:moveTo>
                  <a:lnTo>
                    <a:pt x="8" y="32"/>
                  </a:lnTo>
                  <a:lnTo>
                    <a:pt x="23" y="8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0" y="25"/>
                  </a:lnTo>
                  <a:lnTo>
                    <a:pt x="0" y="25"/>
                  </a:lnTo>
                  <a:close/>
                  <a:moveTo>
                    <a:pt x="4" y="24"/>
                  </a:moveTo>
                  <a:lnTo>
                    <a:pt x="8" y="29"/>
                  </a:lnTo>
                  <a:lnTo>
                    <a:pt x="2" y="25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4" y="24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Freeform 27"/>
            <p:cNvSpPr>
              <a:spLocks/>
            </p:cNvSpPr>
            <p:nvPr/>
          </p:nvSpPr>
          <p:spPr bwMode="auto">
            <a:xfrm>
              <a:off x="5768976" y="3541713"/>
              <a:ext cx="23813" cy="41275"/>
            </a:xfrm>
            <a:custGeom>
              <a:avLst/>
              <a:gdLst>
                <a:gd name="T0" fmla="*/ 6 w 15"/>
                <a:gd name="T1" fmla="*/ 26 h 26"/>
                <a:gd name="T2" fmla="*/ 2 w 15"/>
                <a:gd name="T3" fmla="*/ 21 h 26"/>
                <a:gd name="T4" fmla="*/ 15 w 15"/>
                <a:gd name="T5" fmla="*/ 1 h 26"/>
                <a:gd name="T6" fmla="*/ 13 w 15"/>
                <a:gd name="T7" fmla="*/ 0 h 26"/>
                <a:gd name="T8" fmla="*/ 0 w 15"/>
                <a:gd name="T9" fmla="*/ 22 h 26"/>
                <a:gd name="T10" fmla="*/ 6 w 15"/>
                <a:gd name="T11" fmla="*/ 26 h 26"/>
                <a:gd name="T12" fmla="*/ 6 w 15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6">
                  <a:moveTo>
                    <a:pt x="6" y="26"/>
                  </a:moveTo>
                  <a:lnTo>
                    <a:pt x="2" y="2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Freeform 28"/>
            <p:cNvSpPr>
              <a:spLocks/>
            </p:cNvSpPr>
            <p:nvPr/>
          </p:nvSpPr>
          <p:spPr bwMode="auto">
            <a:xfrm>
              <a:off x="5599113" y="3468688"/>
              <a:ext cx="34925" cy="39687"/>
            </a:xfrm>
            <a:custGeom>
              <a:avLst/>
              <a:gdLst>
                <a:gd name="T0" fmla="*/ 16 w 23"/>
                <a:gd name="T1" fmla="*/ 1 h 27"/>
                <a:gd name="T2" fmla="*/ 16 w 23"/>
                <a:gd name="T3" fmla="*/ 0 h 27"/>
                <a:gd name="T4" fmla="*/ 15 w 23"/>
                <a:gd name="T5" fmla="*/ 0 h 27"/>
                <a:gd name="T6" fmla="*/ 16 w 23"/>
                <a:gd name="T7" fmla="*/ 18 h 27"/>
                <a:gd name="T8" fmla="*/ 12 w 23"/>
                <a:gd name="T9" fmla="*/ 5 h 27"/>
                <a:gd name="T10" fmla="*/ 0 w 23"/>
                <a:gd name="T11" fmla="*/ 11 h 27"/>
                <a:gd name="T12" fmla="*/ 9 w 23"/>
                <a:gd name="T13" fmla="*/ 10 h 27"/>
                <a:gd name="T14" fmla="*/ 17 w 23"/>
                <a:gd name="T15" fmla="*/ 27 h 27"/>
                <a:gd name="T16" fmla="*/ 22 w 23"/>
                <a:gd name="T17" fmla="*/ 22 h 27"/>
                <a:gd name="T18" fmla="*/ 16 w 23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7">
                  <a:moveTo>
                    <a:pt x="16" y="1"/>
                  </a:moveTo>
                  <a:cubicBezTo>
                    <a:pt x="16" y="1"/>
                    <a:pt x="16" y="1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7"/>
                    <a:pt x="17" y="13"/>
                    <a:pt x="16" y="18"/>
                  </a:cubicBezTo>
                  <a:cubicBezTo>
                    <a:pt x="13" y="15"/>
                    <a:pt x="12" y="11"/>
                    <a:pt x="12" y="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11"/>
                    <a:pt x="6" y="10"/>
                    <a:pt x="9" y="10"/>
                  </a:cubicBezTo>
                  <a:cubicBezTo>
                    <a:pt x="10" y="17"/>
                    <a:pt x="13" y="23"/>
                    <a:pt x="17" y="27"/>
                  </a:cubicBezTo>
                  <a:cubicBezTo>
                    <a:pt x="17" y="25"/>
                    <a:pt x="19" y="23"/>
                    <a:pt x="22" y="22"/>
                  </a:cubicBezTo>
                  <a:cubicBezTo>
                    <a:pt x="23" y="13"/>
                    <a:pt x="21" y="6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Freeform 29"/>
            <p:cNvSpPr>
              <a:spLocks noEditPoints="1"/>
            </p:cNvSpPr>
            <p:nvPr/>
          </p:nvSpPr>
          <p:spPr bwMode="auto">
            <a:xfrm>
              <a:off x="5567363" y="3457576"/>
              <a:ext cx="58738" cy="47625"/>
            </a:xfrm>
            <a:custGeom>
              <a:avLst/>
              <a:gdLst>
                <a:gd name="T0" fmla="*/ 22 w 39"/>
                <a:gd name="T1" fmla="*/ 18 h 31"/>
                <a:gd name="T2" fmla="*/ 34 w 39"/>
                <a:gd name="T3" fmla="*/ 12 h 31"/>
                <a:gd name="T4" fmla="*/ 38 w 39"/>
                <a:gd name="T5" fmla="*/ 25 h 31"/>
                <a:gd name="T6" fmla="*/ 37 w 39"/>
                <a:gd name="T7" fmla="*/ 7 h 31"/>
                <a:gd name="T8" fmla="*/ 3 w 39"/>
                <a:gd name="T9" fmla="*/ 12 h 31"/>
                <a:gd name="T10" fmla="*/ 1 w 39"/>
                <a:gd name="T11" fmla="*/ 28 h 31"/>
                <a:gd name="T12" fmla="*/ 2 w 39"/>
                <a:gd name="T13" fmla="*/ 31 h 31"/>
                <a:gd name="T14" fmla="*/ 2 w 39"/>
                <a:gd name="T15" fmla="*/ 31 h 31"/>
                <a:gd name="T16" fmla="*/ 5 w 39"/>
                <a:gd name="T17" fmla="*/ 17 h 31"/>
                <a:gd name="T18" fmla="*/ 22 w 39"/>
                <a:gd name="T19" fmla="*/ 18 h 31"/>
                <a:gd name="T20" fmla="*/ 34 w 39"/>
                <a:gd name="T21" fmla="*/ 6 h 31"/>
                <a:gd name="T22" fmla="*/ 3 w 39"/>
                <a:gd name="T23" fmla="*/ 13 h 31"/>
                <a:gd name="T24" fmla="*/ 34 w 39"/>
                <a:gd name="T25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22" y="18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8"/>
                    <a:pt x="35" y="22"/>
                    <a:pt x="38" y="25"/>
                  </a:cubicBezTo>
                  <a:cubicBezTo>
                    <a:pt x="39" y="20"/>
                    <a:pt x="39" y="14"/>
                    <a:pt x="37" y="7"/>
                  </a:cubicBezTo>
                  <a:cubicBezTo>
                    <a:pt x="24" y="0"/>
                    <a:pt x="12" y="1"/>
                    <a:pt x="3" y="12"/>
                  </a:cubicBezTo>
                  <a:cubicBezTo>
                    <a:pt x="0" y="17"/>
                    <a:pt x="0" y="22"/>
                    <a:pt x="1" y="28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3" y="26"/>
                    <a:pt x="3" y="21"/>
                    <a:pt x="5" y="17"/>
                  </a:cubicBezTo>
                  <a:cubicBezTo>
                    <a:pt x="10" y="18"/>
                    <a:pt x="16" y="18"/>
                    <a:pt x="22" y="18"/>
                  </a:cubicBezTo>
                  <a:close/>
                  <a:moveTo>
                    <a:pt x="34" y="6"/>
                  </a:moveTo>
                  <a:cubicBezTo>
                    <a:pt x="22" y="5"/>
                    <a:pt x="12" y="8"/>
                    <a:pt x="3" y="13"/>
                  </a:cubicBezTo>
                  <a:cubicBezTo>
                    <a:pt x="12" y="4"/>
                    <a:pt x="22" y="1"/>
                    <a:pt x="34" y="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Freeform 30"/>
            <p:cNvSpPr>
              <a:spLocks/>
            </p:cNvSpPr>
            <p:nvPr/>
          </p:nvSpPr>
          <p:spPr bwMode="auto">
            <a:xfrm>
              <a:off x="5570538" y="3459163"/>
              <a:ext cx="47625" cy="17462"/>
            </a:xfrm>
            <a:custGeom>
              <a:avLst/>
              <a:gdLst>
                <a:gd name="T0" fmla="*/ 0 w 31"/>
                <a:gd name="T1" fmla="*/ 12 h 12"/>
                <a:gd name="T2" fmla="*/ 31 w 31"/>
                <a:gd name="T3" fmla="*/ 5 h 12"/>
                <a:gd name="T4" fmla="*/ 0 w 31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">
                  <a:moveTo>
                    <a:pt x="0" y="12"/>
                  </a:moveTo>
                  <a:cubicBezTo>
                    <a:pt x="9" y="7"/>
                    <a:pt x="19" y="4"/>
                    <a:pt x="31" y="5"/>
                  </a:cubicBezTo>
                  <a:cubicBezTo>
                    <a:pt x="19" y="0"/>
                    <a:pt x="9" y="3"/>
                    <a:pt x="0" y="12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1"/>
            <p:cNvSpPr>
              <a:spLocks/>
            </p:cNvSpPr>
            <p:nvPr/>
          </p:nvSpPr>
          <p:spPr bwMode="auto">
            <a:xfrm>
              <a:off x="5570538" y="3482976"/>
              <a:ext cx="55563" cy="101600"/>
            </a:xfrm>
            <a:custGeom>
              <a:avLst/>
              <a:gdLst>
                <a:gd name="T0" fmla="*/ 29 w 37"/>
                <a:gd name="T1" fmla="*/ 0 h 67"/>
                <a:gd name="T2" fmla="*/ 20 w 37"/>
                <a:gd name="T3" fmla="*/ 1 h 67"/>
                <a:gd name="T4" fmla="*/ 3 w 37"/>
                <a:gd name="T5" fmla="*/ 0 h 67"/>
                <a:gd name="T6" fmla="*/ 0 w 37"/>
                <a:gd name="T7" fmla="*/ 14 h 67"/>
                <a:gd name="T8" fmla="*/ 6 w 37"/>
                <a:gd name="T9" fmla="*/ 5 h 67"/>
                <a:gd name="T10" fmla="*/ 24 w 37"/>
                <a:gd name="T11" fmla="*/ 5 h 67"/>
                <a:gd name="T12" fmla="*/ 32 w 37"/>
                <a:gd name="T13" fmla="*/ 18 h 67"/>
                <a:gd name="T14" fmla="*/ 31 w 37"/>
                <a:gd name="T15" fmla="*/ 37 h 67"/>
                <a:gd name="T16" fmla="*/ 9 w 37"/>
                <a:gd name="T17" fmla="*/ 45 h 67"/>
                <a:gd name="T18" fmla="*/ 26 w 37"/>
                <a:gd name="T19" fmla="*/ 46 h 67"/>
                <a:gd name="T20" fmla="*/ 27 w 37"/>
                <a:gd name="T21" fmla="*/ 45 h 67"/>
                <a:gd name="T22" fmla="*/ 27 w 37"/>
                <a:gd name="T23" fmla="*/ 51 h 67"/>
                <a:gd name="T24" fmla="*/ 16 w 37"/>
                <a:gd name="T25" fmla="*/ 64 h 67"/>
                <a:gd name="T26" fmla="*/ 19 w 37"/>
                <a:gd name="T27" fmla="*/ 67 h 67"/>
                <a:gd name="T28" fmla="*/ 25 w 37"/>
                <a:gd name="T29" fmla="*/ 60 h 67"/>
                <a:gd name="T30" fmla="*/ 25 w 37"/>
                <a:gd name="T31" fmla="*/ 59 h 67"/>
                <a:gd name="T32" fmla="*/ 31 w 37"/>
                <a:gd name="T33" fmla="*/ 53 h 67"/>
                <a:gd name="T34" fmla="*/ 31 w 37"/>
                <a:gd name="T35" fmla="*/ 52 h 67"/>
                <a:gd name="T36" fmla="*/ 33 w 37"/>
                <a:gd name="T37" fmla="*/ 45 h 67"/>
                <a:gd name="T38" fmla="*/ 33 w 37"/>
                <a:gd name="T39" fmla="*/ 39 h 67"/>
                <a:gd name="T40" fmla="*/ 34 w 37"/>
                <a:gd name="T41" fmla="*/ 27 h 67"/>
                <a:gd name="T42" fmla="*/ 37 w 37"/>
                <a:gd name="T43" fmla="*/ 17 h 67"/>
                <a:gd name="T44" fmla="*/ 29 w 37"/>
                <a:gd name="T4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67">
                  <a:moveTo>
                    <a:pt x="29" y="0"/>
                  </a:moveTo>
                  <a:cubicBezTo>
                    <a:pt x="26" y="0"/>
                    <a:pt x="23" y="1"/>
                    <a:pt x="20" y="1"/>
                  </a:cubicBezTo>
                  <a:cubicBezTo>
                    <a:pt x="14" y="1"/>
                    <a:pt x="8" y="1"/>
                    <a:pt x="3" y="0"/>
                  </a:cubicBezTo>
                  <a:cubicBezTo>
                    <a:pt x="1" y="4"/>
                    <a:pt x="1" y="9"/>
                    <a:pt x="0" y="14"/>
                  </a:cubicBezTo>
                  <a:cubicBezTo>
                    <a:pt x="1" y="10"/>
                    <a:pt x="2" y="7"/>
                    <a:pt x="6" y="5"/>
                  </a:cubicBezTo>
                  <a:cubicBezTo>
                    <a:pt x="12" y="6"/>
                    <a:pt x="18" y="6"/>
                    <a:pt x="24" y="5"/>
                  </a:cubicBezTo>
                  <a:cubicBezTo>
                    <a:pt x="25" y="9"/>
                    <a:pt x="28" y="13"/>
                    <a:pt x="32" y="18"/>
                  </a:cubicBezTo>
                  <a:cubicBezTo>
                    <a:pt x="30" y="24"/>
                    <a:pt x="30" y="31"/>
                    <a:pt x="31" y="37"/>
                  </a:cubicBezTo>
                  <a:cubicBezTo>
                    <a:pt x="21" y="48"/>
                    <a:pt x="14" y="50"/>
                    <a:pt x="9" y="45"/>
                  </a:cubicBezTo>
                  <a:cubicBezTo>
                    <a:pt x="14" y="52"/>
                    <a:pt x="19" y="53"/>
                    <a:pt x="26" y="46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48"/>
                    <a:pt x="32" y="46"/>
                    <a:pt x="33" y="45"/>
                  </a:cubicBezTo>
                  <a:cubicBezTo>
                    <a:pt x="33" y="43"/>
                    <a:pt x="33" y="41"/>
                    <a:pt x="33" y="39"/>
                  </a:cubicBezTo>
                  <a:cubicBezTo>
                    <a:pt x="33" y="35"/>
                    <a:pt x="34" y="31"/>
                    <a:pt x="34" y="27"/>
                  </a:cubicBezTo>
                  <a:cubicBezTo>
                    <a:pt x="34" y="23"/>
                    <a:pt x="35" y="20"/>
                    <a:pt x="37" y="17"/>
                  </a:cubicBezTo>
                  <a:cubicBezTo>
                    <a:pt x="33" y="13"/>
                    <a:pt x="30" y="7"/>
                    <a:pt x="29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Freeform 32"/>
            <p:cNvSpPr>
              <a:spLocks noEditPoints="1"/>
            </p:cNvSpPr>
            <p:nvPr/>
          </p:nvSpPr>
          <p:spPr bwMode="auto">
            <a:xfrm>
              <a:off x="5570538" y="3490913"/>
              <a:ext cx="47625" cy="68262"/>
            </a:xfrm>
            <a:custGeom>
              <a:avLst/>
              <a:gdLst>
                <a:gd name="T0" fmla="*/ 24 w 32"/>
                <a:gd name="T1" fmla="*/ 0 h 45"/>
                <a:gd name="T2" fmla="*/ 6 w 32"/>
                <a:gd name="T3" fmla="*/ 0 h 45"/>
                <a:gd name="T4" fmla="*/ 0 w 32"/>
                <a:gd name="T5" fmla="*/ 9 h 45"/>
                <a:gd name="T6" fmla="*/ 0 w 32"/>
                <a:gd name="T7" fmla="*/ 9 h 45"/>
                <a:gd name="T8" fmla="*/ 1 w 32"/>
                <a:gd name="T9" fmla="*/ 16 h 45"/>
                <a:gd name="T10" fmla="*/ 1 w 32"/>
                <a:gd name="T11" fmla="*/ 17 h 45"/>
                <a:gd name="T12" fmla="*/ 4 w 32"/>
                <a:gd name="T13" fmla="*/ 32 h 45"/>
                <a:gd name="T14" fmla="*/ 7 w 32"/>
                <a:gd name="T15" fmla="*/ 36 h 45"/>
                <a:gd name="T16" fmla="*/ 8 w 32"/>
                <a:gd name="T17" fmla="*/ 39 h 45"/>
                <a:gd name="T18" fmla="*/ 9 w 32"/>
                <a:gd name="T19" fmla="*/ 40 h 45"/>
                <a:gd name="T20" fmla="*/ 31 w 32"/>
                <a:gd name="T21" fmla="*/ 32 h 45"/>
                <a:gd name="T22" fmla="*/ 32 w 32"/>
                <a:gd name="T23" fmla="*/ 13 h 45"/>
                <a:gd name="T24" fmla="*/ 24 w 32"/>
                <a:gd name="T25" fmla="*/ 0 h 45"/>
                <a:gd name="T26" fmla="*/ 8 w 32"/>
                <a:gd name="T27" fmla="*/ 2 h 45"/>
                <a:gd name="T28" fmla="*/ 4 w 32"/>
                <a:gd name="T29" fmla="*/ 16 h 45"/>
                <a:gd name="T30" fmla="*/ 11 w 32"/>
                <a:gd name="T31" fmla="*/ 40 h 45"/>
                <a:gd name="T32" fmla="*/ 3 w 32"/>
                <a:gd name="T33" fmla="*/ 16 h 45"/>
                <a:gd name="T34" fmla="*/ 5 w 32"/>
                <a:gd name="T35" fmla="*/ 2 h 45"/>
                <a:gd name="T36" fmla="*/ 8 w 32"/>
                <a:gd name="T37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45">
                  <a:moveTo>
                    <a:pt x="24" y="0"/>
                  </a:moveTo>
                  <a:cubicBezTo>
                    <a:pt x="18" y="1"/>
                    <a:pt x="12" y="1"/>
                    <a:pt x="6" y="0"/>
                  </a:cubicBezTo>
                  <a:cubicBezTo>
                    <a:pt x="2" y="2"/>
                    <a:pt x="1" y="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22"/>
                    <a:pt x="1" y="27"/>
                    <a:pt x="4" y="32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9"/>
                    <a:pt x="9" y="40"/>
                    <a:pt x="9" y="40"/>
                  </a:cubicBezTo>
                  <a:cubicBezTo>
                    <a:pt x="14" y="45"/>
                    <a:pt x="21" y="43"/>
                    <a:pt x="31" y="32"/>
                  </a:cubicBezTo>
                  <a:cubicBezTo>
                    <a:pt x="30" y="26"/>
                    <a:pt x="30" y="19"/>
                    <a:pt x="32" y="13"/>
                  </a:cubicBezTo>
                  <a:cubicBezTo>
                    <a:pt x="28" y="8"/>
                    <a:pt x="25" y="4"/>
                    <a:pt x="24" y="0"/>
                  </a:cubicBezTo>
                  <a:close/>
                  <a:moveTo>
                    <a:pt x="8" y="2"/>
                  </a:moveTo>
                  <a:cubicBezTo>
                    <a:pt x="4" y="5"/>
                    <a:pt x="3" y="10"/>
                    <a:pt x="4" y="16"/>
                  </a:cubicBezTo>
                  <a:cubicBezTo>
                    <a:pt x="5" y="24"/>
                    <a:pt x="8" y="33"/>
                    <a:pt x="11" y="40"/>
                  </a:cubicBezTo>
                  <a:cubicBezTo>
                    <a:pt x="5" y="34"/>
                    <a:pt x="2" y="26"/>
                    <a:pt x="3" y="16"/>
                  </a:cubicBezTo>
                  <a:cubicBezTo>
                    <a:pt x="1" y="10"/>
                    <a:pt x="2" y="5"/>
                    <a:pt x="5" y="2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Freeform 33"/>
            <p:cNvSpPr>
              <a:spLocks/>
            </p:cNvSpPr>
            <p:nvPr/>
          </p:nvSpPr>
          <p:spPr bwMode="auto">
            <a:xfrm>
              <a:off x="5570538" y="3494088"/>
              <a:ext cx="15875" cy="57150"/>
            </a:xfrm>
            <a:custGeom>
              <a:avLst/>
              <a:gdLst>
                <a:gd name="T0" fmla="*/ 3 w 10"/>
                <a:gd name="T1" fmla="*/ 14 h 38"/>
                <a:gd name="T2" fmla="*/ 7 w 10"/>
                <a:gd name="T3" fmla="*/ 0 h 38"/>
                <a:gd name="T4" fmla="*/ 4 w 10"/>
                <a:gd name="T5" fmla="*/ 0 h 38"/>
                <a:gd name="T6" fmla="*/ 2 w 10"/>
                <a:gd name="T7" fmla="*/ 14 h 38"/>
                <a:gd name="T8" fmla="*/ 10 w 10"/>
                <a:gd name="T9" fmla="*/ 38 h 38"/>
                <a:gd name="T10" fmla="*/ 3 w 10"/>
                <a:gd name="T11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8">
                  <a:moveTo>
                    <a:pt x="3" y="14"/>
                  </a:moveTo>
                  <a:cubicBezTo>
                    <a:pt x="2" y="8"/>
                    <a:pt x="3" y="3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3"/>
                    <a:pt x="0" y="8"/>
                    <a:pt x="2" y="14"/>
                  </a:cubicBezTo>
                  <a:cubicBezTo>
                    <a:pt x="1" y="24"/>
                    <a:pt x="4" y="32"/>
                    <a:pt x="10" y="38"/>
                  </a:cubicBezTo>
                  <a:cubicBezTo>
                    <a:pt x="7" y="31"/>
                    <a:pt x="4" y="22"/>
                    <a:pt x="3" y="14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Freeform 34"/>
            <p:cNvSpPr>
              <a:spLocks noEditPoints="1"/>
            </p:cNvSpPr>
            <p:nvPr/>
          </p:nvSpPr>
          <p:spPr bwMode="auto">
            <a:xfrm>
              <a:off x="5487988" y="3554413"/>
              <a:ext cx="144463" cy="127000"/>
            </a:xfrm>
            <a:custGeom>
              <a:avLst/>
              <a:gdLst>
                <a:gd name="T0" fmla="*/ 53 w 96"/>
                <a:gd name="T1" fmla="*/ 0 h 84"/>
                <a:gd name="T2" fmla="*/ 50 w 96"/>
                <a:gd name="T3" fmla="*/ 0 h 84"/>
                <a:gd name="T4" fmla="*/ 28 w 96"/>
                <a:gd name="T5" fmla="*/ 21 h 84"/>
                <a:gd name="T6" fmla="*/ 4 w 96"/>
                <a:gd name="T7" fmla="*/ 59 h 84"/>
                <a:gd name="T8" fmla="*/ 1 w 96"/>
                <a:gd name="T9" fmla="*/ 84 h 84"/>
                <a:gd name="T10" fmla="*/ 17 w 96"/>
                <a:gd name="T11" fmla="*/ 72 h 84"/>
                <a:gd name="T12" fmla="*/ 21 w 96"/>
                <a:gd name="T13" fmla="*/ 58 h 84"/>
                <a:gd name="T14" fmla="*/ 35 w 96"/>
                <a:gd name="T15" fmla="*/ 45 h 84"/>
                <a:gd name="T16" fmla="*/ 33 w 96"/>
                <a:gd name="T17" fmla="*/ 41 h 84"/>
                <a:gd name="T18" fmla="*/ 36 w 96"/>
                <a:gd name="T19" fmla="*/ 37 h 84"/>
                <a:gd name="T20" fmla="*/ 82 w 96"/>
                <a:gd name="T21" fmla="*/ 40 h 84"/>
                <a:gd name="T22" fmla="*/ 87 w 96"/>
                <a:gd name="T23" fmla="*/ 56 h 84"/>
                <a:gd name="T24" fmla="*/ 89 w 96"/>
                <a:gd name="T25" fmla="*/ 56 h 84"/>
                <a:gd name="T26" fmla="*/ 90 w 96"/>
                <a:gd name="T27" fmla="*/ 53 h 84"/>
                <a:gd name="T28" fmla="*/ 96 w 96"/>
                <a:gd name="T29" fmla="*/ 27 h 84"/>
                <a:gd name="T30" fmla="*/ 91 w 96"/>
                <a:gd name="T31" fmla="*/ 19 h 84"/>
                <a:gd name="T32" fmla="*/ 91 w 96"/>
                <a:gd name="T33" fmla="*/ 18 h 84"/>
                <a:gd name="T34" fmla="*/ 84 w 96"/>
                <a:gd name="T35" fmla="*/ 26 h 84"/>
                <a:gd name="T36" fmla="*/ 77 w 96"/>
                <a:gd name="T37" fmla="*/ 19 h 84"/>
                <a:gd name="T38" fmla="*/ 75 w 96"/>
                <a:gd name="T39" fmla="*/ 25 h 84"/>
                <a:gd name="T40" fmla="*/ 66 w 96"/>
                <a:gd name="T41" fmla="*/ 16 h 84"/>
                <a:gd name="T42" fmla="*/ 55 w 96"/>
                <a:gd name="T43" fmla="*/ 27 h 84"/>
                <a:gd name="T44" fmla="*/ 53 w 96"/>
                <a:gd name="T45" fmla="*/ 0 h 84"/>
                <a:gd name="T46" fmla="*/ 51 w 96"/>
                <a:gd name="T47" fmla="*/ 2 h 84"/>
                <a:gd name="T48" fmla="*/ 51 w 96"/>
                <a:gd name="T49" fmla="*/ 2 h 84"/>
                <a:gd name="T50" fmla="*/ 34 w 96"/>
                <a:gd name="T51" fmla="*/ 21 h 84"/>
                <a:gd name="T52" fmla="*/ 8 w 96"/>
                <a:gd name="T53" fmla="*/ 62 h 84"/>
                <a:gd name="T54" fmla="*/ 3 w 96"/>
                <a:gd name="T55" fmla="*/ 81 h 84"/>
                <a:gd name="T56" fmla="*/ 3 w 96"/>
                <a:gd name="T57" fmla="*/ 81 h 84"/>
                <a:gd name="T58" fmla="*/ 6 w 96"/>
                <a:gd name="T59" fmla="*/ 60 h 84"/>
                <a:gd name="T60" fmla="*/ 29 w 96"/>
                <a:gd name="T61" fmla="*/ 21 h 84"/>
                <a:gd name="T62" fmla="*/ 29 w 96"/>
                <a:gd name="T63" fmla="*/ 21 h 84"/>
                <a:gd name="T64" fmla="*/ 51 w 96"/>
                <a:gd name="T65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84">
                  <a:moveTo>
                    <a:pt x="53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1" y="3"/>
                    <a:pt x="34" y="10"/>
                    <a:pt x="28" y="21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1" y="66"/>
                    <a:pt x="0" y="75"/>
                    <a:pt x="1" y="84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8" y="56"/>
                    <a:pt x="89" y="56"/>
                    <a:pt x="89" y="56"/>
                  </a:cubicBezTo>
                  <a:cubicBezTo>
                    <a:pt x="89" y="55"/>
                    <a:pt x="89" y="54"/>
                    <a:pt x="90" y="53"/>
                  </a:cubicBezTo>
                  <a:cubicBezTo>
                    <a:pt x="90" y="46"/>
                    <a:pt x="92" y="37"/>
                    <a:pt x="96" y="27"/>
                  </a:cubicBezTo>
                  <a:cubicBezTo>
                    <a:pt x="94" y="24"/>
                    <a:pt x="92" y="22"/>
                    <a:pt x="91" y="19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84" y="26"/>
                    <a:pt x="84" y="26"/>
                    <a:pt x="84" y="26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1" y="2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43" y="9"/>
                    <a:pt x="37" y="15"/>
                    <a:pt x="34" y="2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2" y="73"/>
                    <a:pt x="4" y="66"/>
                    <a:pt x="6" y="6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5" y="11"/>
                    <a:pt x="42" y="5"/>
                    <a:pt x="51" y="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35"/>
            <p:cNvSpPr>
              <a:spLocks/>
            </p:cNvSpPr>
            <p:nvPr/>
          </p:nvSpPr>
          <p:spPr bwMode="auto">
            <a:xfrm>
              <a:off x="5491163" y="3557588"/>
              <a:ext cx="74613" cy="119062"/>
            </a:xfrm>
            <a:custGeom>
              <a:avLst/>
              <a:gdLst>
                <a:gd name="T0" fmla="*/ 49 w 49"/>
                <a:gd name="T1" fmla="*/ 0 h 79"/>
                <a:gd name="T2" fmla="*/ 49 w 49"/>
                <a:gd name="T3" fmla="*/ 0 h 79"/>
                <a:gd name="T4" fmla="*/ 27 w 49"/>
                <a:gd name="T5" fmla="*/ 19 h 79"/>
                <a:gd name="T6" fmla="*/ 27 w 49"/>
                <a:gd name="T7" fmla="*/ 19 h 79"/>
                <a:gd name="T8" fmla="*/ 4 w 49"/>
                <a:gd name="T9" fmla="*/ 58 h 79"/>
                <a:gd name="T10" fmla="*/ 1 w 49"/>
                <a:gd name="T11" fmla="*/ 79 h 79"/>
                <a:gd name="T12" fmla="*/ 1 w 49"/>
                <a:gd name="T13" fmla="*/ 79 h 79"/>
                <a:gd name="T14" fmla="*/ 6 w 49"/>
                <a:gd name="T15" fmla="*/ 60 h 79"/>
                <a:gd name="T16" fmla="*/ 32 w 49"/>
                <a:gd name="T17" fmla="*/ 19 h 79"/>
                <a:gd name="T18" fmla="*/ 49 w 49"/>
                <a:gd name="T1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7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0" y="3"/>
                    <a:pt x="33" y="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64"/>
                    <a:pt x="0" y="71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5" y="13"/>
                    <a:pt x="41" y="7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Freeform 36"/>
            <p:cNvSpPr>
              <a:spLocks/>
            </p:cNvSpPr>
            <p:nvPr/>
          </p:nvSpPr>
          <p:spPr bwMode="auto">
            <a:xfrm>
              <a:off x="5568951" y="3552826"/>
              <a:ext cx="57150" cy="41275"/>
            </a:xfrm>
            <a:custGeom>
              <a:avLst/>
              <a:gdLst>
                <a:gd name="T0" fmla="*/ 3 w 38"/>
                <a:gd name="T1" fmla="*/ 0 h 28"/>
                <a:gd name="T2" fmla="*/ 0 w 38"/>
                <a:gd name="T3" fmla="*/ 1 h 28"/>
                <a:gd name="T4" fmla="*/ 2 w 38"/>
                <a:gd name="T5" fmla="*/ 28 h 28"/>
                <a:gd name="T6" fmla="*/ 13 w 38"/>
                <a:gd name="T7" fmla="*/ 17 h 28"/>
                <a:gd name="T8" fmla="*/ 22 w 38"/>
                <a:gd name="T9" fmla="*/ 26 h 28"/>
                <a:gd name="T10" fmla="*/ 24 w 38"/>
                <a:gd name="T11" fmla="*/ 20 h 28"/>
                <a:gd name="T12" fmla="*/ 31 w 38"/>
                <a:gd name="T13" fmla="*/ 27 h 28"/>
                <a:gd name="T14" fmla="*/ 38 w 38"/>
                <a:gd name="T15" fmla="*/ 19 h 28"/>
                <a:gd name="T16" fmla="*/ 34 w 38"/>
                <a:gd name="T17" fmla="*/ 17 h 28"/>
                <a:gd name="T18" fmla="*/ 30 w 38"/>
                <a:gd name="T19" fmla="*/ 22 h 28"/>
                <a:gd name="T20" fmla="*/ 26 w 38"/>
                <a:gd name="T21" fmla="*/ 14 h 28"/>
                <a:gd name="T22" fmla="*/ 20 w 38"/>
                <a:gd name="T23" fmla="*/ 21 h 28"/>
                <a:gd name="T24" fmla="*/ 17 w 38"/>
                <a:gd name="T25" fmla="*/ 18 h 28"/>
                <a:gd name="T26" fmla="*/ 13 w 38"/>
                <a:gd name="T27" fmla="*/ 13 h 28"/>
                <a:gd name="T28" fmla="*/ 5 w 38"/>
                <a:gd name="T29" fmla="*/ 24 h 28"/>
                <a:gd name="T30" fmla="*/ 3 w 38"/>
                <a:gd name="T3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28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6" y="19"/>
                    <a:pt x="35" y="19"/>
                    <a:pt x="34" y="17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Freeform 37"/>
            <p:cNvSpPr>
              <a:spLocks noEditPoints="1"/>
            </p:cNvSpPr>
            <p:nvPr/>
          </p:nvSpPr>
          <p:spPr bwMode="auto">
            <a:xfrm>
              <a:off x="5572126" y="3544888"/>
              <a:ext cx="15875" cy="44450"/>
            </a:xfrm>
            <a:custGeom>
              <a:avLst/>
              <a:gdLst>
                <a:gd name="T0" fmla="*/ 0 w 10"/>
                <a:gd name="T1" fmla="*/ 4 h 29"/>
                <a:gd name="T2" fmla="*/ 0 w 10"/>
                <a:gd name="T3" fmla="*/ 5 h 29"/>
                <a:gd name="T4" fmla="*/ 2 w 10"/>
                <a:gd name="T5" fmla="*/ 29 h 29"/>
                <a:gd name="T6" fmla="*/ 10 w 10"/>
                <a:gd name="T7" fmla="*/ 18 h 29"/>
                <a:gd name="T8" fmla="*/ 8 w 10"/>
                <a:gd name="T9" fmla="*/ 16 h 29"/>
                <a:gd name="T10" fmla="*/ 7 w 10"/>
                <a:gd name="T11" fmla="*/ 4 h 29"/>
                <a:gd name="T12" fmla="*/ 6 w 10"/>
                <a:gd name="T13" fmla="*/ 3 h 29"/>
                <a:gd name="T14" fmla="*/ 5 w 10"/>
                <a:gd name="T15" fmla="*/ 0 h 29"/>
                <a:gd name="T16" fmla="*/ 0 w 10"/>
                <a:gd name="T17" fmla="*/ 4 h 29"/>
                <a:gd name="T18" fmla="*/ 1 w 10"/>
                <a:gd name="T19" fmla="*/ 5 h 29"/>
                <a:gd name="T20" fmla="*/ 4 w 10"/>
                <a:gd name="T21" fmla="*/ 3 h 29"/>
                <a:gd name="T22" fmla="*/ 3 w 10"/>
                <a:gd name="T23" fmla="*/ 24 h 29"/>
                <a:gd name="T24" fmla="*/ 1 w 10"/>
                <a:gd name="T2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29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1" y="5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8"/>
            <p:cNvSpPr>
              <a:spLocks/>
            </p:cNvSpPr>
            <p:nvPr/>
          </p:nvSpPr>
          <p:spPr bwMode="auto">
            <a:xfrm>
              <a:off x="5573713" y="3549651"/>
              <a:ext cx="4763" cy="31750"/>
            </a:xfrm>
            <a:custGeom>
              <a:avLst/>
              <a:gdLst>
                <a:gd name="T0" fmla="*/ 3 w 3"/>
                <a:gd name="T1" fmla="*/ 0 h 20"/>
                <a:gd name="T2" fmla="*/ 0 w 3"/>
                <a:gd name="T3" fmla="*/ 2 h 20"/>
                <a:gd name="T4" fmla="*/ 2 w 3"/>
                <a:gd name="T5" fmla="*/ 20 h 20"/>
                <a:gd name="T6" fmla="*/ 3 w 3"/>
                <a:gd name="T7" fmla="*/ 0 h 20"/>
                <a:gd name="T8" fmla="*/ 3 w 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0">
                  <a:moveTo>
                    <a:pt x="3" y="0"/>
                  </a:moveTo>
                  <a:lnTo>
                    <a:pt x="0" y="2"/>
                  </a:lnTo>
                  <a:lnTo>
                    <a:pt x="2" y="2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9"/>
            <p:cNvSpPr>
              <a:spLocks noEditPoints="1"/>
            </p:cNvSpPr>
            <p:nvPr/>
          </p:nvSpPr>
          <p:spPr bwMode="auto">
            <a:xfrm>
              <a:off x="5619751" y="3495676"/>
              <a:ext cx="77788" cy="203200"/>
            </a:xfrm>
            <a:custGeom>
              <a:avLst/>
              <a:gdLst>
                <a:gd name="T0" fmla="*/ 2 w 52"/>
                <a:gd name="T1" fmla="*/ 37 h 135"/>
                <a:gd name="T2" fmla="*/ 2 w 52"/>
                <a:gd name="T3" fmla="*/ 32 h 135"/>
                <a:gd name="T4" fmla="*/ 3 w 52"/>
                <a:gd name="T5" fmla="*/ 19 h 135"/>
                <a:gd name="T6" fmla="*/ 3 w 52"/>
                <a:gd name="T7" fmla="*/ 19 h 135"/>
                <a:gd name="T8" fmla="*/ 5 w 52"/>
                <a:gd name="T9" fmla="*/ 10 h 135"/>
                <a:gd name="T10" fmla="*/ 10 w 52"/>
                <a:gd name="T11" fmla="*/ 6 h 135"/>
                <a:gd name="T12" fmla="*/ 43 w 52"/>
                <a:gd name="T13" fmla="*/ 6 h 135"/>
                <a:gd name="T14" fmla="*/ 46 w 52"/>
                <a:gd name="T15" fmla="*/ 8 h 135"/>
                <a:gd name="T16" fmla="*/ 10 w 52"/>
                <a:gd name="T17" fmla="*/ 11 h 135"/>
                <a:gd name="T18" fmla="*/ 6 w 52"/>
                <a:gd name="T19" fmla="*/ 39 h 135"/>
                <a:gd name="T20" fmla="*/ 9 w 52"/>
                <a:gd name="T21" fmla="*/ 56 h 135"/>
                <a:gd name="T22" fmla="*/ 15 w 52"/>
                <a:gd name="T23" fmla="*/ 38 h 135"/>
                <a:gd name="T24" fmla="*/ 19 w 52"/>
                <a:gd name="T25" fmla="*/ 37 h 135"/>
                <a:gd name="T26" fmla="*/ 37 w 52"/>
                <a:gd name="T27" fmla="*/ 36 h 135"/>
                <a:gd name="T28" fmla="*/ 39 w 52"/>
                <a:gd name="T29" fmla="*/ 37 h 135"/>
                <a:gd name="T30" fmla="*/ 52 w 52"/>
                <a:gd name="T31" fmla="*/ 30 h 135"/>
                <a:gd name="T32" fmla="*/ 48 w 52"/>
                <a:gd name="T33" fmla="*/ 7 h 135"/>
                <a:gd name="T34" fmla="*/ 44 w 52"/>
                <a:gd name="T35" fmla="*/ 4 h 135"/>
                <a:gd name="T36" fmla="*/ 9 w 52"/>
                <a:gd name="T37" fmla="*/ 4 h 135"/>
                <a:gd name="T38" fmla="*/ 4 w 52"/>
                <a:gd name="T39" fmla="*/ 9 h 135"/>
                <a:gd name="T40" fmla="*/ 1 w 52"/>
                <a:gd name="T41" fmla="*/ 19 h 135"/>
                <a:gd name="T42" fmla="*/ 0 w 52"/>
                <a:gd name="T43" fmla="*/ 31 h 135"/>
                <a:gd name="T44" fmla="*/ 0 w 52"/>
                <a:gd name="T45" fmla="*/ 37 h 135"/>
                <a:gd name="T46" fmla="*/ 1 w 52"/>
                <a:gd name="T47" fmla="*/ 48 h 135"/>
                <a:gd name="T48" fmla="*/ 4 w 52"/>
                <a:gd name="T49" fmla="*/ 57 h 135"/>
                <a:gd name="T50" fmla="*/ 4 w 52"/>
                <a:gd name="T51" fmla="*/ 58 h 135"/>
                <a:gd name="T52" fmla="*/ 9 w 52"/>
                <a:gd name="T53" fmla="*/ 66 h 135"/>
                <a:gd name="T54" fmla="*/ 3 w 52"/>
                <a:gd name="T55" fmla="*/ 92 h 135"/>
                <a:gd name="T56" fmla="*/ 2 w 52"/>
                <a:gd name="T57" fmla="*/ 95 h 135"/>
                <a:gd name="T58" fmla="*/ 24 w 52"/>
                <a:gd name="T59" fmla="*/ 132 h 135"/>
                <a:gd name="T60" fmla="*/ 46 w 52"/>
                <a:gd name="T61" fmla="*/ 134 h 135"/>
                <a:gd name="T62" fmla="*/ 28 w 52"/>
                <a:gd name="T63" fmla="*/ 91 h 135"/>
                <a:gd name="T64" fmla="*/ 39 w 52"/>
                <a:gd name="T65" fmla="*/ 42 h 135"/>
                <a:gd name="T66" fmla="*/ 19 w 52"/>
                <a:gd name="T67" fmla="*/ 42 h 135"/>
                <a:gd name="T68" fmla="*/ 9 w 52"/>
                <a:gd name="T69" fmla="*/ 66 h 135"/>
                <a:gd name="T70" fmla="*/ 9 w 52"/>
                <a:gd name="T71" fmla="*/ 60 h 135"/>
                <a:gd name="T72" fmla="*/ 8 w 52"/>
                <a:gd name="T73" fmla="*/ 62 h 135"/>
                <a:gd name="T74" fmla="*/ 6 w 52"/>
                <a:gd name="T75" fmla="*/ 57 h 135"/>
                <a:gd name="T76" fmla="*/ 5 w 52"/>
                <a:gd name="T77" fmla="*/ 56 h 135"/>
                <a:gd name="T78" fmla="*/ 3 w 52"/>
                <a:gd name="T79" fmla="*/ 48 h 135"/>
                <a:gd name="T80" fmla="*/ 3 w 52"/>
                <a:gd name="T81" fmla="*/ 48 h 135"/>
                <a:gd name="T82" fmla="*/ 2 w 52"/>
                <a:gd name="T83" fmla="*/ 37 h 135"/>
                <a:gd name="T84" fmla="*/ 2 w 52"/>
                <a:gd name="T85" fmla="*/ 37 h 135"/>
                <a:gd name="T86" fmla="*/ 20 w 52"/>
                <a:gd name="T87" fmla="*/ 43 h 135"/>
                <a:gd name="T88" fmla="*/ 24 w 52"/>
                <a:gd name="T89" fmla="*/ 42 h 135"/>
                <a:gd name="T90" fmla="*/ 8 w 52"/>
                <a:gd name="T91" fmla="*/ 91 h 135"/>
                <a:gd name="T92" fmla="*/ 29 w 52"/>
                <a:gd name="T93" fmla="*/ 131 h 135"/>
                <a:gd name="T94" fmla="*/ 25 w 52"/>
                <a:gd name="T95" fmla="*/ 130 h 135"/>
                <a:gd name="T96" fmla="*/ 4 w 52"/>
                <a:gd name="T97" fmla="*/ 95 h 135"/>
                <a:gd name="T98" fmla="*/ 4 w 52"/>
                <a:gd name="T99" fmla="*/ 93 h 135"/>
                <a:gd name="T100" fmla="*/ 10 w 52"/>
                <a:gd name="T101" fmla="*/ 67 h 135"/>
                <a:gd name="T102" fmla="*/ 20 w 52"/>
                <a:gd name="T103" fmla="*/ 4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2" h="135">
                  <a:moveTo>
                    <a:pt x="2" y="37"/>
                  </a:moveTo>
                  <a:cubicBezTo>
                    <a:pt x="2" y="35"/>
                    <a:pt x="2" y="33"/>
                    <a:pt x="2" y="32"/>
                  </a:cubicBezTo>
                  <a:cubicBezTo>
                    <a:pt x="2" y="27"/>
                    <a:pt x="2" y="23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5"/>
                    <a:pt x="4" y="12"/>
                    <a:pt x="5" y="10"/>
                  </a:cubicBezTo>
                  <a:cubicBezTo>
                    <a:pt x="6" y="8"/>
                    <a:pt x="8" y="7"/>
                    <a:pt x="10" y="6"/>
                  </a:cubicBezTo>
                  <a:cubicBezTo>
                    <a:pt x="16" y="2"/>
                    <a:pt x="28" y="2"/>
                    <a:pt x="43" y="6"/>
                  </a:cubicBezTo>
                  <a:cubicBezTo>
                    <a:pt x="44" y="7"/>
                    <a:pt x="45" y="7"/>
                    <a:pt x="46" y="8"/>
                  </a:cubicBezTo>
                  <a:cubicBezTo>
                    <a:pt x="25" y="4"/>
                    <a:pt x="14" y="5"/>
                    <a:pt x="10" y="11"/>
                  </a:cubicBezTo>
                  <a:cubicBezTo>
                    <a:pt x="6" y="19"/>
                    <a:pt x="5" y="29"/>
                    <a:pt x="6" y="39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5" y="35"/>
                    <a:pt x="32" y="34"/>
                    <a:pt x="37" y="36"/>
                  </a:cubicBezTo>
                  <a:cubicBezTo>
                    <a:pt x="38" y="36"/>
                    <a:pt x="38" y="37"/>
                    <a:pt x="39" y="37"/>
                  </a:cubicBezTo>
                  <a:cubicBezTo>
                    <a:pt x="45" y="41"/>
                    <a:pt x="49" y="39"/>
                    <a:pt x="52" y="30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6"/>
                    <a:pt x="45" y="5"/>
                    <a:pt x="44" y="4"/>
                  </a:cubicBezTo>
                  <a:cubicBezTo>
                    <a:pt x="27" y="0"/>
                    <a:pt x="16" y="0"/>
                    <a:pt x="9" y="4"/>
                  </a:cubicBezTo>
                  <a:cubicBezTo>
                    <a:pt x="6" y="5"/>
                    <a:pt x="4" y="7"/>
                    <a:pt x="4" y="9"/>
                  </a:cubicBezTo>
                  <a:cubicBezTo>
                    <a:pt x="2" y="12"/>
                    <a:pt x="1" y="15"/>
                    <a:pt x="1" y="19"/>
                  </a:cubicBezTo>
                  <a:cubicBezTo>
                    <a:pt x="1" y="23"/>
                    <a:pt x="0" y="27"/>
                    <a:pt x="0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4"/>
                    <a:pt x="1" y="48"/>
                  </a:cubicBezTo>
                  <a:cubicBezTo>
                    <a:pt x="2" y="51"/>
                    <a:pt x="3" y="54"/>
                    <a:pt x="4" y="57"/>
                  </a:cubicBezTo>
                  <a:cubicBezTo>
                    <a:pt x="4" y="57"/>
                    <a:pt x="4" y="57"/>
                    <a:pt x="4" y="58"/>
                  </a:cubicBezTo>
                  <a:cubicBezTo>
                    <a:pt x="5" y="61"/>
                    <a:pt x="7" y="63"/>
                    <a:pt x="9" y="66"/>
                  </a:cubicBezTo>
                  <a:cubicBezTo>
                    <a:pt x="5" y="76"/>
                    <a:pt x="3" y="85"/>
                    <a:pt x="3" y="92"/>
                  </a:cubicBezTo>
                  <a:cubicBezTo>
                    <a:pt x="2" y="93"/>
                    <a:pt x="2" y="94"/>
                    <a:pt x="2" y="95"/>
                  </a:cubicBezTo>
                  <a:cubicBezTo>
                    <a:pt x="2" y="113"/>
                    <a:pt x="9" y="125"/>
                    <a:pt x="24" y="132"/>
                  </a:cubicBezTo>
                  <a:cubicBezTo>
                    <a:pt x="32" y="134"/>
                    <a:pt x="39" y="135"/>
                    <a:pt x="46" y="134"/>
                  </a:cubicBezTo>
                  <a:cubicBezTo>
                    <a:pt x="24" y="119"/>
                    <a:pt x="18" y="105"/>
                    <a:pt x="28" y="91"/>
                  </a:cubicBezTo>
                  <a:cubicBezTo>
                    <a:pt x="37" y="83"/>
                    <a:pt x="40" y="67"/>
                    <a:pt x="39" y="42"/>
                  </a:cubicBezTo>
                  <a:cubicBezTo>
                    <a:pt x="33" y="38"/>
                    <a:pt x="26" y="37"/>
                    <a:pt x="19" y="42"/>
                  </a:cubicBezTo>
                  <a:cubicBezTo>
                    <a:pt x="14" y="51"/>
                    <a:pt x="11" y="58"/>
                    <a:pt x="9" y="66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9" y="60"/>
                    <a:pt x="8" y="61"/>
                    <a:pt x="8" y="62"/>
                  </a:cubicBezTo>
                  <a:cubicBezTo>
                    <a:pt x="7" y="60"/>
                    <a:pt x="6" y="59"/>
                    <a:pt x="6" y="57"/>
                  </a:cubicBezTo>
                  <a:cubicBezTo>
                    <a:pt x="6" y="57"/>
                    <a:pt x="5" y="56"/>
                    <a:pt x="5" y="56"/>
                  </a:cubicBezTo>
                  <a:cubicBezTo>
                    <a:pt x="4" y="54"/>
                    <a:pt x="4" y="51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4"/>
                    <a:pt x="2" y="41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lose/>
                  <a:moveTo>
                    <a:pt x="20" y="43"/>
                  </a:moveTo>
                  <a:cubicBezTo>
                    <a:pt x="21" y="43"/>
                    <a:pt x="23" y="42"/>
                    <a:pt x="24" y="42"/>
                  </a:cubicBezTo>
                  <a:cubicBezTo>
                    <a:pt x="17" y="56"/>
                    <a:pt x="12" y="72"/>
                    <a:pt x="8" y="91"/>
                  </a:cubicBezTo>
                  <a:cubicBezTo>
                    <a:pt x="5" y="108"/>
                    <a:pt x="12" y="122"/>
                    <a:pt x="29" y="131"/>
                  </a:cubicBezTo>
                  <a:cubicBezTo>
                    <a:pt x="28" y="131"/>
                    <a:pt x="26" y="130"/>
                    <a:pt x="25" y="130"/>
                  </a:cubicBezTo>
                  <a:cubicBezTo>
                    <a:pt x="10" y="124"/>
                    <a:pt x="4" y="112"/>
                    <a:pt x="4" y="95"/>
                  </a:cubicBezTo>
                  <a:cubicBezTo>
                    <a:pt x="4" y="94"/>
                    <a:pt x="4" y="93"/>
                    <a:pt x="4" y="93"/>
                  </a:cubicBezTo>
                  <a:cubicBezTo>
                    <a:pt x="5" y="85"/>
                    <a:pt x="7" y="76"/>
                    <a:pt x="10" y="67"/>
                  </a:cubicBezTo>
                  <a:cubicBezTo>
                    <a:pt x="13" y="59"/>
                    <a:pt x="16" y="52"/>
                    <a:pt x="20" y="4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40"/>
            <p:cNvSpPr>
              <a:spLocks/>
            </p:cNvSpPr>
            <p:nvPr/>
          </p:nvSpPr>
          <p:spPr bwMode="auto">
            <a:xfrm>
              <a:off x="5626101" y="3559176"/>
              <a:ext cx="36513" cy="133350"/>
            </a:xfrm>
            <a:custGeom>
              <a:avLst/>
              <a:gdLst>
                <a:gd name="T0" fmla="*/ 20 w 25"/>
                <a:gd name="T1" fmla="*/ 0 h 89"/>
                <a:gd name="T2" fmla="*/ 16 w 25"/>
                <a:gd name="T3" fmla="*/ 1 h 89"/>
                <a:gd name="T4" fmla="*/ 6 w 25"/>
                <a:gd name="T5" fmla="*/ 25 h 89"/>
                <a:gd name="T6" fmla="*/ 0 w 25"/>
                <a:gd name="T7" fmla="*/ 51 h 89"/>
                <a:gd name="T8" fmla="*/ 0 w 25"/>
                <a:gd name="T9" fmla="*/ 53 h 89"/>
                <a:gd name="T10" fmla="*/ 21 w 25"/>
                <a:gd name="T11" fmla="*/ 88 h 89"/>
                <a:gd name="T12" fmla="*/ 25 w 25"/>
                <a:gd name="T13" fmla="*/ 89 h 89"/>
                <a:gd name="T14" fmla="*/ 4 w 25"/>
                <a:gd name="T15" fmla="*/ 49 h 89"/>
                <a:gd name="T16" fmla="*/ 20 w 25"/>
                <a:gd name="T1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9">
                  <a:moveTo>
                    <a:pt x="20" y="0"/>
                  </a:moveTo>
                  <a:cubicBezTo>
                    <a:pt x="19" y="0"/>
                    <a:pt x="17" y="1"/>
                    <a:pt x="16" y="1"/>
                  </a:cubicBezTo>
                  <a:cubicBezTo>
                    <a:pt x="12" y="10"/>
                    <a:pt x="9" y="17"/>
                    <a:pt x="6" y="25"/>
                  </a:cubicBezTo>
                  <a:cubicBezTo>
                    <a:pt x="3" y="34"/>
                    <a:pt x="1" y="43"/>
                    <a:pt x="0" y="51"/>
                  </a:cubicBezTo>
                  <a:cubicBezTo>
                    <a:pt x="0" y="51"/>
                    <a:pt x="0" y="52"/>
                    <a:pt x="0" y="53"/>
                  </a:cubicBezTo>
                  <a:cubicBezTo>
                    <a:pt x="0" y="70"/>
                    <a:pt x="6" y="82"/>
                    <a:pt x="21" y="88"/>
                  </a:cubicBezTo>
                  <a:cubicBezTo>
                    <a:pt x="22" y="88"/>
                    <a:pt x="24" y="89"/>
                    <a:pt x="25" y="89"/>
                  </a:cubicBezTo>
                  <a:cubicBezTo>
                    <a:pt x="8" y="80"/>
                    <a:pt x="1" y="66"/>
                    <a:pt x="4" y="49"/>
                  </a:cubicBezTo>
                  <a:cubicBezTo>
                    <a:pt x="8" y="30"/>
                    <a:pt x="13" y="14"/>
                    <a:pt x="2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41"/>
            <p:cNvSpPr>
              <a:spLocks/>
            </p:cNvSpPr>
            <p:nvPr/>
          </p:nvSpPr>
          <p:spPr bwMode="auto">
            <a:xfrm>
              <a:off x="5622926" y="3498851"/>
              <a:ext cx="65088" cy="90487"/>
            </a:xfrm>
            <a:custGeom>
              <a:avLst/>
              <a:gdLst>
                <a:gd name="T0" fmla="*/ 0 w 44"/>
                <a:gd name="T1" fmla="*/ 30 h 60"/>
                <a:gd name="T2" fmla="*/ 0 w 44"/>
                <a:gd name="T3" fmla="*/ 35 h 60"/>
                <a:gd name="T4" fmla="*/ 0 w 44"/>
                <a:gd name="T5" fmla="*/ 35 h 60"/>
                <a:gd name="T6" fmla="*/ 1 w 44"/>
                <a:gd name="T7" fmla="*/ 46 h 60"/>
                <a:gd name="T8" fmla="*/ 1 w 44"/>
                <a:gd name="T9" fmla="*/ 46 h 60"/>
                <a:gd name="T10" fmla="*/ 3 w 44"/>
                <a:gd name="T11" fmla="*/ 54 h 60"/>
                <a:gd name="T12" fmla="*/ 4 w 44"/>
                <a:gd name="T13" fmla="*/ 55 h 60"/>
                <a:gd name="T14" fmla="*/ 6 w 44"/>
                <a:gd name="T15" fmla="*/ 60 h 60"/>
                <a:gd name="T16" fmla="*/ 7 w 44"/>
                <a:gd name="T17" fmla="*/ 58 h 60"/>
                <a:gd name="T18" fmla="*/ 8 w 44"/>
                <a:gd name="T19" fmla="*/ 55 h 60"/>
                <a:gd name="T20" fmla="*/ 7 w 44"/>
                <a:gd name="T21" fmla="*/ 54 h 60"/>
                <a:gd name="T22" fmla="*/ 4 w 44"/>
                <a:gd name="T23" fmla="*/ 37 h 60"/>
                <a:gd name="T24" fmla="*/ 8 w 44"/>
                <a:gd name="T25" fmla="*/ 9 h 60"/>
                <a:gd name="T26" fmla="*/ 44 w 44"/>
                <a:gd name="T27" fmla="*/ 6 h 60"/>
                <a:gd name="T28" fmla="*/ 41 w 44"/>
                <a:gd name="T29" fmla="*/ 4 h 60"/>
                <a:gd name="T30" fmla="*/ 8 w 44"/>
                <a:gd name="T31" fmla="*/ 4 h 60"/>
                <a:gd name="T32" fmla="*/ 3 w 44"/>
                <a:gd name="T33" fmla="*/ 8 h 60"/>
                <a:gd name="T34" fmla="*/ 1 w 44"/>
                <a:gd name="T35" fmla="*/ 17 h 60"/>
                <a:gd name="T36" fmla="*/ 1 w 44"/>
                <a:gd name="T37" fmla="*/ 17 h 60"/>
                <a:gd name="T38" fmla="*/ 0 w 44"/>
                <a:gd name="T3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60">
                  <a:moveTo>
                    <a:pt x="0" y="30"/>
                  </a:moveTo>
                  <a:cubicBezTo>
                    <a:pt x="0" y="31"/>
                    <a:pt x="0" y="33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9"/>
                    <a:pt x="0" y="42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9"/>
                    <a:pt x="2" y="52"/>
                    <a:pt x="3" y="54"/>
                  </a:cubicBezTo>
                  <a:cubicBezTo>
                    <a:pt x="3" y="54"/>
                    <a:pt x="4" y="55"/>
                    <a:pt x="4" y="55"/>
                  </a:cubicBezTo>
                  <a:cubicBezTo>
                    <a:pt x="4" y="57"/>
                    <a:pt x="5" y="58"/>
                    <a:pt x="6" y="60"/>
                  </a:cubicBezTo>
                  <a:cubicBezTo>
                    <a:pt x="6" y="59"/>
                    <a:pt x="7" y="58"/>
                    <a:pt x="7" y="58"/>
                  </a:cubicBezTo>
                  <a:cubicBezTo>
                    <a:pt x="7" y="57"/>
                    <a:pt x="8" y="56"/>
                    <a:pt x="8" y="55"/>
                  </a:cubicBezTo>
                  <a:cubicBezTo>
                    <a:pt x="8" y="54"/>
                    <a:pt x="7" y="54"/>
                    <a:pt x="7" y="54"/>
                  </a:cubicBezTo>
                  <a:cubicBezTo>
                    <a:pt x="5" y="50"/>
                    <a:pt x="4" y="45"/>
                    <a:pt x="4" y="37"/>
                  </a:cubicBezTo>
                  <a:cubicBezTo>
                    <a:pt x="3" y="27"/>
                    <a:pt x="4" y="17"/>
                    <a:pt x="8" y="9"/>
                  </a:cubicBezTo>
                  <a:cubicBezTo>
                    <a:pt x="12" y="3"/>
                    <a:pt x="23" y="2"/>
                    <a:pt x="44" y="6"/>
                  </a:cubicBezTo>
                  <a:cubicBezTo>
                    <a:pt x="43" y="5"/>
                    <a:pt x="42" y="5"/>
                    <a:pt x="41" y="4"/>
                  </a:cubicBezTo>
                  <a:cubicBezTo>
                    <a:pt x="26" y="0"/>
                    <a:pt x="14" y="0"/>
                    <a:pt x="8" y="4"/>
                  </a:cubicBezTo>
                  <a:cubicBezTo>
                    <a:pt x="6" y="5"/>
                    <a:pt x="4" y="6"/>
                    <a:pt x="3" y="8"/>
                  </a:cubicBezTo>
                  <a:cubicBezTo>
                    <a:pt x="2" y="10"/>
                    <a:pt x="1" y="13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21"/>
                    <a:pt x="0" y="25"/>
                    <a:pt x="0" y="3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42"/>
            <p:cNvSpPr>
              <a:spLocks/>
            </p:cNvSpPr>
            <p:nvPr/>
          </p:nvSpPr>
          <p:spPr bwMode="auto">
            <a:xfrm>
              <a:off x="5616576" y="3551238"/>
              <a:ext cx="9525" cy="30162"/>
            </a:xfrm>
            <a:custGeom>
              <a:avLst/>
              <a:gdLst>
                <a:gd name="T0" fmla="*/ 2 w 6"/>
                <a:gd name="T1" fmla="*/ 0 h 20"/>
                <a:gd name="T2" fmla="*/ 0 w 6"/>
                <a:gd name="T3" fmla="*/ 7 h 20"/>
                <a:gd name="T4" fmla="*/ 0 w 6"/>
                <a:gd name="T5" fmla="*/ 8 h 20"/>
                <a:gd name="T6" fmla="*/ 2 w 6"/>
                <a:gd name="T7" fmla="*/ 13 h 20"/>
                <a:gd name="T8" fmla="*/ 2 w 6"/>
                <a:gd name="T9" fmla="*/ 18 h 20"/>
                <a:gd name="T10" fmla="*/ 6 w 6"/>
                <a:gd name="T11" fmla="*/ 20 h 20"/>
                <a:gd name="T12" fmla="*/ 3 w 6"/>
                <a:gd name="T13" fmla="*/ 11 h 20"/>
                <a:gd name="T14" fmla="*/ 2 w 6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">
                  <a:moveTo>
                    <a:pt x="2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5"/>
                    <a:pt x="2" y="17"/>
                    <a:pt x="2" y="18"/>
                  </a:cubicBezTo>
                  <a:cubicBezTo>
                    <a:pt x="3" y="20"/>
                    <a:pt x="4" y="20"/>
                    <a:pt x="6" y="20"/>
                  </a:cubicBezTo>
                  <a:cubicBezTo>
                    <a:pt x="5" y="17"/>
                    <a:pt x="4" y="14"/>
                    <a:pt x="3" y="11"/>
                  </a:cubicBezTo>
                  <a:cubicBezTo>
                    <a:pt x="3" y="7"/>
                    <a:pt x="2" y="4"/>
                    <a:pt x="2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43"/>
            <p:cNvSpPr>
              <a:spLocks noEditPoints="1"/>
            </p:cNvSpPr>
            <p:nvPr/>
          </p:nvSpPr>
          <p:spPr bwMode="auto">
            <a:xfrm>
              <a:off x="5583238" y="3551238"/>
              <a:ext cx="26988" cy="28575"/>
            </a:xfrm>
            <a:custGeom>
              <a:avLst/>
              <a:gdLst>
                <a:gd name="T0" fmla="*/ 18 w 18"/>
                <a:gd name="T1" fmla="*/ 0 h 19"/>
                <a:gd name="T2" fmla="*/ 17 w 18"/>
                <a:gd name="T3" fmla="*/ 1 h 19"/>
                <a:gd name="T4" fmla="*/ 0 w 18"/>
                <a:gd name="T5" fmla="*/ 0 h 19"/>
                <a:gd name="T6" fmla="*/ 1 w 18"/>
                <a:gd name="T7" fmla="*/ 12 h 19"/>
                <a:gd name="T8" fmla="*/ 3 w 18"/>
                <a:gd name="T9" fmla="*/ 14 h 19"/>
                <a:gd name="T10" fmla="*/ 7 w 18"/>
                <a:gd name="T11" fmla="*/ 19 h 19"/>
                <a:gd name="T12" fmla="*/ 18 w 18"/>
                <a:gd name="T13" fmla="*/ 6 h 19"/>
                <a:gd name="T14" fmla="*/ 18 w 18"/>
                <a:gd name="T15" fmla="*/ 0 h 19"/>
                <a:gd name="T16" fmla="*/ 1 w 18"/>
                <a:gd name="T17" fmla="*/ 3 h 19"/>
                <a:gd name="T18" fmla="*/ 3 w 18"/>
                <a:gd name="T19" fmla="*/ 4 h 19"/>
                <a:gd name="T20" fmla="*/ 4 w 18"/>
                <a:gd name="T21" fmla="*/ 13 h 19"/>
                <a:gd name="T22" fmla="*/ 6 w 18"/>
                <a:gd name="T23" fmla="*/ 16 h 19"/>
                <a:gd name="T24" fmla="*/ 2 w 18"/>
                <a:gd name="T25" fmla="*/ 12 h 19"/>
                <a:gd name="T26" fmla="*/ 1 w 18"/>
                <a:gd name="T2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9">
                  <a:moveTo>
                    <a:pt x="18" y="0"/>
                  </a:moveTo>
                  <a:cubicBezTo>
                    <a:pt x="17" y="1"/>
                    <a:pt x="17" y="1"/>
                    <a:pt x="17" y="1"/>
                  </a:cubicBezTo>
                  <a:cubicBezTo>
                    <a:pt x="10" y="8"/>
                    <a:pt x="5" y="7"/>
                    <a:pt x="0" y="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0"/>
                    <a:pt x="18" y="0"/>
                    <a:pt x="18" y="0"/>
                  </a:cubicBezTo>
                  <a:close/>
                  <a:moveTo>
                    <a:pt x="1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44"/>
            <p:cNvSpPr>
              <a:spLocks/>
            </p:cNvSpPr>
            <p:nvPr/>
          </p:nvSpPr>
          <p:spPr bwMode="auto">
            <a:xfrm>
              <a:off x="5584826" y="3556001"/>
              <a:ext cx="7938" cy="19050"/>
            </a:xfrm>
            <a:custGeom>
              <a:avLst/>
              <a:gdLst>
                <a:gd name="T0" fmla="*/ 2 w 5"/>
                <a:gd name="T1" fmla="*/ 1 h 12"/>
                <a:gd name="T2" fmla="*/ 0 w 5"/>
                <a:gd name="T3" fmla="*/ 0 h 12"/>
                <a:gd name="T4" fmla="*/ 1 w 5"/>
                <a:gd name="T5" fmla="*/ 8 h 12"/>
                <a:gd name="T6" fmla="*/ 5 w 5"/>
                <a:gd name="T7" fmla="*/ 12 h 12"/>
                <a:gd name="T8" fmla="*/ 3 w 5"/>
                <a:gd name="T9" fmla="*/ 9 h 12"/>
                <a:gd name="T10" fmla="*/ 2 w 5"/>
                <a:gd name="T11" fmla="*/ 1 h 12"/>
                <a:gd name="T12" fmla="*/ 2 w 5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2" y="1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5" y="12"/>
                  </a:lnTo>
                  <a:lnTo>
                    <a:pt x="3" y="9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Freeform 45"/>
            <p:cNvSpPr>
              <a:spLocks/>
            </p:cNvSpPr>
            <p:nvPr/>
          </p:nvSpPr>
          <p:spPr bwMode="auto">
            <a:xfrm>
              <a:off x="5607051" y="3563938"/>
              <a:ext cx="12700" cy="22225"/>
            </a:xfrm>
            <a:custGeom>
              <a:avLst/>
              <a:gdLst>
                <a:gd name="T0" fmla="*/ 8 w 8"/>
                <a:gd name="T1" fmla="*/ 10 h 15"/>
                <a:gd name="T2" fmla="*/ 8 w 8"/>
                <a:gd name="T3" fmla="*/ 5 h 15"/>
                <a:gd name="T4" fmla="*/ 6 w 8"/>
                <a:gd name="T5" fmla="*/ 0 h 15"/>
                <a:gd name="T6" fmla="*/ 0 w 8"/>
                <a:gd name="T7" fmla="*/ 6 h 15"/>
                <a:gd name="T8" fmla="*/ 0 w 8"/>
                <a:gd name="T9" fmla="*/ 7 h 15"/>
                <a:gd name="T10" fmla="*/ 4 w 8"/>
                <a:gd name="T11" fmla="*/ 15 h 15"/>
                <a:gd name="T12" fmla="*/ 8 w 8"/>
                <a:gd name="T1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8" y="10"/>
                  </a:moveTo>
                  <a:cubicBezTo>
                    <a:pt x="8" y="9"/>
                    <a:pt x="8" y="7"/>
                    <a:pt x="8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8" y="10"/>
                    <a:pt x="8" y="10"/>
                    <a:pt x="8" y="1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Freeform 46"/>
            <p:cNvSpPr>
              <a:spLocks/>
            </p:cNvSpPr>
            <p:nvPr/>
          </p:nvSpPr>
          <p:spPr bwMode="auto">
            <a:xfrm>
              <a:off x="5632451" y="3551238"/>
              <a:ext cx="15875" cy="42862"/>
            </a:xfrm>
            <a:custGeom>
              <a:avLst/>
              <a:gdLst>
                <a:gd name="T0" fmla="*/ 10 w 10"/>
                <a:gd name="T1" fmla="*/ 1 h 29"/>
                <a:gd name="T2" fmla="*/ 10 w 10"/>
                <a:gd name="T3" fmla="*/ 0 h 29"/>
                <a:gd name="T4" fmla="*/ 6 w 10"/>
                <a:gd name="T5" fmla="*/ 1 h 29"/>
                <a:gd name="T6" fmla="*/ 0 w 10"/>
                <a:gd name="T7" fmla="*/ 19 h 29"/>
                <a:gd name="T8" fmla="*/ 1 w 10"/>
                <a:gd name="T9" fmla="*/ 20 h 29"/>
                <a:gd name="T10" fmla="*/ 0 w 10"/>
                <a:gd name="T11" fmla="*/ 23 h 29"/>
                <a:gd name="T12" fmla="*/ 0 w 10"/>
                <a:gd name="T13" fmla="*/ 29 h 29"/>
                <a:gd name="T14" fmla="*/ 10 w 10"/>
                <a:gd name="T15" fmla="*/ 5 h 29"/>
                <a:gd name="T16" fmla="*/ 10 w 10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9">
                  <a:moveTo>
                    <a:pt x="10" y="1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1" y="20"/>
                  </a:cubicBezTo>
                  <a:cubicBezTo>
                    <a:pt x="1" y="21"/>
                    <a:pt x="0" y="22"/>
                    <a:pt x="0" y="2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21"/>
                    <a:pt x="5" y="14"/>
                    <a:pt x="10" y="5"/>
                  </a:cubicBezTo>
                  <a:cubicBezTo>
                    <a:pt x="1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Freeform 47"/>
            <p:cNvSpPr>
              <a:spLocks/>
            </p:cNvSpPr>
            <p:nvPr/>
          </p:nvSpPr>
          <p:spPr bwMode="auto">
            <a:xfrm>
              <a:off x="5648326" y="3546476"/>
              <a:ext cx="26988" cy="6350"/>
            </a:xfrm>
            <a:custGeom>
              <a:avLst/>
              <a:gdLst>
                <a:gd name="T0" fmla="*/ 0 w 18"/>
                <a:gd name="T1" fmla="*/ 3 h 4"/>
                <a:gd name="T2" fmla="*/ 0 w 18"/>
                <a:gd name="T3" fmla="*/ 4 h 4"/>
                <a:gd name="T4" fmla="*/ 17 w 18"/>
                <a:gd name="T5" fmla="*/ 4 h 4"/>
                <a:gd name="T6" fmla="*/ 18 w 18"/>
                <a:gd name="T7" fmla="*/ 2 h 4"/>
                <a:gd name="T8" fmla="*/ 0 w 18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6" y="2"/>
                    <a:pt x="12" y="2"/>
                    <a:pt x="17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3" y="0"/>
                    <a:pt x="6" y="1"/>
                    <a:pt x="0" y="3"/>
                  </a:cubicBezTo>
                  <a:close/>
                </a:path>
              </a:pathLst>
            </a:custGeom>
            <a:solidFill>
              <a:srgbClr val="FCFD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Freeform 48"/>
            <p:cNvSpPr>
              <a:spLocks/>
            </p:cNvSpPr>
            <p:nvPr/>
          </p:nvSpPr>
          <p:spPr bwMode="auto">
            <a:xfrm>
              <a:off x="5648326" y="3549651"/>
              <a:ext cx="31750" cy="11112"/>
            </a:xfrm>
            <a:custGeom>
              <a:avLst/>
              <a:gdLst>
                <a:gd name="T0" fmla="*/ 0 w 21"/>
                <a:gd name="T1" fmla="*/ 2 h 7"/>
                <a:gd name="T2" fmla="*/ 0 w 21"/>
                <a:gd name="T3" fmla="*/ 6 h 7"/>
                <a:gd name="T4" fmla="*/ 20 w 21"/>
                <a:gd name="T5" fmla="*/ 6 h 7"/>
                <a:gd name="T6" fmla="*/ 21 w 21"/>
                <a:gd name="T7" fmla="*/ 7 h 7"/>
                <a:gd name="T8" fmla="*/ 20 w 21"/>
                <a:gd name="T9" fmla="*/ 1 h 7"/>
                <a:gd name="T10" fmla="*/ 18 w 21"/>
                <a:gd name="T11" fmla="*/ 0 h 7"/>
                <a:gd name="T12" fmla="*/ 17 w 21"/>
                <a:gd name="T13" fmla="*/ 2 h 7"/>
                <a:gd name="T14" fmla="*/ 0 w 21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7" y="1"/>
                    <a:pt x="14" y="2"/>
                    <a:pt x="20" y="6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0"/>
                    <a:pt x="18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0"/>
                    <a:pt x="6" y="0"/>
                    <a:pt x="0" y="2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49"/>
            <p:cNvSpPr>
              <a:spLocks/>
            </p:cNvSpPr>
            <p:nvPr/>
          </p:nvSpPr>
          <p:spPr bwMode="auto">
            <a:xfrm>
              <a:off x="5691188" y="3616326"/>
              <a:ext cx="14288" cy="23812"/>
            </a:xfrm>
            <a:custGeom>
              <a:avLst/>
              <a:gdLst>
                <a:gd name="T0" fmla="*/ 1 w 9"/>
                <a:gd name="T1" fmla="*/ 0 h 16"/>
                <a:gd name="T2" fmla="*/ 0 w 9"/>
                <a:gd name="T3" fmla="*/ 16 h 16"/>
                <a:gd name="T4" fmla="*/ 9 w 9"/>
                <a:gd name="T5" fmla="*/ 15 h 16"/>
                <a:gd name="T6" fmla="*/ 4 w 9"/>
                <a:gd name="T7" fmla="*/ 0 h 16"/>
                <a:gd name="T8" fmla="*/ 1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1" y="0"/>
                  </a:moveTo>
                  <a:cubicBezTo>
                    <a:pt x="1" y="5"/>
                    <a:pt x="1" y="10"/>
                    <a:pt x="0" y="16"/>
                  </a:cubicBezTo>
                  <a:cubicBezTo>
                    <a:pt x="3" y="15"/>
                    <a:pt x="6" y="15"/>
                    <a:pt x="9" y="15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Freeform 50"/>
            <p:cNvSpPr>
              <a:spLocks/>
            </p:cNvSpPr>
            <p:nvPr/>
          </p:nvSpPr>
          <p:spPr bwMode="auto">
            <a:xfrm>
              <a:off x="5614988" y="3638551"/>
              <a:ext cx="141288" cy="82550"/>
            </a:xfrm>
            <a:custGeom>
              <a:avLst/>
              <a:gdLst>
                <a:gd name="T0" fmla="*/ 51 w 94"/>
                <a:gd name="T1" fmla="*/ 1 h 55"/>
                <a:gd name="T2" fmla="*/ 50 w 94"/>
                <a:gd name="T3" fmla="*/ 7 h 55"/>
                <a:gd name="T4" fmla="*/ 65 w 94"/>
                <a:gd name="T5" fmla="*/ 33 h 55"/>
                <a:gd name="T6" fmla="*/ 49 w 94"/>
                <a:gd name="T7" fmla="*/ 39 h 55"/>
                <a:gd name="T8" fmla="*/ 27 w 94"/>
                <a:gd name="T9" fmla="*/ 37 h 55"/>
                <a:gd name="T10" fmla="*/ 5 w 94"/>
                <a:gd name="T11" fmla="*/ 0 h 55"/>
                <a:gd name="T12" fmla="*/ 3 w 94"/>
                <a:gd name="T13" fmla="*/ 0 h 55"/>
                <a:gd name="T14" fmla="*/ 0 w 94"/>
                <a:gd name="T15" fmla="*/ 1 h 55"/>
                <a:gd name="T16" fmla="*/ 39 w 94"/>
                <a:gd name="T17" fmla="*/ 47 h 55"/>
                <a:gd name="T18" fmla="*/ 24 w 94"/>
                <a:gd name="T19" fmla="*/ 55 h 55"/>
                <a:gd name="T20" fmla="*/ 89 w 94"/>
                <a:gd name="T21" fmla="*/ 49 h 55"/>
                <a:gd name="T22" fmla="*/ 80 w 94"/>
                <a:gd name="T23" fmla="*/ 7 h 55"/>
                <a:gd name="T24" fmla="*/ 66 w 94"/>
                <a:gd name="T25" fmla="*/ 2 h 55"/>
                <a:gd name="T26" fmla="*/ 60 w 94"/>
                <a:gd name="T27" fmla="*/ 0 h 55"/>
                <a:gd name="T28" fmla="*/ 51 w 94"/>
                <a:gd name="T29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55">
                  <a:moveTo>
                    <a:pt x="51" y="1"/>
                  </a:moveTo>
                  <a:cubicBezTo>
                    <a:pt x="51" y="3"/>
                    <a:pt x="50" y="5"/>
                    <a:pt x="50" y="7"/>
                  </a:cubicBezTo>
                  <a:cubicBezTo>
                    <a:pt x="50" y="16"/>
                    <a:pt x="55" y="25"/>
                    <a:pt x="65" y="33"/>
                  </a:cubicBezTo>
                  <a:cubicBezTo>
                    <a:pt x="60" y="36"/>
                    <a:pt x="55" y="38"/>
                    <a:pt x="49" y="39"/>
                  </a:cubicBezTo>
                  <a:cubicBezTo>
                    <a:pt x="42" y="40"/>
                    <a:pt x="35" y="39"/>
                    <a:pt x="27" y="37"/>
                  </a:cubicBezTo>
                  <a:cubicBezTo>
                    <a:pt x="12" y="30"/>
                    <a:pt x="5" y="18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28"/>
                    <a:pt x="14" y="43"/>
                    <a:pt x="39" y="47"/>
                  </a:cubicBezTo>
                  <a:cubicBezTo>
                    <a:pt x="40" y="51"/>
                    <a:pt x="35" y="53"/>
                    <a:pt x="24" y="55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94" y="29"/>
                    <a:pt x="91" y="15"/>
                    <a:pt x="80" y="7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7" y="0"/>
                    <a:pt x="54" y="0"/>
                    <a:pt x="51" y="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51"/>
            <p:cNvSpPr>
              <a:spLocks/>
            </p:cNvSpPr>
            <p:nvPr/>
          </p:nvSpPr>
          <p:spPr bwMode="auto">
            <a:xfrm>
              <a:off x="5538788" y="3609976"/>
              <a:ext cx="80963" cy="30162"/>
            </a:xfrm>
            <a:custGeom>
              <a:avLst/>
              <a:gdLst>
                <a:gd name="T0" fmla="*/ 51 w 54"/>
                <a:gd name="T1" fmla="*/ 20 h 20"/>
                <a:gd name="T2" fmla="*/ 54 w 54"/>
                <a:gd name="T3" fmla="*/ 19 h 20"/>
                <a:gd name="T4" fmla="*/ 49 w 54"/>
                <a:gd name="T5" fmla="*/ 3 h 20"/>
                <a:gd name="T6" fmla="*/ 3 w 54"/>
                <a:gd name="T7" fmla="*/ 0 h 20"/>
                <a:gd name="T8" fmla="*/ 0 w 54"/>
                <a:gd name="T9" fmla="*/ 4 h 20"/>
                <a:gd name="T10" fmla="*/ 45 w 54"/>
                <a:gd name="T11" fmla="*/ 6 h 20"/>
                <a:gd name="T12" fmla="*/ 51 w 5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20">
                  <a:moveTo>
                    <a:pt x="51" y="20"/>
                  </a:moveTo>
                  <a:cubicBezTo>
                    <a:pt x="52" y="19"/>
                    <a:pt x="53" y="19"/>
                    <a:pt x="54" y="19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20"/>
                    <a:pt x="51" y="20"/>
                    <a:pt x="51" y="20"/>
                  </a:cubicBezTo>
                  <a:close/>
                </a:path>
              </a:pathLst>
            </a:custGeom>
            <a:solidFill>
              <a:srgbClr val="B5B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Freeform 52"/>
            <p:cNvSpPr>
              <a:spLocks noEditPoints="1"/>
            </p:cNvSpPr>
            <p:nvPr/>
          </p:nvSpPr>
          <p:spPr bwMode="auto">
            <a:xfrm>
              <a:off x="5538788" y="3616326"/>
              <a:ext cx="76200" cy="60325"/>
            </a:xfrm>
            <a:custGeom>
              <a:avLst/>
              <a:gdLst>
                <a:gd name="T0" fmla="*/ 51 w 51"/>
                <a:gd name="T1" fmla="*/ 16 h 40"/>
                <a:gd name="T2" fmla="*/ 45 w 51"/>
                <a:gd name="T3" fmla="*/ 2 h 40"/>
                <a:gd name="T4" fmla="*/ 0 w 51"/>
                <a:gd name="T5" fmla="*/ 0 h 40"/>
                <a:gd name="T6" fmla="*/ 2 w 51"/>
                <a:gd name="T7" fmla="*/ 4 h 40"/>
                <a:gd name="T8" fmla="*/ 6 w 51"/>
                <a:gd name="T9" fmla="*/ 14 h 40"/>
                <a:gd name="T10" fmla="*/ 16 w 51"/>
                <a:gd name="T11" fmla="*/ 40 h 40"/>
                <a:gd name="T12" fmla="*/ 44 w 51"/>
                <a:gd name="T13" fmla="*/ 18 h 40"/>
                <a:gd name="T14" fmla="*/ 44 w 51"/>
                <a:gd name="T15" fmla="*/ 6 h 40"/>
                <a:gd name="T16" fmla="*/ 48 w 51"/>
                <a:gd name="T17" fmla="*/ 16 h 40"/>
                <a:gd name="T18" fmla="*/ 51 w 51"/>
                <a:gd name="T19" fmla="*/ 16 h 40"/>
                <a:gd name="T20" fmla="*/ 9 w 51"/>
                <a:gd name="T21" fmla="*/ 5 h 40"/>
                <a:gd name="T22" fmla="*/ 16 w 51"/>
                <a:gd name="T23" fmla="*/ 36 h 40"/>
                <a:gd name="T24" fmla="*/ 2 w 51"/>
                <a:gd name="T25" fmla="*/ 2 h 40"/>
                <a:gd name="T26" fmla="*/ 43 w 51"/>
                <a:gd name="T27" fmla="*/ 4 h 40"/>
                <a:gd name="T28" fmla="*/ 9 w 51"/>
                <a:gd name="T29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40">
                  <a:moveTo>
                    <a:pt x="51" y="16"/>
                  </a:moveTo>
                  <a:cubicBezTo>
                    <a:pt x="45" y="2"/>
                    <a:pt x="45" y="2"/>
                    <a:pt x="45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20" y="31"/>
                    <a:pt x="29" y="24"/>
                    <a:pt x="44" y="18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9" y="16"/>
                    <a:pt x="50" y="16"/>
                    <a:pt x="51" y="16"/>
                  </a:cubicBezTo>
                  <a:close/>
                  <a:moveTo>
                    <a:pt x="9" y="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solidFill>
              <a:srgbClr val="DF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53"/>
            <p:cNvSpPr>
              <a:spLocks/>
            </p:cNvSpPr>
            <p:nvPr/>
          </p:nvSpPr>
          <p:spPr bwMode="auto">
            <a:xfrm>
              <a:off x="5541963" y="3619501"/>
              <a:ext cx="60325" cy="50800"/>
            </a:xfrm>
            <a:custGeom>
              <a:avLst/>
              <a:gdLst>
                <a:gd name="T0" fmla="*/ 13 w 38"/>
                <a:gd name="T1" fmla="*/ 32 h 32"/>
                <a:gd name="T2" fmla="*/ 6 w 38"/>
                <a:gd name="T3" fmla="*/ 2 h 32"/>
                <a:gd name="T4" fmla="*/ 38 w 38"/>
                <a:gd name="T5" fmla="*/ 2 h 32"/>
                <a:gd name="T6" fmla="*/ 0 w 38"/>
                <a:gd name="T7" fmla="*/ 0 h 32"/>
                <a:gd name="T8" fmla="*/ 13 w 38"/>
                <a:gd name="T9" fmla="*/ 32 h 32"/>
                <a:gd name="T10" fmla="*/ 13 w 38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2">
                  <a:moveTo>
                    <a:pt x="13" y="32"/>
                  </a:moveTo>
                  <a:lnTo>
                    <a:pt x="6" y="2"/>
                  </a:lnTo>
                  <a:lnTo>
                    <a:pt x="38" y="2"/>
                  </a:lnTo>
                  <a:lnTo>
                    <a:pt x="0" y="0"/>
                  </a:lnTo>
                  <a:lnTo>
                    <a:pt x="13" y="32"/>
                  </a:lnTo>
                  <a:lnTo>
                    <a:pt x="13" y="32"/>
                  </a:lnTo>
                  <a:close/>
                </a:path>
              </a:pathLst>
            </a:custGeom>
            <a:solidFill>
              <a:srgbClr val="F4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54"/>
            <p:cNvSpPr>
              <a:spLocks noEditPoints="1"/>
            </p:cNvSpPr>
            <p:nvPr/>
          </p:nvSpPr>
          <p:spPr bwMode="auto">
            <a:xfrm>
              <a:off x="5514976" y="3640138"/>
              <a:ext cx="160338" cy="215900"/>
            </a:xfrm>
            <a:custGeom>
              <a:avLst/>
              <a:gdLst>
                <a:gd name="T0" fmla="*/ 31 w 106"/>
                <a:gd name="T1" fmla="*/ 24 h 143"/>
                <a:gd name="T2" fmla="*/ 29 w 106"/>
                <a:gd name="T3" fmla="*/ 27 h 143"/>
                <a:gd name="T4" fmla="*/ 28 w 106"/>
                <a:gd name="T5" fmla="*/ 33 h 143"/>
                <a:gd name="T6" fmla="*/ 21 w 106"/>
                <a:gd name="T7" fmla="*/ 61 h 143"/>
                <a:gd name="T8" fmla="*/ 17 w 106"/>
                <a:gd name="T9" fmla="*/ 74 h 143"/>
                <a:gd name="T10" fmla="*/ 13 w 106"/>
                <a:gd name="T11" fmla="*/ 93 h 143"/>
                <a:gd name="T12" fmla="*/ 11 w 106"/>
                <a:gd name="T13" fmla="*/ 97 h 143"/>
                <a:gd name="T14" fmla="*/ 4 w 106"/>
                <a:gd name="T15" fmla="*/ 114 h 143"/>
                <a:gd name="T16" fmla="*/ 8 w 106"/>
                <a:gd name="T17" fmla="*/ 130 h 143"/>
                <a:gd name="T18" fmla="*/ 37 w 106"/>
                <a:gd name="T19" fmla="*/ 128 h 143"/>
                <a:gd name="T20" fmla="*/ 41 w 106"/>
                <a:gd name="T21" fmla="*/ 80 h 143"/>
                <a:gd name="T22" fmla="*/ 46 w 106"/>
                <a:gd name="T23" fmla="*/ 58 h 143"/>
                <a:gd name="T24" fmla="*/ 90 w 106"/>
                <a:gd name="T25" fmla="*/ 54 h 143"/>
                <a:gd name="T26" fmla="*/ 105 w 106"/>
                <a:gd name="T27" fmla="*/ 46 h 143"/>
                <a:gd name="T28" fmla="*/ 66 w 106"/>
                <a:gd name="T29" fmla="*/ 0 h 143"/>
                <a:gd name="T30" fmla="*/ 63 w 106"/>
                <a:gd name="T31" fmla="*/ 0 h 143"/>
                <a:gd name="T32" fmla="*/ 59 w 106"/>
                <a:gd name="T33" fmla="*/ 2 h 143"/>
                <a:gd name="T34" fmla="*/ 31 w 106"/>
                <a:gd name="T35" fmla="*/ 24 h 143"/>
                <a:gd name="T36" fmla="*/ 31 w 106"/>
                <a:gd name="T37" fmla="*/ 28 h 143"/>
                <a:gd name="T38" fmla="*/ 32 w 106"/>
                <a:gd name="T39" fmla="*/ 25 h 143"/>
                <a:gd name="T40" fmla="*/ 59 w 106"/>
                <a:gd name="T41" fmla="*/ 4 h 143"/>
                <a:gd name="T42" fmla="*/ 64 w 106"/>
                <a:gd name="T43" fmla="*/ 2 h 143"/>
                <a:gd name="T44" fmla="*/ 64 w 106"/>
                <a:gd name="T45" fmla="*/ 2 h 143"/>
                <a:gd name="T46" fmla="*/ 64 w 106"/>
                <a:gd name="T47" fmla="*/ 2 h 143"/>
                <a:gd name="T48" fmla="*/ 64 w 106"/>
                <a:gd name="T49" fmla="*/ 2 h 143"/>
                <a:gd name="T50" fmla="*/ 35 w 106"/>
                <a:gd name="T51" fmla="*/ 33 h 143"/>
                <a:gd name="T52" fmla="*/ 16 w 106"/>
                <a:gd name="T53" fmla="*/ 102 h 143"/>
                <a:gd name="T54" fmla="*/ 8 w 106"/>
                <a:gd name="T55" fmla="*/ 118 h 143"/>
                <a:gd name="T56" fmla="*/ 15 w 106"/>
                <a:gd name="T57" fmla="*/ 135 h 143"/>
                <a:gd name="T58" fmla="*/ 10 w 106"/>
                <a:gd name="T59" fmla="*/ 129 h 143"/>
                <a:gd name="T60" fmla="*/ 9 w 106"/>
                <a:gd name="T61" fmla="*/ 129 h 143"/>
                <a:gd name="T62" fmla="*/ 5 w 106"/>
                <a:gd name="T63" fmla="*/ 115 h 143"/>
                <a:gd name="T64" fmla="*/ 5 w 106"/>
                <a:gd name="T65" fmla="*/ 115 h 143"/>
                <a:gd name="T66" fmla="*/ 14 w 106"/>
                <a:gd name="T67" fmla="*/ 94 h 143"/>
                <a:gd name="T68" fmla="*/ 14 w 106"/>
                <a:gd name="T69" fmla="*/ 94 h 143"/>
                <a:gd name="T70" fmla="*/ 30 w 106"/>
                <a:gd name="T71" fmla="*/ 33 h 143"/>
                <a:gd name="T72" fmla="*/ 30 w 106"/>
                <a:gd name="T73" fmla="*/ 33 h 143"/>
                <a:gd name="T74" fmla="*/ 31 w 106"/>
                <a:gd name="T75" fmla="*/ 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6" h="143">
                  <a:moveTo>
                    <a:pt x="31" y="24"/>
                  </a:moveTo>
                  <a:cubicBezTo>
                    <a:pt x="30" y="25"/>
                    <a:pt x="30" y="26"/>
                    <a:pt x="29" y="27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3" y="93"/>
                    <a:pt x="13" y="93"/>
                    <a:pt x="13" y="93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0" y="121"/>
                    <a:pt x="2" y="126"/>
                    <a:pt x="8" y="130"/>
                  </a:cubicBezTo>
                  <a:cubicBezTo>
                    <a:pt x="16" y="143"/>
                    <a:pt x="26" y="142"/>
                    <a:pt x="37" y="128"/>
                  </a:cubicBezTo>
                  <a:cubicBezTo>
                    <a:pt x="37" y="110"/>
                    <a:pt x="39" y="94"/>
                    <a:pt x="41" y="80"/>
                  </a:cubicBezTo>
                  <a:cubicBezTo>
                    <a:pt x="42" y="72"/>
                    <a:pt x="44" y="65"/>
                    <a:pt x="46" y="58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101" y="52"/>
                    <a:pt x="106" y="50"/>
                    <a:pt x="105" y="46"/>
                  </a:cubicBezTo>
                  <a:cubicBezTo>
                    <a:pt x="80" y="42"/>
                    <a:pt x="67" y="27"/>
                    <a:pt x="66" y="0"/>
                  </a:cubicBezTo>
                  <a:cubicBezTo>
                    <a:pt x="65" y="0"/>
                    <a:pt x="64" y="0"/>
                    <a:pt x="63" y="0"/>
                  </a:cubicBezTo>
                  <a:cubicBezTo>
                    <a:pt x="62" y="1"/>
                    <a:pt x="60" y="2"/>
                    <a:pt x="59" y="2"/>
                  </a:cubicBezTo>
                  <a:cubicBezTo>
                    <a:pt x="44" y="8"/>
                    <a:pt x="35" y="15"/>
                    <a:pt x="31" y="24"/>
                  </a:cubicBezTo>
                  <a:close/>
                  <a:moveTo>
                    <a:pt x="31" y="28"/>
                  </a:moveTo>
                  <a:cubicBezTo>
                    <a:pt x="31" y="27"/>
                    <a:pt x="32" y="26"/>
                    <a:pt x="32" y="25"/>
                  </a:cubicBezTo>
                  <a:cubicBezTo>
                    <a:pt x="36" y="16"/>
                    <a:pt x="46" y="9"/>
                    <a:pt x="59" y="4"/>
                  </a:cubicBezTo>
                  <a:cubicBezTo>
                    <a:pt x="61" y="3"/>
                    <a:pt x="62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47" y="10"/>
                    <a:pt x="38" y="21"/>
                    <a:pt x="35" y="33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7" y="123"/>
                    <a:pt x="9" y="128"/>
                    <a:pt x="15" y="135"/>
                  </a:cubicBezTo>
                  <a:cubicBezTo>
                    <a:pt x="13" y="134"/>
                    <a:pt x="11" y="132"/>
                    <a:pt x="10" y="129"/>
                  </a:cubicBezTo>
                  <a:cubicBezTo>
                    <a:pt x="9" y="129"/>
                    <a:pt x="9" y="129"/>
                    <a:pt x="9" y="129"/>
                  </a:cubicBezTo>
                  <a:cubicBezTo>
                    <a:pt x="4" y="125"/>
                    <a:pt x="2" y="121"/>
                    <a:pt x="5" y="115"/>
                  </a:cubicBezTo>
                  <a:cubicBezTo>
                    <a:pt x="5" y="115"/>
                    <a:pt x="5" y="115"/>
                    <a:pt x="5" y="115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1"/>
                    <a:pt x="30" y="30"/>
                    <a:pt x="31" y="2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55"/>
            <p:cNvSpPr>
              <a:spLocks/>
            </p:cNvSpPr>
            <p:nvPr/>
          </p:nvSpPr>
          <p:spPr bwMode="auto">
            <a:xfrm>
              <a:off x="5518151" y="3643313"/>
              <a:ext cx="93663" cy="200025"/>
            </a:xfrm>
            <a:custGeom>
              <a:avLst/>
              <a:gdLst>
                <a:gd name="T0" fmla="*/ 30 w 62"/>
                <a:gd name="T1" fmla="*/ 23 h 133"/>
                <a:gd name="T2" fmla="*/ 29 w 62"/>
                <a:gd name="T3" fmla="*/ 26 h 133"/>
                <a:gd name="T4" fmla="*/ 28 w 62"/>
                <a:gd name="T5" fmla="*/ 31 h 133"/>
                <a:gd name="T6" fmla="*/ 28 w 62"/>
                <a:gd name="T7" fmla="*/ 31 h 133"/>
                <a:gd name="T8" fmla="*/ 12 w 62"/>
                <a:gd name="T9" fmla="*/ 92 h 133"/>
                <a:gd name="T10" fmla="*/ 12 w 62"/>
                <a:gd name="T11" fmla="*/ 92 h 133"/>
                <a:gd name="T12" fmla="*/ 3 w 62"/>
                <a:gd name="T13" fmla="*/ 113 h 133"/>
                <a:gd name="T14" fmla="*/ 3 w 62"/>
                <a:gd name="T15" fmla="*/ 113 h 133"/>
                <a:gd name="T16" fmla="*/ 7 w 62"/>
                <a:gd name="T17" fmla="*/ 127 h 133"/>
                <a:gd name="T18" fmla="*/ 8 w 62"/>
                <a:gd name="T19" fmla="*/ 127 h 133"/>
                <a:gd name="T20" fmla="*/ 13 w 62"/>
                <a:gd name="T21" fmla="*/ 133 h 133"/>
                <a:gd name="T22" fmla="*/ 6 w 62"/>
                <a:gd name="T23" fmla="*/ 116 h 133"/>
                <a:gd name="T24" fmla="*/ 14 w 62"/>
                <a:gd name="T25" fmla="*/ 100 h 133"/>
                <a:gd name="T26" fmla="*/ 33 w 62"/>
                <a:gd name="T27" fmla="*/ 31 h 133"/>
                <a:gd name="T28" fmla="*/ 62 w 62"/>
                <a:gd name="T29" fmla="*/ 0 h 133"/>
                <a:gd name="T30" fmla="*/ 62 w 62"/>
                <a:gd name="T31" fmla="*/ 0 h 133"/>
                <a:gd name="T32" fmla="*/ 62 w 62"/>
                <a:gd name="T33" fmla="*/ 0 h 133"/>
                <a:gd name="T34" fmla="*/ 62 w 62"/>
                <a:gd name="T35" fmla="*/ 0 h 133"/>
                <a:gd name="T36" fmla="*/ 57 w 62"/>
                <a:gd name="T37" fmla="*/ 2 h 133"/>
                <a:gd name="T38" fmla="*/ 30 w 62"/>
                <a:gd name="T39" fmla="*/ 2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133">
                  <a:moveTo>
                    <a:pt x="30" y="23"/>
                  </a:moveTo>
                  <a:cubicBezTo>
                    <a:pt x="30" y="24"/>
                    <a:pt x="29" y="25"/>
                    <a:pt x="29" y="26"/>
                  </a:cubicBezTo>
                  <a:cubicBezTo>
                    <a:pt x="28" y="28"/>
                    <a:pt x="28" y="29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0" y="119"/>
                    <a:pt x="2" y="123"/>
                    <a:pt x="7" y="127"/>
                  </a:cubicBezTo>
                  <a:cubicBezTo>
                    <a:pt x="7" y="127"/>
                    <a:pt x="7" y="127"/>
                    <a:pt x="8" y="127"/>
                  </a:cubicBezTo>
                  <a:cubicBezTo>
                    <a:pt x="9" y="130"/>
                    <a:pt x="11" y="132"/>
                    <a:pt x="13" y="133"/>
                  </a:cubicBezTo>
                  <a:cubicBezTo>
                    <a:pt x="7" y="126"/>
                    <a:pt x="5" y="121"/>
                    <a:pt x="6" y="116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6" y="19"/>
                    <a:pt x="45" y="8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0" y="1"/>
                    <a:pt x="59" y="1"/>
                    <a:pt x="57" y="2"/>
                  </a:cubicBezTo>
                  <a:cubicBezTo>
                    <a:pt x="44" y="7"/>
                    <a:pt x="34" y="14"/>
                    <a:pt x="3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56"/>
            <p:cNvSpPr>
              <a:spLocks noEditPoints="1"/>
            </p:cNvSpPr>
            <p:nvPr/>
          </p:nvSpPr>
          <p:spPr bwMode="auto">
            <a:xfrm>
              <a:off x="5326063" y="3681413"/>
              <a:ext cx="233363" cy="53975"/>
            </a:xfrm>
            <a:custGeom>
              <a:avLst/>
              <a:gdLst>
                <a:gd name="T0" fmla="*/ 154 w 155"/>
                <a:gd name="T1" fmla="*/ 6 h 36"/>
                <a:gd name="T2" fmla="*/ 155 w 155"/>
                <a:gd name="T3" fmla="*/ 0 h 36"/>
                <a:gd name="T4" fmla="*/ 133 w 155"/>
                <a:gd name="T5" fmla="*/ 0 h 36"/>
                <a:gd name="T6" fmla="*/ 109 w 155"/>
                <a:gd name="T7" fmla="*/ 0 h 36"/>
                <a:gd name="T8" fmla="*/ 77 w 155"/>
                <a:gd name="T9" fmla="*/ 0 h 36"/>
                <a:gd name="T10" fmla="*/ 68 w 155"/>
                <a:gd name="T11" fmla="*/ 0 h 36"/>
                <a:gd name="T12" fmla="*/ 63 w 155"/>
                <a:gd name="T13" fmla="*/ 0 h 36"/>
                <a:gd name="T14" fmla="*/ 62 w 155"/>
                <a:gd name="T15" fmla="*/ 6 h 36"/>
                <a:gd name="T16" fmla="*/ 54 w 155"/>
                <a:gd name="T17" fmla="*/ 10 h 36"/>
                <a:gd name="T18" fmla="*/ 60 w 155"/>
                <a:gd name="T19" fmla="*/ 13 h 36"/>
                <a:gd name="T20" fmla="*/ 61 w 155"/>
                <a:gd name="T21" fmla="*/ 16 h 36"/>
                <a:gd name="T22" fmla="*/ 67 w 155"/>
                <a:gd name="T23" fmla="*/ 18 h 36"/>
                <a:gd name="T24" fmla="*/ 67 w 155"/>
                <a:gd name="T25" fmla="*/ 18 h 36"/>
                <a:gd name="T26" fmla="*/ 67 w 155"/>
                <a:gd name="T27" fmla="*/ 19 h 36"/>
                <a:gd name="T28" fmla="*/ 67 w 155"/>
                <a:gd name="T29" fmla="*/ 19 h 36"/>
                <a:gd name="T30" fmla="*/ 70 w 155"/>
                <a:gd name="T31" fmla="*/ 22 h 36"/>
                <a:gd name="T32" fmla="*/ 71 w 155"/>
                <a:gd name="T33" fmla="*/ 23 h 36"/>
                <a:gd name="T34" fmla="*/ 68 w 155"/>
                <a:gd name="T35" fmla="*/ 23 h 36"/>
                <a:gd name="T36" fmla="*/ 67 w 155"/>
                <a:gd name="T37" fmla="*/ 25 h 36"/>
                <a:gd name="T38" fmla="*/ 44 w 155"/>
                <a:gd name="T39" fmla="*/ 25 h 36"/>
                <a:gd name="T40" fmla="*/ 20 w 155"/>
                <a:gd name="T41" fmla="*/ 31 h 36"/>
                <a:gd name="T42" fmla="*/ 0 w 155"/>
                <a:gd name="T43" fmla="*/ 36 h 36"/>
                <a:gd name="T44" fmla="*/ 147 w 155"/>
                <a:gd name="T45" fmla="*/ 34 h 36"/>
                <a:gd name="T46" fmla="*/ 154 w 155"/>
                <a:gd name="T47" fmla="*/ 6 h 36"/>
                <a:gd name="T48" fmla="*/ 150 w 155"/>
                <a:gd name="T49" fmla="*/ 6 h 36"/>
                <a:gd name="T50" fmla="*/ 150 w 155"/>
                <a:gd name="T51" fmla="*/ 6 h 36"/>
                <a:gd name="T52" fmla="*/ 149 w 155"/>
                <a:gd name="T53" fmla="*/ 10 h 36"/>
                <a:gd name="T54" fmla="*/ 137 w 155"/>
                <a:gd name="T55" fmla="*/ 17 h 36"/>
                <a:gd name="T56" fmla="*/ 72 w 155"/>
                <a:gd name="T57" fmla="*/ 17 h 36"/>
                <a:gd name="T58" fmla="*/ 72 w 155"/>
                <a:gd name="T59" fmla="*/ 12 h 36"/>
                <a:gd name="T60" fmla="*/ 83 w 155"/>
                <a:gd name="T61" fmla="*/ 6 h 36"/>
                <a:gd name="T62" fmla="*/ 150 w 155"/>
                <a:gd name="T63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5" h="36">
                  <a:moveTo>
                    <a:pt x="154" y="6"/>
                  </a:moveTo>
                  <a:cubicBezTo>
                    <a:pt x="154" y="4"/>
                    <a:pt x="155" y="2"/>
                    <a:pt x="155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7" y="11"/>
                    <a:pt x="59" y="12"/>
                    <a:pt x="60" y="13"/>
                  </a:cubicBezTo>
                  <a:cubicBezTo>
                    <a:pt x="61" y="14"/>
                    <a:pt x="61" y="15"/>
                    <a:pt x="61" y="16"/>
                  </a:cubicBezTo>
                  <a:cubicBezTo>
                    <a:pt x="64" y="16"/>
                    <a:pt x="66" y="17"/>
                    <a:pt x="67" y="18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8" y="19"/>
                    <a:pt x="68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2"/>
                    <a:pt x="71" y="22"/>
                    <a:pt x="71" y="23"/>
                  </a:cubicBezTo>
                  <a:cubicBezTo>
                    <a:pt x="71" y="24"/>
                    <a:pt x="70" y="24"/>
                    <a:pt x="68" y="23"/>
                  </a:cubicBezTo>
                  <a:cubicBezTo>
                    <a:pt x="68" y="24"/>
                    <a:pt x="67" y="24"/>
                    <a:pt x="67" y="25"/>
                  </a:cubicBezTo>
                  <a:cubicBezTo>
                    <a:pt x="65" y="27"/>
                    <a:pt x="58" y="27"/>
                    <a:pt x="44" y="25"/>
                  </a:cubicBezTo>
                  <a:cubicBezTo>
                    <a:pt x="39" y="29"/>
                    <a:pt x="31" y="31"/>
                    <a:pt x="20" y="31"/>
                  </a:cubicBezTo>
                  <a:cubicBezTo>
                    <a:pt x="14" y="33"/>
                    <a:pt x="7" y="35"/>
                    <a:pt x="0" y="36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154" y="6"/>
                    <a:pt x="154" y="6"/>
                    <a:pt x="154" y="6"/>
                  </a:cubicBezTo>
                  <a:close/>
                  <a:moveTo>
                    <a:pt x="150" y="6"/>
                  </a:moveTo>
                  <a:cubicBezTo>
                    <a:pt x="150" y="6"/>
                    <a:pt x="150" y="6"/>
                    <a:pt x="150" y="6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150" y="6"/>
                    <a:pt x="150" y="6"/>
                    <a:pt x="150" y="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57"/>
            <p:cNvSpPr>
              <a:spLocks/>
            </p:cNvSpPr>
            <p:nvPr/>
          </p:nvSpPr>
          <p:spPr bwMode="auto">
            <a:xfrm>
              <a:off x="5434013" y="3689351"/>
              <a:ext cx="117475" cy="11112"/>
            </a:xfrm>
            <a:custGeom>
              <a:avLst/>
              <a:gdLst>
                <a:gd name="T0" fmla="*/ 74 w 74"/>
                <a:gd name="T1" fmla="*/ 0 h 7"/>
                <a:gd name="T2" fmla="*/ 74 w 74"/>
                <a:gd name="T3" fmla="*/ 0 h 7"/>
                <a:gd name="T4" fmla="*/ 11 w 74"/>
                <a:gd name="T5" fmla="*/ 0 h 7"/>
                <a:gd name="T6" fmla="*/ 0 w 74"/>
                <a:gd name="T7" fmla="*/ 6 h 7"/>
                <a:gd name="T8" fmla="*/ 62 w 74"/>
                <a:gd name="T9" fmla="*/ 7 h 7"/>
                <a:gd name="T10" fmla="*/ 74 w 74"/>
                <a:gd name="T11" fmla="*/ 0 h 7"/>
                <a:gd name="T12" fmla="*/ 74 w 7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">
                  <a:moveTo>
                    <a:pt x="74" y="0"/>
                  </a:moveTo>
                  <a:lnTo>
                    <a:pt x="74" y="0"/>
                  </a:lnTo>
                  <a:lnTo>
                    <a:pt x="11" y="0"/>
                  </a:lnTo>
                  <a:lnTo>
                    <a:pt x="0" y="6"/>
                  </a:lnTo>
                  <a:lnTo>
                    <a:pt x="62" y="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0E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58"/>
            <p:cNvSpPr>
              <a:spLocks/>
            </p:cNvSpPr>
            <p:nvPr/>
          </p:nvSpPr>
          <p:spPr bwMode="auto">
            <a:xfrm>
              <a:off x="5532438" y="3689351"/>
              <a:ext cx="19050" cy="17462"/>
            </a:xfrm>
            <a:custGeom>
              <a:avLst/>
              <a:gdLst>
                <a:gd name="T0" fmla="*/ 11 w 12"/>
                <a:gd name="T1" fmla="*/ 4 h 11"/>
                <a:gd name="T2" fmla="*/ 12 w 12"/>
                <a:gd name="T3" fmla="*/ 0 h 11"/>
                <a:gd name="T4" fmla="*/ 0 w 12"/>
                <a:gd name="T5" fmla="*/ 7 h 11"/>
                <a:gd name="T6" fmla="*/ 0 w 12"/>
                <a:gd name="T7" fmla="*/ 11 h 11"/>
                <a:gd name="T8" fmla="*/ 11 w 12"/>
                <a:gd name="T9" fmla="*/ 4 h 11"/>
                <a:gd name="T10" fmla="*/ 11 w 12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lnTo>
                    <a:pt x="12" y="0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B09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59"/>
            <p:cNvSpPr>
              <a:spLocks/>
            </p:cNvSpPr>
            <p:nvPr/>
          </p:nvSpPr>
          <p:spPr bwMode="auto">
            <a:xfrm>
              <a:off x="5434013" y="3698876"/>
              <a:ext cx="98425" cy="7937"/>
            </a:xfrm>
            <a:custGeom>
              <a:avLst/>
              <a:gdLst>
                <a:gd name="T0" fmla="*/ 0 w 62"/>
                <a:gd name="T1" fmla="*/ 0 h 5"/>
                <a:gd name="T2" fmla="*/ 0 w 62"/>
                <a:gd name="T3" fmla="*/ 5 h 5"/>
                <a:gd name="T4" fmla="*/ 62 w 62"/>
                <a:gd name="T5" fmla="*/ 5 h 5"/>
                <a:gd name="T6" fmla="*/ 62 w 62"/>
                <a:gd name="T7" fmla="*/ 1 h 5"/>
                <a:gd name="T8" fmla="*/ 0 w 62"/>
                <a:gd name="T9" fmla="*/ 0 h 5"/>
                <a:gd name="T10" fmla="*/ 0 w 6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5">
                  <a:moveTo>
                    <a:pt x="0" y="0"/>
                  </a:moveTo>
                  <a:lnTo>
                    <a:pt x="0" y="5"/>
                  </a:lnTo>
                  <a:lnTo>
                    <a:pt x="62" y="5"/>
                  </a:lnTo>
                  <a:lnTo>
                    <a:pt x="6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Freeform 60"/>
            <p:cNvSpPr>
              <a:spLocks/>
            </p:cNvSpPr>
            <p:nvPr/>
          </p:nvSpPr>
          <p:spPr bwMode="auto">
            <a:xfrm>
              <a:off x="5603876" y="3624263"/>
              <a:ext cx="6350" cy="19050"/>
            </a:xfrm>
            <a:custGeom>
              <a:avLst/>
              <a:gdLst>
                <a:gd name="T0" fmla="*/ 0 w 4"/>
                <a:gd name="T1" fmla="*/ 12 h 12"/>
                <a:gd name="T2" fmla="*/ 4 w 4"/>
                <a:gd name="T3" fmla="*/ 10 h 12"/>
                <a:gd name="T4" fmla="*/ 0 w 4"/>
                <a:gd name="T5" fmla="*/ 0 h 12"/>
                <a:gd name="T6" fmla="*/ 0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0" y="12"/>
                  </a:moveTo>
                  <a:cubicBezTo>
                    <a:pt x="1" y="12"/>
                    <a:pt x="3" y="11"/>
                    <a:pt x="4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B5B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61"/>
            <p:cNvSpPr>
              <a:spLocks/>
            </p:cNvSpPr>
            <p:nvPr/>
          </p:nvSpPr>
          <p:spPr bwMode="auto">
            <a:xfrm>
              <a:off x="5484813" y="3709988"/>
              <a:ext cx="315913" cy="238125"/>
            </a:xfrm>
            <a:custGeom>
              <a:avLst/>
              <a:gdLst>
                <a:gd name="T0" fmla="*/ 66 w 210"/>
                <a:gd name="T1" fmla="*/ 12 h 159"/>
                <a:gd name="T2" fmla="*/ 61 w 210"/>
                <a:gd name="T3" fmla="*/ 34 h 159"/>
                <a:gd name="T4" fmla="*/ 57 w 210"/>
                <a:gd name="T5" fmla="*/ 82 h 159"/>
                <a:gd name="T6" fmla="*/ 56 w 210"/>
                <a:gd name="T7" fmla="*/ 99 h 159"/>
                <a:gd name="T8" fmla="*/ 56 w 210"/>
                <a:gd name="T9" fmla="*/ 109 h 159"/>
                <a:gd name="T10" fmla="*/ 50 w 210"/>
                <a:gd name="T11" fmla="*/ 136 h 159"/>
                <a:gd name="T12" fmla="*/ 38 w 210"/>
                <a:gd name="T13" fmla="*/ 143 h 159"/>
                <a:gd name="T14" fmla="*/ 0 w 210"/>
                <a:gd name="T15" fmla="*/ 120 h 159"/>
                <a:gd name="T16" fmla="*/ 0 w 210"/>
                <a:gd name="T17" fmla="*/ 130 h 159"/>
                <a:gd name="T18" fmla="*/ 12 w 210"/>
                <a:gd name="T19" fmla="*/ 140 h 159"/>
                <a:gd name="T20" fmla="*/ 29 w 210"/>
                <a:gd name="T21" fmla="*/ 154 h 159"/>
                <a:gd name="T22" fmla="*/ 32 w 210"/>
                <a:gd name="T23" fmla="*/ 155 h 159"/>
                <a:gd name="T24" fmla="*/ 41 w 210"/>
                <a:gd name="T25" fmla="*/ 159 h 159"/>
                <a:gd name="T26" fmla="*/ 45 w 210"/>
                <a:gd name="T27" fmla="*/ 159 h 159"/>
                <a:gd name="T28" fmla="*/ 60 w 210"/>
                <a:gd name="T29" fmla="*/ 139 h 159"/>
                <a:gd name="T30" fmla="*/ 69 w 210"/>
                <a:gd name="T31" fmla="*/ 34 h 159"/>
                <a:gd name="T32" fmla="*/ 72 w 210"/>
                <a:gd name="T33" fmla="*/ 18 h 159"/>
                <a:gd name="T34" fmla="*/ 210 w 210"/>
                <a:gd name="T35" fmla="*/ 4 h 159"/>
                <a:gd name="T36" fmla="*/ 205 w 210"/>
                <a:gd name="T37" fmla="*/ 0 h 159"/>
                <a:gd name="T38" fmla="*/ 175 w 210"/>
                <a:gd name="T39" fmla="*/ 2 h 159"/>
                <a:gd name="T40" fmla="*/ 110 w 210"/>
                <a:gd name="T41" fmla="*/ 8 h 159"/>
                <a:gd name="T42" fmla="*/ 66 w 210"/>
                <a:gd name="T43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0" h="159">
                  <a:moveTo>
                    <a:pt x="66" y="12"/>
                  </a:moveTo>
                  <a:cubicBezTo>
                    <a:pt x="64" y="19"/>
                    <a:pt x="62" y="26"/>
                    <a:pt x="61" y="34"/>
                  </a:cubicBezTo>
                  <a:cubicBezTo>
                    <a:pt x="59" y="48"/>
                    <a:pt x="57" y="64"/>
                    <a:pt x="57" y="82"/>
                  </a:cubicBezTo>
                  <a:cubicBezTo>
                    <a:pt x="57" y="87"/>
                    <a:pt x="56" y="93"/>
                    <a:pt x="56" y="99"/>
                  </a:cubicBezTo>
                  <a:cubicBezTo>
                    <a:pt x="56" y="103"/>
                    <a:pt x="56" y="106"/>
                    <a:pt x="56" y="109"/>
                  </a:cubicBezTo>
                  <a:cubicBezTo>
                    <a:pt x="55" y="121"/>
                    <a:pt x="53" y="130"/>
                    <a:pt x="50" y="136"/>
                  </a:cubicBezTo>
                  <a:cubicBezTo>
                    <a:pt x="47" y="143"/>
                    <a:pt x="43" y="145"/>
                    <a:pt x="38" y="14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30" y="154"/>
                    <a:pt x="31" y="155"/>
                    <a:pt x="32" y="155"/>
                  </a:cubicBezTo>
                  <a:cubicBezTo>
                    <a:pt x="35" y="157"/>
                    <a:pt x="38" y="158"/>
                    <a:pt x="41" y="159"/>
                  </a:cubicBezTo>
                  <a:cubicBezTo>
                    <a:pt x="42" y="159"/>
                    <a:pt x="43" y="159"/>
                    <a:pt x="45" y="159"/>
                  </a:cubicBezTo>
                  <a:cubicBezTo>
                    <a:pt x="52" y="158"/>
                    <a:pt x="58" y="152"/>
                    <a:pt x="60" y="139"/>
                  </a:cubicBezTo>
                  <a:cubicBezTo>
                    <a:pt x="60" y="101"/>
                    <a:pt x="63" y="66"/>
                    <a:pt x="69" y="34"/>
                  </a:cubicBezTo>
                  <a:cubicBezTo>
                    <a:pt x="70" y="29"/>
                    <a:pt x="71" y="23"/>
                    <a:pt x="72" y="18"/>
                  </a:cubicBezTo>
                  <a:cubicBezTo>
                    <a:pt x="210" y="4"/>
                    <a:pt x="210" y="4"/>
                    <a:pt x="210" y="4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75" y="2"/>
                    <a:pt x="175" y="2"/>
                    <a:pt x="175" y="2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66" y="12"/>
                    <a:pt x="66" y="12"/>
                    <a:pt x="66" y="12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Freeform 62"/>
            <p:cNvSpPr>
              <a:spLocks noEditPoints="1"/>
            </p:cNvSpPr>
            <p:nvPr/>
          </p:nvSpPr>
          <p:spPr bwMode="auto">
            <a:xfrm>
              <a:off x="5715001" y="3557588"/>
              <a:ext cx="150813" cy="184150"/>
            </a:xfrm>
            <a:custGeom>
              <a:avLst/>
              <a:gdLst>
                <a:gd name="T0" fmla="*/ 93 w 101"/>
                <a:gd name="T1" fmla="*/ 65 h 123"/>
                <a:gd name="T2" fmla="*/ 59 w 101"/>
                <a:gd name="T3" fmla="*/ 31 h 123"/>
                <a:gd name="T4" fmla="*/ 91 w 101"/>
                <a:gd name="T5" fmla="*/ 54 h 123"/>
                <a:gd name="T6" fmla="*/ 101 w 101"/>
                <a:gd name="T7" fmla="*/ 30 h 123"/>
                <a:gd name="T8" fmla="*/ 59 w 101"/>
                <a:gd name="T9" fmla="*/ 0 h 123"/>
                <a:gd name="T10" fmla="*/ 45 w 101"/>
                <a:gd name="T11" fmla="*/ 24 h 123"/>
                <a:gd name="T12" fmla="*/ 35 w 101"/>
                <a:gd name="T13" fmla="*/ 19 h 123"/>
                <a:gd name="T14" fmla="*/ 30 w 101"/>
                <a:gd name="T15" fmla="*/ 23 h 123"/>
                <a:gd name="T16" fmla="*/ 30 w 101"/>
                <a:gd name="T17" fmla="*/ 52 h 123"/>
                <a:gd name="T18" fmla="*/ 28 w 101"/>
                <a:gd name="T19" fmla="*/ 53 h 123"/>
                <a:gd name="T20" fmla="*/ 28 w 101"/>
                <a:gd name="T21" fmla="*/ 25 h 123"/>
                <a:gd name="T22" fmla="*/ 22 w 101"/>
                <a:gd name="T23" fmla="*/ 20 h 123"/>
                <a:gd name="T24" fmla="*/ 17 w 101"/>
                <a:gd name="T25" fmla="*/ 32 h 123"/>
                <a:gd name="T26" fmla="*/ 12 w 101"/>
                <a:gd name="T27" fmla="*/ 22 h 123"/>
                <a:gd name="T28" fmla="*/ 0 w 101"/>
                <a:gd name="T29" fmla="*/ 56 h 123"/>
                <a:gd name="T30" fmla="*/ 14 w 101"/>
                <a:gd name="T31" fmla="*/ 61 h 123"/>
                <a:gd name="T32" fmla="*/ 23 w 101"/>
                <a:gd name="T33" fmla="*/ 103 h 123"/>
                <a:gd name="T34" fmla="*/ 53 w 101"/>
                <a:gd name="T35" fmla="*/ 101 h 123"/>
                <a:gd name="T36" fmla="*/ 58 w 101"/>
                <a:gd name="T37" fmla="*/ 105 h 123"/>
                <a:gd name="T38" fmla="*/ 56 w 101"/>
                <a:gd name="T39" fmla="*/ 122 h 123"/>
                <a:gd name="T40" fmla="*/ 73 w 101"/>
                <a:gd name="T41" fmla="*/ 123 h 123"/>
                <a:gd name="T42" fmla="*/ 93 w 101"/>
                <a:gd name="T43" fmla="*/ 65 h 123"/>
                <a:gd name="T44" fmla="*/ 92 w 101"/>
                <a:gd name="T45" fmla="*/ 48 h 123"/>
                <a:gd name="T46" fmla="*/ 91 w 101"/>
                <a:gd name="T47" fmla="*/ 51 h 123"/>
                <a:gd name="T48" fmla="*/ 61 w 101"/>
                <a:gd name="T49" fmla="*/ 30 h 123"/>
                <a:gd name="T50" fmla="*/ 92 w 101"/>
                <a:gd name="T51" fmla="*/ 48 h 123"/>
                <a:gd name="T52" fmla="*/ 1 w 101"/>
                <a:gd name="T53" fmla="*/ 55 h 123"/>
                <a:gd name="T54" fmla="*/ 11 w 101"/>
                <a:gd name="T55" fmla="*/ 25 h 123"/>
                <a:gd name="T56" fmla="*/ 5 w 101"/>
                <a:gd name="T57" fmla="*/ 55 h 123"/>
                <a:gd name="T58" fmla="*/ 1 w 101"/>
                <a:gd name="T59" fmla="*/ 5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" h="123">
                  <a:moveTo>
                    <a:pt x="93" y="65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1" y="19"/>
                    <a:pt x="77" y="9"/>
                    <a:pt x="59" y="0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4" y="29"/>
                    <a:pt x="0" y="41"/>
                    <a:pt x="0" y="56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25" y="69"/>
                    <a:pt x="28" y="83"/>
                    <a:pt x="23" y="103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7" y="111"/>
                    <a:pt x="56" y="116"/>
                    <a:pt x="56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93" y="65"/>
                    <a:pt x="93" y="65"/>
                    <a:pt x="93" y="65"/>
                  </a:cubicBezTo>
                  <a:close/>
                  <a:moveTo>
                    <a:pt x="92" y="48"/>
                  </a:moveTo>
                  <a:cubicBezTo>
                    <a:pt x="91" y="51"/>
                    <a:pt x="91" y="51"/>
                    <a:pt x="91" y="5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92" y="48"/>
                    <a:pt x="92" y="48"/>
                    <a:pt x="92" y="48"/>
                  </a:cubicBezTo>
                  <a:close/>
                  <a:moveTo>
                    <a:pt x="1" y="55"/>
                  </a:moveTo>
                  <a:cubicBezTo>
                    <a:pt x="2" y="40"/>
                    <a:pt x="6" y="30"/>
                    <a:pt x="11" y="25"/>
                  </a:cubicBezTo>
                  <a:cubicBezTo>
                    <a:pt x="7" y="34"/>
                    <a:pt x="5" y="44"/>
                    <a:pt x="5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63"/>
            <p:cNvSpPr>
              <a:spLocks/>
            </p:cNvSpPr>
            <p:nvPr/>
          </p:nvSpPr>
          <p:spPr bwMode="auto">
            <a:xfrm>
              <a:off x="5805488" y="3602038"/>
              <a:ext cx="47625" cy="31750"/>
            </a:xfrm>
            <a:custGeom>
              <a:avLst/>
              <a:gdLst>
                <a:gd name="T0" fmla="*/ 29 w 30"/>
                <a:gd name="T1" fmla="*/ 20 h 20"/>
                <a:gd name="T2" fmla="*/ 30 w 30"/>
                <a:gd name="T3" fmla="*/ 17 h 20"/>
                <a:gd name="T4" fmla="*/ 0 w 30"/>
                <a:gd name="T5" fmla="*/ 0 h 20"/>
                <a:gd name="T6" fmla="*/ 29 w 30"/>
                <a:gd name="T7" fmla="*/ 20 h 20"/>
                <a:gd name="T8" fmla="*/ 29 w 3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0">
                  <a:moveTo>
                    <a:pt x="29" y="20"/>
                  </a:moveTo>
                  <a:lnTo>
                    <a:pt x="30" y="17"/>
                  </a:lnTo>
                  <a:lnTo>
                    <a:pt x="0" y="0"/>
                  </a:lnTo>
                  <a:lnTo>
                    <a:pt x="29" y="20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64"/>
            <p:cNvSpPr>
              <a:spLocks/>
            </p:cNvSpPr>
            <p:nvPr/>
          </p:nvSpPr>
          <p:spPr bwMode="auto">
            <a:xfrm>
              <a:off x="5715001" y="3594101"/>
              <a:ext cx="15875" cy="46037"/>
            </a:xfrm>
            <a:custGeom>
              <a:avLst/>
              <a:gdLst>
                <a:gd name="T0" fmla="*/ 10 w 10"/>
                <a:gd name="T1" fmla="*/ 0 h 30"/>
                <a:gd name="T2" fmla="*/ 0 w 10"/>
                <a:gd name="T3" fmla="*/ 30 h 30"/>
                <a:gd name="T4" fmla="*/ 4 w 10"/>
                <a:gd name="T5" fmla="*/ 30 h 30"/>
                <a:gd name="T6" fmla="*/ 10 w 1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10" y="0"/>
                  </a:moveTo>
                  <a:cubicBezTo>
                    <a:pt x="5" y="5"/>
                    <a:pt x="1" y="15"/>
                    <a:pt x="0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19"/>
                    <a:pt x="6" y="9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65"/>
            <p:cNvSpPr>
              <a:spLocks/>
            </p:cNvSpPr>
            <p:nvPr/>
          </p:nvSpPr>
          <p:spPr bwMode="auto">
            <a:xfrm>
              <a:off x="5797551" y="3741738"/>
              <a:ext cx="20638" cy="4762"/>
            </a:xfrm>
            <a:custGeom>
              <a:avLst/>
              <a:gdLst>
                <a:gd name="T0" fmla="*/ 14 w 14"/>
                <a:gd name="T1" fmla="*/ 3 h 3"/>
                <a:gd name="T2" fmla="*/ 13 w 14"/>
                <a:gd name="T3" fmla="*/ 2 h 3"/>
                <a:gd name="T4" fmla="*/ 1 w 14"/>
                <a:gd name="T5" fmla="*/ 0 h 3"/>
                <a:gd name="T6" fmla="*/ 0 w 14"/>
                <a:gd name="T7" fmla="*/ 1 h 3"/>
                <a:gd name="T8" fmla="*/ 14 w 1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4" y="3"/>
                    <a:pt x="14" y="3"/>
                    <a:pt x="14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66"/>
            <p:cNvSpPr>
              <a:spLocks/>
            </p:cNvSpPr>
            <p:nvPr/>
          </p:nvSpPr>
          <p:spPr bwMode="auto">
            <a:xfrm>
              <a:off x="5797551" y="3749676"/>
              <a:ext cx="20638" cy="11112"/>
            </a:xfrm>
            <a:custGeom>
              <a:avLst/>
              <a:gdLst>
                <a:gd name="T0" fmla="*/ 14 w 14"/>
                <a:gd name="T1" fmla="*/ 7 h 7"/>
                <a:gd name="T2" fmla="*/ 12 w 14"/>
                <a:gd name="T3" fmla="*/ 4 h 7"/>
                <a:gd name="T4" fmla="*/ 0 w 14"/>
                <a:gd name="T5" fmla="*/ 0 h 7"/>
                <a:gd name="T6" fmla="*/ 0 w 14"/>
                <a:gd name="T7" fmla="*/ 2 h 7"/>
                <a:gd name="T8" fmla="*/ 0 w 14"/>
                <a:gd name="T9" fmla="*/ 2 h 7"/>
                <a:gd name="T10" fmla="*/ 14 w 1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7">
                  <a:moveTo>
                    <a:pt x="14" y="7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7"/>
                    <a:pt x="14" y="7"/>
                    <a:pt x="14" y="7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Freeform 67"/>
            <p:cNvSpPr>
              <a:spLocks/>
            </p:cNvSpPr>
            <p:nvPr/>
          </p:nvSpPr>
          <p:spPr bwMode="auto">
            <a:xfrm>
              <a:off x="5797551" y="3744913"/>
              <a:ext cx="19050" cy="7937"/>
            </a:xfrm>
            <a:custGeom>
              <a:avLst/>
              <a:gdLst>
                <a:gd name="T0" fmla="*/ 13 w 13"/>
                <a:gd name="T1" fmla="*/ 5 h 5"/>
                <a:gd name="T2" fmla="*/ 12 w 13"/>
                <a:gd name="T3" fmla="*/ 3 h 5"/>
                <a:gd name="T4" fmla="*/ 0 w 13"/>
                <a:gd name="T5" fmla="*/ 0 h 5"/>
                <a:gd name="T6" fmla="*/ 0 w 13"/>
                <a:gd name="T7" fmla="*/ 2 h 5"/>
                <a:gd name="T8" fmla="*/ 0 w 13"/>
                <a:gd name="T9" fmla="*/ 2 h 5"/>
                <a:gd name="T10" fmla="*/ 13 w 13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5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3" y="5"/>
                    <a:pt x="13" y="5"/>
                    <a:pt x="13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Freeform 68"/>
            <p:cNvSpPr>
              <a:spLocks/>
            </p:cNvSpPr>
            <p:nvPr/>
          </p:nvSpPr>
          <p:spPr bwMode="auto">
            <a:xfrm>
              <a:off x="5791201" y="3759201"/>
              <a:ext cx="60325" cy="65087"/>
            </a:xfrm>
            <a:custGeom>
              <a:avLst/>
              <a:gdLst>
                <a:gd name="T0" fmla="*/ 3 w 40"/>
                <a:gd name="T1" fmla="*/ 0 h 43"/>
                <a:gd name="T2" fmla="*/ 3 w 40"/>
                <a:gd name="T3" fmla="*/ 1 h 43"/>
                <a:gd name="T4" fmla="*/ 0 w 40"/>
                <a:gd name="T5" fmla="*/ 42 h 43"/>
                <a:gd name="T6" fmla="*/ 29 w 40"/>
                <a:gd name="T7" fmla="*/ 37 h 43"/>
                <a:gd name="T8" fmla="*/ 40 w 40"/>
                <a:gd name="T9" fmla="*/ 17 h 43"/>
                <a:gd name="T10" fmla="*/ 24 w 40"/>
                <a:gd name="T11" fmla="*/ 8 h 43"/>
                <a:gd name="T12" fmla="*/ 24 w 40"/>
                <a:gd name="T13" fmla="*/ 7 h 43"/>
                <a:gd name="T14" fmla="*/ 5 w 40"/>
                <a:gd name="T15" fmla="*/ 1 h 43"/>
                <a:gd name="T16" fmla="*/ 3 w 40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3">
                  <a:moveTo>
                    <a:pt x="3" y="0"/>
                  </a:moveTo>
                  <a:cubicBezTo>
                    <a:pt x="3" y="0"/>
                    <a:pt x="3" y="1"/>
                    <a:pt x="3" y="1"/>
                  </a:cubicBezTo>
                  <a:cubicBezTo>
                    <a:pt x="2" y="15"/>
                    <a:pt x="1" y="28"/>
                    <a:pt x="0" y="42"/>
                  </a:cubicBezTo>
                  <a:cubicBezTo>
                    <a:pt x="13" y="43"/>
                    <a:pt x="22" y="41"/>
                    <a:pt x="29" y="37"/>
                  </a:cubicBezTo>
                  <a:cubicBezTo>
                    <a:pt x="36" y="33"/>
                    <a:pt x="39" y="27"/>
                    <a:pt x="40" y="17"/>
                  </a:cubicBezTo>
                  <a:cubicBezTo>
                    <a:pt x="34" y="16"/>
                    <a:pt x="29" y="13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7" y="6"/>
                    <a:pt x="11" y="4"/>
                    <a:pt x="5" y="1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Freeform 69"/>
            <p:cNvSpPr>
              <a:spLocks/>
            </p:cNvSpPr>
            <p:nvPr/>
          </p:nvSpPr>
          <p:spPr bwMode="auto">
            <a:xfrm>
              <a:off x="5827713" y="3759201"/>
              <a:ext cx="31750" cy="25400"/>
            </a:xfrm>
            <a:custGeom>
              <a:avLst/>
              <a:gdLst>
                <a:gd name="T0" fmla="*/ 22 w 22"/>
                <a:gd name="T1" fmla="*/ 0 h 17"/>
                <a:gd name="T2" fmla="*/ 21 w 22"/>
                <a:gd name="T3" fmla="*/ 1 h 17"/>
                <a:gd name="T4" fmla="*/ 1 w 22"/>
                <a:gd name="T5" fmla="*/ 7 h 17"/>
                <a:gd name="T6" fmla="*/ 0 w 22"/>
                <a:gd name="T7" fmla="*/ 8 h 17"/>
                <a:gd name="T8" fmla="*/ 16 w 22"/>
                <a:gd name="T9" fmla="*/ 17 h 17"/>
                <a:gd name="T10" fmla="*/ 17 w 22"/>
                <a:gd name="T11" fmla="*/ 17 h 17"/>
                <a:gd name="T12" fmla="*/ 22 w 2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7">
                  <a:moveTo>
                    <a:pt x="22" y="0"/>
                  </a:moveTo>
                  <a:cubicBezTo>
                    <a:pt x="22" y="1"/>
                    <a:pt x="22" y="1"/>
                    <a:pt x="21" y="1"/>
                  </a:cubicBezTo>
                  <a:cubicBezTo>
                    <a:pt x="16" y="5"/>
                    <a:pt x="9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13"/>
                    <a:pt x="10" y="16"/>
                    <a:pt x="16" y="17"/>
                  </a:cubicBezTo>
                  <a:cubicBezTo>
                    <a:pt x="16" y="17"/>
                    <a:pt x="17" y="17"/>
                    <a:pt x="17" y="17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Freeform 70"/>
            <p:cNvSpPr>
              <a:spLocks/>
            </p:cNvSpPr>
            <p:nvPr/>
          </p:nvSpPr>
          <p:spPr bwMode="auto">
            <a:xfrm>
              <a:off x="5786438" y="3838576"/>
              <a:ext cx="7938" cy="114300"/>
            </a:xfrm>
            <a:custGeom>
              <a:avLst/>
              <a:gdLst>
                <a:gd name="T0" fmla="*/ 3 w 5"/>
                <a:gd name="T1" fmla="*/ 0 h 72"/>
                <a:gd name="T2" fmla="*/ 0 w 5"/>
                <a:gd name="T3" fmla="*/ 21 h 72"/>
                <a:gd name="T4" fmla="*/ 0 w 5"/>
                <a:gd name="T5" fmla="*/ 61 h 72"/>
                <a:gd name="T6" fmla="*/ 0 w 5"/>
                <a:gd name="T7" fmla="*/ 61 h 72"/>
                <a:gd name="T8" fmla="*/ 0 w 5"/>
                <a:gd name="T9" fmla="*/ 72 h 72"/>
                <a:gd name="T10" fmla="*/ 5 w 5"/>
                <a:gd name="T11" fmla="*/ 72 h 72"/>
                <a:gd name="T12" fmla="*/ 5 w 5"/>
                <a:gd name="T13" fmla="*/ 0 h 72"/>
                <a:gd name="T14" fmla="*/ 3 w 5"/>
                <a:gd name="T15" fmla="*/ 0 h 72"/>
                <a:gd name="T16" fmla="*/ 3 w 5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2">
                  <a:moveTo>
                    <a:pt x="3" y="0"/>
                  </a:moveTo>
                  <a:lnTo>
                    <a:pt x="0" y="2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72"/>
                  </a:lnTo>
                  <a:lnTo>
                    <a:pt x="5" y="7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71"/>
            <p:cNvSpPr>
              <a:spLocks/>
            </p:cNvSpPr>
            <p:nvPr/>
          </p:nvSpPr>
          <p:spPr bwMode="auto">
            <a:xfrm>
              <a:off x="5588001" y="3854451"/>
              <a:ext cx="125413" cy="65087"/>
            </a:xfrm>
            <a:custGeom>
              <a:avLst/>
              <a:gdLst>
                <a:gd name="T0" fmla="*/ 82 w 83"/>
                <a:gd name="T1" fmla="*/ 15 h 44"/>
                <a:gd name="T2" fmla="*/ 83 w 83"/>
                <a:gd name="T3" fmla="*/ 0 h 44"/>
                <a:gd name="T4" fmla="*/ 69 w 83"/>
                <a:gd name="T5" fmla="*/ 2 h 44"/>
                <a:gd name="T6" fmla="*/ 2 w 83"/>
                <a:gd name="T7" fmla="*/ 21 h 44"/>
                <a:gd name="T8" fmla="*/ 0 w 83"/>
                <a:gd name="T9" fmla="*/ 44 h 44"/>
                <a:gd name="T10" fmla="*/ 67 w 83"/>
                <a:gd name="T11" fmla="*/ 32 h 44"/>
                <a:gd name="T12" fmla="*/ 70 w 83"/>
                <a:gd name="T13" fmla="*/ 31 h 44"/>
                <a:gd name="T14" fmla="*/ 71 w 83"/>
                <a:gd name="T15" fmla="*/ 30 h 44"/>
                <a:gd name="T16" fmla="*/ 82 w 83"/>
                <a:gd name="T17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44">
                  <a:moveTo>
                    <a:pt x="82" y="15"/>
                  </a:moveTo>
                  <a:cubicBezTo>
                    <a:pt x="83" y="10"/>
                    <a:pt x="83" y="6"/>
                    <a:pt x="83" y="0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54" y="15"/>
                    <a:pt x="32" y="21"/>
                    <a:pt x="2" y="2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5" y="43"/>
                    <a:pt x="47" y="39"/>
                    <a:pt x="67" y="32"/>
                  </a:cubicBezTo>
                  <a:cubicBezTo>
                    <a:pt x="68" y="32"/>
                    <a:pt x="69" y="31"/>
                    <a:pt x="70" y="31"/>
                  </a:cubicBezTo>
                  <a:cubicBezTo>
                    <a:pt x="70" y="31"/>
                    <a:pt x="71" y="31"/>
                    <a:pt x="71" y="30"/>
                  </a:cubicBezTo>
                  <a:cubicBezTo>
                    <a:pt x="77" y="26"/>
                    <a:pt x="80" y="21"/>
                    <a:pt x="82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72"/>
            <p:cNvSpPr>
              <a:spLocks/>
            </p:cNvSpPr>
            <p:nvPr/>
          </p:nvSpPr>
          <p:spPr bwMode="auto">
            <a:xfrm>
              <a:off x="5584826" y="3846513"/>
              <a:ext cx="187325" cy="87312"/>
            </a:xfrm>
            <a:custGeom>
              <a:avLst/>
              <a:gdLst>
                <a:gd name="T0" fmla="*/ 125 w 125"/>
                <a:gd name="T1" fmla="*/ 0 h 58"/>
                <a:gd name="T2" fmla="*/ 118 w 125"/>
                <a:gd name="T3" fmla="*/ 1 h 58"/>
                <a:gd name="T4" fmla="*/ 109 w 125"/>
                <a:gd name="T5" fmla="*/ 30 h 58"/>
                <a:gd name="T6" fmla="*/ 107 w 125"/>
                <a:gd name="T7" fmla="*/ 31 h 58"/>
                <a:gd name="T8" fmla="*/ 73 w 125"/>
                <a:gd name="T9" fmla="*/ 36 h 58"/>
                <a:gd name="T10" fmla="*/ 69 w 125"/>
                <a:gd name="T11" fmla="*/ 37 h 58"/>
                <a:gd name="T12" fmla="*/ 2 w 125"/>
                <a:gd name="T13" fmla="*/ 49 h 58"/>
                <a:gd name="T14" fmla="*/ 0 w 125"/>
                <a:gd name="T15" fmla="*/ 58 h 58"/>
                <a:gd name="T16" fmla="*/ 13 w 125"/>
                <a:gd name="T17" fmla="*/ 56 h 58"/>
                <a:gd name="T18" fmla="*/ 25 w 125"/>
                <a:gd name="T19" fmla="*/ 54 h 58"/>
                <a:gd name="T20" fmla="*/ 41 w 125"/>
                <a:gd name="T21" fmla="*/ 52 h 58"/>
                <a:gd name="T22" fmla="*/ 99 w 125"/>
                <a:gd name="T23" fmla="*/ 44 h 58"/>
                <a:gd name="T24" fmla="*/ 125 w 125"/>
                <a:gd name="T25" fmla="*/ 28 h 58"/>
                <a:gd name="T26" fmla="*/ 125 w 125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58">
                  <a:moveTo>
                    <a:pt x="125" y="0"/>
                  </a:moveTo>
                  <a:cubicBezTo>
                    <a:pt x="118" y="1"/>
                    <a:pt x="118" y="1"/>
                    <a:pt x="118" y="1"/>
                  </a:cubicBezTo>
                  <a:cubicBezTo>
                    <a:pt x="119" y="14"/>
                    <a:pt x="116" y="24"/>
                    <a:pt x="109" y="30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49" y="44"/>
                    <a:pt x="27" y="48"/>
                    <a:pt x="2" y="49"/>
                  </a:cubicBezTo>
                  <a:cubicBezTo>
                    <a:pt x="2" y="52"/>
                    <a:pt x="1" y="55"/>
                    <a:pt x="0" y="58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113" y="46"/>
                    <a:pt x="122" y="41"/>
                    <a:pt x="125" y="28"/>
                  </a:cubicBezTo>
                  <a:cubicBezTo>
                    <a:pt x="125" y="0"/>
                    <a:pt x="125" y="0"/>
                    <a:pt x="125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73"/>
            <p:cNvSpPr>
              <a:spLocks noEditPoints="1"/>
            </p:cNvSpPr>
            <p:nvPr/>
          </p:nvSpPr>
          <p:spPr bwMode="auto">
            <a:xfrm>
              <a:off x="5662613" y="3957638"/>
              <a:ext cx="177800" cy="38100"/>
            </a:xfrm>
            <a:custGeom>
              <a:avLst/>
              <a:gdLst>
                <a:gd name="T0" fmla="*/ 106 w 118"/>
                <a:gd name="T1" fmla="*/ 2 h 25"/>
                <a:gd name="T2" fmla="*/ 93 w 118"/>
                <a:gd name="T3" fmla="*/ 0 h 25"/>
                <a:gd name="T4" fmla="*/ 79 w 118"/>
                <a:gd name="T5" fmla="*/ 0 h 25"/>
                <a:gd name="T6" fmla="*/ 0 w 118"/>
                <a:gd name="T7" fmla="*/ 25 h 25"/>
                <a:gd name="T8" fmla="*/ 118 w 118"/>
                <a:gd name="T9" fmla="*/ 17 h 25"/>
                <a:gd name="T10" fmla="*/ 106 w 118"/>
                <a:gd name="T11" fmla="*/ 2 h 25"/>
                <a:gd name="T12" fmla="*/ 88 w 118"/>
                <a:gd name="T13" fmla="*/ 2 h 25"/>
                <a:gd name="T14" fmla="*/ 93 w 118"/>
                <a:gd name="T15" fmla="*/ 2 h 25"/>
                <a:gd name="T16" fmla="*/ 19 w 118"/>
                <a:gd name="T17" fmla="*/ 23 h 25"/>
                <a:gd name="T18" fmla="*/ 8 w 118"/>
                <a:gd name="T19" fmla="*/ 22 h 25"/>
                <a:gd name="T20" fmla="*/ 72 w 118"/>
                <a:gd name="T21" fmla="*/ 2 h 25"/>
                <a:gd name="T22" fmla="*/ 88 w 118"/>
                <a:gd name="T2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25">
                  <a:moveTo>
                    <a:pt x="106" y="2"/>
                  </a:moveTo>
                  <a:cubicBezTo>
                    <a:pt x="102" y="1"/>
                    <a:pt x="98" y="1"/>
                    <a:pt x="9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49" y="4"/>
                    <a:pt x="22" y="12"/>
                    <a:pt x="0" y="25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06" y="2"/>
                    <a:pt x="106" y="2"/>
                    <a:pt x="106" y="2"/>
                  </a:cubicBezTo>
                  <a:close/>
                  <a:moveTo>
                    <a:pt x="88" y="2"/>
                  </a:moveTo>
                  <a:cubicBezTo>
                    <a:pt x="89" y="2"/>
                    <a:pt x="91" y="2"/>
                    <a:pt x="93" y="2"/>
                  </a:cubicBezTo>
                  <a:cubicBezTo>
                    <a:pt x="63" y="7"/>
                    <a:pt x="38" y="14"/>
                    <a:pt x="19" y="23"/>
                  </a:cubicBezTo>
                  <a:cubicBezTo>
                    <a:pt x="15" y="23"/>
                    <a:pt x="11" y="23"/>
                    <a:pt x="8" y="22"/>
                  </a:cubicBezTo>
                  <a:cubicBezTo>
                    <a:pt x="25" y="12"/>
                    <a:pt x="46" y="5"/>
                    <a:pt x="72" y="2"/>
                  </a:cubicBezTo>
                  <a:cubicBezTo>
                    <a:pt x="88" y="2"/>
                    <a:pt x="88" y="2"/>
                    <a:pt x="88" y="2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74"/>
            <p:cNvSpPr>
              <a:spLocks/>
            </p:cNvSpPr>
            <p:nvPr/>
          </p:nvSpPr>
          <p:spPr bwMode="auto">
            <a:xfrm>
              <a:off x="5675313" y="3960813"/>
              <a:ext cx="127000" cy="31750"/>
            </a:xfrm>
            <a:custGeom>
              <a:avLst/>
              <a:gdLst>
                <a:gd name="T0" fmla="*/ 85 w 85"/>
                <a:gd name="T1" fmla="*/ 0 h 21"/>
                <a:gd name="T2" fmla="*/ 80 w 85"/>
                <a:gd name="T3" fmla="*/ 0 h 21"/>
                <a:gd name="T4" fmla="*/ 64 w 85"/>
                <a:gd name="T5" fmla="*/ 0 h 21"/>
                <a:gd name="T6" fmla="*/ 0 w 85"/>
                <a:gd name="T7" fmla="*/ 20 h 21"/>
                <a:gd name="T8" fmla="*/ 11 w 85"/>
                <a:gd name="T9" fmla="*/ 21 h 21"/>
                <a:gd name="T10" fmla="*/ 85 w 85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1">
                  <a:moveTo>
                    <a:pt x="85" y="0"/>
                  </a:moveTo>
                  <a:cubicBezTo>
                    <a:pt x="83" y="0"/>
                    <a:pt x="81" y="0"/>
                    <a:pt x="8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8" y="3"/>
                    <a:pt x="17" y="10"/>
                    <a:pt x="0" y="20"/>
                  </a:cubicBezTo>
                  <a:cubicBezTo>
                    <a:pt x="3" y="21"/>
                    <a:pt x="7" y="21"/>
                    <a:pt x="11" y="21"/>
                  </a:cubicBezTo>
                  <a:cubicBezTo>
                    <a:pt x="30" y="12"/>
                    <a:pt x="55" y="5"/>
                    <a:pt x="85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75"/>
            <p:cNvSpPr>
              <a:spLocks/>
            </p:cNvSpPr>
            <p:nvPr/>
          </p:nvSpPr>
          <p:spPr bwMode="auto">
            <a:xfrm>
              <a:off x="5662613" y="3960813"/>
              <a:ext cx="239713" cy="46037"/>
            </a:xfrm>
            <a:custGeom>
              <a:avLst/>
              <a:gdLst>
                <a:gd name="T0" fmla="*/ 106 w 159"/>
                <a:gd name="T1" fmla="*/ 0 h 30"/>
                <a:gd name="T2" fmla="*/ 118 w 159"/>
                <a:gd name="T3" fmla="*/ 15 h 30"/>
                <a:gd name="T4" fmla="*/ 0 w 159"/>
                <a:gd name="T5" fmla="*/ 23 h 30"/>
                <a:gd name="T6" fmla="*/ 159 w 159"/>
                <a:gd name="T7" fmla="*/ 23 h 30"/>
                <a:gd name="T8" fmla="*/ 106 w 15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30">
                  <a:moveTo>
                    <a:pt x="106" y="0"/>
                  </a:moveTo>
                  <a:cubicBezTo>
                    <a:pt x="118" y="15"/>
                    <a:pt x="118" y="15"/>
                    <a:pt x="118" y="1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4" y="30"/>
                    <a:pt x="107" y="30"/>
                    <a:pt x="159" y="23"/>
                  </a:cubicBezTo>
                  <a:cubicBezTo>
                    <a:pt x="144" y="12"/>
                    <a:pt x="126" y="5"/>
                    <a:pt x="106" y="0"/>
                  </a:cubicBezTo>
                  <a:close/>
                </a:path>
              </a:pathLst>
            </a:custGeom>
            <a:solidFill>
              <a:srgbClr val="A8A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76"/>
            <p:cNvSpPr>
              <a:spLocks/>
            </p:cNvSpPr>
            <p:nvPr/>
          </p:nvSpPr>
          <p:spPr bwMode="auto">
            <a:xfrm>
              <a:off x="5694363" y="3876676"/>
              <a:ext cx="50800" cy="23812"/>
            </a:xfrm>
            <a:custGeom>
              <a:avLst/>
              <a:gdLst>
                <a:gd name="T0" fmla="*/ 34 w 34"/>
                <a:gd name="T1" fmla="*/ 11 h 16"/>
                <a:gd name="T2" fmla="*/ 11 w 34"/>
                <a:gd name="T3" fmla="*/ 0 h 16"/>
                <a:gd name="T4" fmla="*/ 0 w 34"/>
                <a:gd name="T5" fmla="*/ 15 h 16"/>
                <a:gd name="T6" fmla="*/ 0 w 34"/>
                <a:gd name="T7" fmla="*/ 16 h 16"/>
                <a:gd name="T8" fmla="*/ 34 w 34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6">
                  <a:moveTo>
                    <a:pt x="34" y="1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9" y="6"/>
                    <a:pt x="6" y="11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4" y="11"/>
                    <a:pt x="34" y="11"/>
                    <a:pt x="34" y="11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77"/>
            <p:cNvSpPr>
              <a:spLocks/>
            </p:cNvSpPr>
            <p:nvPr/>
          </p:nvSpPr>
          <p:spPr bwMode="auto">
            <a:xfrm>
              <a:off x="5397501" y="3797301"/>
              <a:ext cx="173038" cy="227012"/>
            </a:xfrm>
            <a:custGeom>
              <a:avLst/>
              <a:gdLst>
                <a:gd name="T0" fmla="*/ 115 w 116"/>
                <a:gd name="T1" fmla="*/ 51 h 151"/>
                <a:gd name="T2" fmla="*/ 115 w 116"/>
                <a:gd name="T3" fmla="*/ 41 h 151"/>
                <a:gd name="T4" fmla="*/ 116 w 116"/>
                <a:gd name="T5" fmla="*/ 24 h 151"/>
                <a:gd name="T6" fmla="*/ 87 w 116"/>
                <a:gd name="T7" fmla="*/ 26 h 151"/>
                <a:gd name="T8" fmla="*/ 83 w 116"/>
                <a:gd name="T9" fmla="*/ 10 h 151"/>
                <a:gd name="T10" fmla="*/ 81 w 116"/>
                <a:gd name="T11" fmla="*/ 0 h 151"/>
                <a:gd name="T12" fmla="*/ 60 w 116"/>
                <a:gd name="T13" fmla="*/ 7 h 151"/>
                <a:gd name="T14" fmla="*/ 51 w 116"/>
                <a:gd name="T15" fmla="*/ 28 h 151"/>
                <a:gd name="T16" fmla="*/ 44 w 116"/>
                <a:gd name="T17" fmla="*/ 41 h 151"/>
                <a:gd name="T18" fmla="*/ 35 w 116"/>
                <a:gd name="T19" fmla="*/ 60 h 151"/>
                <a:gd name="T20" fmla="*/ 15 w 116"/>
                <a:gd name="T21" fmla="*/ 100 h 151"/>
                <a:gd name="T22" fmla="*/ 5 w 116"/>
                <a:gd name="T23" fmla="*/ 121 h 151"/>
                <a:gd name="T24" fmla="*/ 0 w 116"/>
                <a:gd name="T25" fmla="*/ 130 h 151"/>
                <a:gd name="T26" fmla="*/ 4 w 116"/>
                <a:gd name="T27" fmla="*/ 134 h 151"/>
                <a:gd name="T28" fmla="*/ 30 w 116"/>
                <a:gd name="T29" fmla="*/ 151 h 151"/>
                <a:gd name="T30" fmla="*/ 58 w 116"/>
                <a:gd name="T31" fmla="*/ 86 h 151"/>
                <a:gd name="T32" fmla="*/ 51 w 116"/>
                <a:gd name="T33" fmla="*/ 79 h 151"/>
                <a:gd name="T34" fmla="*/ 51 w 116"/>
                <a:gd name="T35" fmla="*/ 62 h 151"/>
                <a:gd name="T36" fmla="*/ 58 w 116"/>
                <a:gd name="T37" fmla="*/ 57 h 151"/>
                <a:gd name="T38" fmla="*/ 70 w 116"/>
                <a:gd name="T39" fmla="*/ 35 h 151"/>
                <a:gd name="T40" fmla="*/ 61 w 116"/>
                <a:gd name="T41" fmla="*/ 17 h 151"/>
                <a:gd name="T42" fmla="*/ 81 w 116"/>
                <a:gd name="T43" fmla="*/ 29 h 151"/>
                <a:gd name="T44" fmla="*/ 71 w 116"/>
                <a:gd name="T45" fmla="*/ 56 h 151"/>
                <a:gd name="T46" fmla="*/ 83 w 116"/>
                <a:gd name="T47" fmla="*/ 56 h 151"/>
                <a:gd name="T48" fmla="*/ 115 w 116"/>
                <a:gd name="T49" fmla="*/ 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151">
                  <a:moveTo>
                    <a:pt x="115" y="51"/>
                  </a:moveTo>
                  <a:cubicBezTo>
                    <a:pt x="115" y="48"/>
                    <a:pt x="115" y="45"/>
                    <a:pt x="115" y="41"/>
                  </a:cubicBezTo>
                  <a:cubicBezTo>
                    <a:pt x="115" y="35"/>
                    <a:pt x="116" y="29"/>
                    <a:pt x="116" y="24"/>
                  </a:cubicBezTo>
                  <a:cubicBezTo>
                    <a:pt x="105" y="38"/>
                    <a:pt x="95" y="39"/>
                    <a:pt x="87" y="26"/>
                  </a:cubicBezTo>
                  <a:cubicBezTo>
                    <a:pt x="81" y="22"/>
                    <a:pt x="79" y="17"/>
                    <a:pt x="83" y="10"/>
                  </a:cubicBezTo>
                  <a:cubicBezTo>
                    <a:pt x="80" y="7"/>
                    <a:pt x="80" y="4"/>
                    <a:pt x="81" y="0"/>
                  </a:cubicBezTo>
                  <a:cubicBezTo>
                    <a:pt x="72" y="0"/>
                    <a:pt x="65" y="3"/>
                    <a:pt x="60" y="7"/>
                  </a:cubicBezTo>
                  <a:cubicBezTo>
                    <a:pt x="55" y="13"/>
                    <a:pt x="52" y="20"/>
                    <a:pt x="51" y="28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" y="132"/>
                    <a:pt x="3" y="133"/>
                    <a:pt x="4" y="134"/>
                  </a:cubicBezTo>
                  <a:cubicBezTo>
                    <a:pt x="13" y="141"/>
                    <a:pt x="22" y="147"/>
                    <a:pt x="30" y="151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7" y="26"/>
                    <a:pt x="74" y="30"/>
                    <a:pt x="81" y="29"/>
                  </a:cubicBezTo>
                  <a:cubicBezTo>
                    <a:pt x="75" y="38"/>
                    <a:pt x="72" y="47"/>
                    <a:pt x="71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96" y="60"/>
                    <a:pt x="107" y="58"/>
                    <a:pt x="115" y="5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78"/>
            <p:cNvSpPr>
              <a:spLocks/>
            </p:cNvSpPr>
            <p:nvPr/>
          </p:nvSpPr>
          <p:spPr bwMode="auto">
            <a:xfrm>
              <a:off x="5591176" y="3857626"/>
              <a:ext cx="100013" cy="28575"/>
            </a:xfrm>
            <a:custGeom>
              <a:avLst/>
              <a:gdLst>
                <a:gd name="T0" fmla="*/ 1 w 67"/>
                <a:gd name="T1" fmla="*/ 10 h 19"/>
                <a:gd name="T2" fmla="*/ 0 w 67"/>
                <a:gd name="T3" fmla="*/ 19 h 19"/>
                <a:gd name="T4" fmla="*/ 67 w 67"/>
                <a:gd name="T5" fmla="*/ 0 h 19"/>
                <a:gd name="T6" fmla="*/ 1 w 67"/>
                <a:gd name="T7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9">
                  <a:moveTo>
                    <a:pt x="1" y="1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30" y="19"/>
                    <a:pt x="52" y="13"/>
                    <a:pt x="67" y="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79"/>
            <p:cNvSpPr>
              <a:spLocks/>
            </p:cNvSpPr>
            <p:nvPr/>
          </p:nvSpPr>
          <p:spPr bwMode="auto">
            <a:xfrm>
              <a:off x="5524501" y="3930651"/>
              <a:ext cx="79375" cy="34925"/>
            </a:xfrm>
            <a:custGeom>
              <a:avLst/>
              <a:gdLst>
                <a:gd name="T0" fmla="*/ 53 w 53"/>
                <a:gd name="T1" fmla="*/ 0 h 23"/>
                <a:gd name="T2" fmla="*/ 40 w 53"/>
                <a:gd name="T3" fmla="*/ 2 h 23"/>
                <a:gd name="T4" fmla="*/ 19 w 53"/>
                <a:gd name="T5" fmla="*/ 12 h 23"/>
                <a:gd name="T6" fmla="*/ 15 w 53"/>
                <a:gd name="T7" fmla="*/ 12 h 23"/>
                <a:gd name="T8" fmla="*/ 6 w 53"/>
                <a:gd name="T9" fmla="*/ 8 h 23"/>
                <a:gd name="T10" fmla="*/ 0 w 53"/>
                <a:gd name="T11" fmla="*/ 19 h 23"/>
                <a:gd name="T12" fmla="*/ 12 w 53"/>
                <a:gd name="T13" fmla="*/ 23 h 23"/>
                <a:gd name="T14" fmla="*/ 39 w 53"/>
                <a:gd name="T15" fmla="*/ 20 h 23"/>
                <a:gd name="T16" fmla="*/ 53 w 53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3">
                  <a:moveTo>
                    <a:pt x="53" y="0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37" y="10"/>
                    <a:pt x="30" y="13"/>
                    <a:pt x="19" y="12"/>
                  </a:cubicBezTo>
                  <a:cubicBezTo>
                    <a:pt x="17" y="12"/>
                    <a:pt x="16" y="12"/>
                    <a:pt x="15" y="12"/>
                  </a:cubicBezTo>
                  <a:cubicBezTo>
                    <a:pt x="12" y="11"/>
                    <a:pt x="9" y="10"/>
                    <a:pt x="6" y="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0"/>
                    <a:pt x="8" y="22"/>
                    <a:pt x="12" y="2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Freeform 80"/>
            <p:cNvSpPr>
              <a:spLocks/>
            </p:cNvSpPr>
            <p:nvPr/>
          </p:nvSpPr>
          <p:spPr bwMode="auto">
            <a:xfrm>
              <a:off x="5441951" y="3822701"/>
              <a:ext cx="180975" cy="214312"/>
            </a:xfrm>
            <a:custGeom>
              <a:avLst/>
              <a:gdLst>
                <a:gd name="T0" fmla="*/ 94 w 120"/>
                <a:gd name="T1" fmla="*/ 92 h 142"/>
                <a:gd name="T2" fmla="*/ 67 w 120"/>
                <a:gd name="T3" fmla="*/ 95 h 142"/>
                <a:gd name="T4" fmla="*/ 55 w 120"/>
                <a:gd name="T5" fmla="*/ 91 h 142"/>
                <a:gd name="T6" fmla="*/ 36 w 120"/>
                <a:gd name="T7" fmla="*/ 103 h 142"/>
                <a:gd name="T8" fmla="*/ 41 w 120"/>
                <a:gd name="T9" fmla="*/ 65 h 142"/>
                <a:gd name="T10" fmla="*/ 29 w 120"/>
                <a:gd name="T11" fmla="*/ 55 h 142"/>
                <a:gd name="T12" fmla="*/ 29 w 120"/>
                <a:gd name="T13" fmla="*/ 45 h 142"/>
                <a:gd name="T14" fmla="*/ 40 w 120"/>
                <a:gd name="T15" fmla="*/ 43 h 142"/>
                <a:gd name="T16" fmla="*/ 51 w 120"/>
                <a:gd name="T17" fmla="*/ 43 h 142"/>
                <a:gd name="T18" fmla="*/ 79 w 120"/>
                <a:gd name="T19" fmla="*/ 61 h 142"/>
                <a:gd name="T20" fmla="*/ 85 w 120"/>
                <a:gd name="T21" fmla="*/ 34 h 142"/>
                <a:gd name="T22" fmla="*/ 53 w 120"/>
                <a:gd name="T23" fmla="*/ 39 h 142"/>
                <a:gd name="T24" fmla="*/ 41 w 120"/>
                <a:gd name="T25" fmla="*/ 39 h 142"/>
                <a:gd name="T26" fmla="*/ 51 w 120"/>
                <a:gd name="T27" fmla="*/ 12 h 142"/>
                <a:gd name="T28" fmla="*/ 31 w 120"/>
                <a:gd name="T29" fmla="*/ 0 h 142"/>
                <a:gd name="T30" fmla="*/ 40 w 120"/>
                <a:gd name="T31" fmla="*/ 18 h 142"/>
                <a:gd name="T32" fmla="*/ 28 w 120"/>
                <a:gd name="T33" fmla="*/ 40 h 142"/>
                <a:gd name="T34" fmla="*/ 21 w 120"/>
                <a:gd name="T35" fmla="*/ 45 h 142"/>
                <a:gd name="T36" fmla="*/ 21 w 120"/>
                <a:gd name="T37" fmla="*/ 62 h 142"/>
                <a:gd name="T38" fmla="*/ 28 w 120"/>
                <a:gd name="T39" fmla="*/ 69 h 142"/>
                <a:gd name="T40" fmla="*/ 0 w 120"/>
                <a:gd name="T41" fmla="*/ 134 h 142"/>
                <a:gd name="T42" fmla="*/ 31 w 120"/>
                <a:gd name="T43" fmla="*/ 142 h 142"/>
                <a:gd name="T44" fmla="*/ 34 w 120"/>
                <a:gd name="T45" fmla="*/ 123 h 142"/>
                <a:gd name="T46" fmla="*/ 89 w 120"/>
                <a:gd name="T47" fmla="*/ 120 h 142"/>
                <a:gd name="T48" fmla="*/ 89 w 120"/>
                <a:gd name="T49" fmla="*/ 111 h 142"/>
                <a:gd name="T50" fmla="*/ 120 w 120"/>
                <a:gd name="T51" fmla="*/ 70 h 142"/>
                <a:gd name="T52" fmla="*/ 108 w 120"/>
                <a:gd name="T53" fmla="*/ 72 h 142"/>
                <a:gd name="T54" fmla="*/ 94 w 120"/>
                <a:gd name="T55" fmla="*/ 9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0" h="142">
                  <a:moveTo>
                    <a:pt x="94" y="92"/>
                  </a:moveTo>
                  <a:cubicBezTo>
                    <a:pt x="67" y="95"/>
                    <a:pt x="67" y="95"/>
                    <a:pt x="67" y="95"/>
                  </a:cubicBezTo>
                  <a:cubicBezTo>
                    <a:pt x="63" y="94"/>
                    <a:pt x="59" y="92"/>
                    <a:pt x="55" y="91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60" y="53"/>
                    <a:pt x="69" y="59"/>
                    <a:pt x="79" y="61"/>
                  </a:cubicBezTo>
                  <a:cubicBezTo>
                    <a:pt x="82" y="55"/>
                    <a:pt x="84" y="46"/>
                    <a:pt x="85" y="34"/>
                  </a:cubicBezTo>
                  <a:cubicBezTo>
                    <a:pt x="77" y="41"/>
                    <a:pt x="66" y="43"/>
                    <a:pt x="53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0"/>
                    <a:pt x="45" y="21"/>
                    <a:pt x="51" y="12"/>
                  </a:cubicBezTo>
                  <a:cubicBezTo>
                    <a:pt x="44" y="13"/>
                    <a:pt x="37" y="9"/>
                    <a:pt x="31" y="0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11" y="139"/>
                    <a:pt x="21" y="142"/>
                    <a:pt x="31" y="142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89" y="120"/>
                    <a:pt x="89" y="120"/>
                    <a:pt x="89" y="120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120" y="70"/>
                    <a:pt x="120" y="70"/>
                    <a:pt x="120" y="70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94" y="92"/>
                    <a:pt x="94" y="92"/>
                    <a:pt x="94" y="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Freeform 81"/>
            <p:cNvSpPr>
              <a:spLocks noEditPoints="1"/>
            </p:cNvSpPr>
            <p:nvPr/>
          </p:nvSpPr>
          <p:spPr bwMode="auto">
            <a:xfrm>
              <a:off x="5622926" y="3924301"/>
              <a:ext cx="23813" cy="136525"/>
            </a:xfrm>
            <a:custGeom>
              <a:avLst/>
              <a:gdLst>
                <a:gd name="T0" fmla="*/ 16 w 16"/>
                <a:gd name="T1" fmla="*/ 0 h 90"/>
                <a:gd name="T2" fmla="*/ 0 w 16"/>
                <a:gd name="T3" fmla="*/ 2 h 90"/>
                <a:gd name="T4" fmla="*/ 0 w 16"/>
                <a:gd name="T5" fmla="*/ 90 h 90"/>
                <a:gd name="T6" fmla="*/ 16 w 16"/>
                <a:gd name="T7" fmla="*/ 90 h 90"/>
                <a:gd name="T8" fmla="*/ 16 w 16"/>
                <a:gd name="T9" fmla="*/ 0 h 90"/>
                <a:gd name="T10" fmla="*/ 3 w 16"/>
                <a:gd name="T11" fmla="*/ 5 h 90"/>
                <a:gd name="T12" fmla="*/ 8 w 16"/>
                <a:gd name="T13" fmla="*/ 4 h 90"/>
                <a:gd name="T14" fmla="*/ 8 w 16"/>
                <a:gd name="T15" fmla="*/ 75 h 90"/>
                <a:gd name="T16" fmla="*/ 9 w 16"/>
                <a:gd name="T17" fmla="*/ 75 h 90"/>
                <a:gd name="T18" fmla="*/ 9 w 16"/>
                <a:gd name="T19" fmla="*/ 87 h 90"/>
                <a:gd name="T20" fmla="*/ 3 w 16"/>
                <a:gd name="T21" fmla="*/ 87 h 90"/>
                <a:gd name="T22" fmla="*/ 3 w 16"/>
                <a:gd name="T23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0">
                  <a:moveTo>
                    <a:pt x="1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3" y="5"/>
                  </a:moveTo>
                  <a:cubicBezTo>
                    <a:pt x="4" y="5"/>
                    <a:pt x="6" y="5"/>
                    <a:pt x="8" y="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82"/>
            <p:cNvSpPr>
              <a:spLocks/>
            </p:cNvSpPr>
            <p:nvPr/>
          </p:nvSpPr>
          <p:spPr bwMode="auto">
            <a:xfrm>
              <a:off x="5627688" y="3930651"/>
              <a:ext cx="7938" cy="125412"/>
            </a:xfrm>
            <a:custGeom>
              <a:avLst/>
              <a:gdLst>
                <a:gd name="T0" fmla="*/ 5 w 6"/>
                <a:gd name="T1" fmla="*/ 0 h 83"/>
                <a:gd name="T2" fmla="*/ 0 w 6"/>
                <a:gd name="T3" fmla="*/ 1 h 83"/>
                <a:gd name="T4" fmla="*/ 0 w 6"/>
                <a:gd name="T5" fmla="*/ 83 h 83"/>
                <a:gd name="T6" fmla="*/ 6 w 6"/>
                <a:gd name="T7" fmla="*/ 83 h 83"/>
                <a:gd name="T8" fmla="*/ 6 w 6"/>
                <a:gd name="T9" fmla="*/ 71 h 83"/>
                <a:gd name="T10" fmla="*/ 5 w 6"/>
                <a:gd name="T11" fmla="*/ 71 h 83"/>
                <a:gd name="T12" fmla="*/ 5 w 6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3">
                  <a:moveTo>
                    <a:pt x="5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83"/>
            <p:cNvSpPr>
              <a:spLocks noEditPoints="1"/>
            </p:cNvSpPr>
            <p:nvPr/>
          </p:nvSpPr>
          <p:spPr bwMode="auto">
            <a:xfrm>
              <a:off x="5489576" y="4060826"/>
              <a:ext cx="207963" cy="39687"/>
            </a:xfrm>
            <a:custGeom>
              <a:avLst/>
              <a:gdLst>
                <a:gd name="T0" fmla="*/ 104 w 138"/>
                <a:gd name="T1" fmla="*/ 0 h 27"/>
                <a:gd name="T2" fmla="*/ 88 w 138"/>
                <a:gd name="T3" fmla="*/ 0 h 27"/>
                <a:gd name="T4" fmla="*/ 48 w 138"/>
                <a:gd name="T5" fmla="*/ 7 h 27"/>
                <a:gd name="T6" fmla="*/ 0 w 138"/>
                <a:gd name="T7" fmla="*/ 27 h 27"/>
                <a:gd name="T8" fmla="*/ 138 w 138"/>
                <a:gd name="T9" fmla="*/ 20 h 27"/>
                <a:gd name="T10" fmla="*/ 116 w 138"/>
                <a:gd name="T11" fmla="*/ 2 h 27"/>
                <a:gd name="T12" fmla="*/ 104 w 138"/>
                <a:gd name="T13" fmla="*/ 0 h 27"/>
                <a:gd name="T14" fmla="*/ 97 w 138"/>
                <a:gd name="T15" fmla="*/ 3 h 27"/>
                <a:gd name="T16" fmla="*/ 96 w 138"/>
                <a:gd name="T17" fmla="*/ 3 h 27"/>
                <a:gd name="T18" fmla="*/ 75 w 138"/>
                <a:gd name="T19" fmla="*/ 7 h 27"/>
                <a:gd name="T20" fmla="*/ 21 w 138"/>
                <a:gd name="T21" fmla="*/ 25 h 27"/>
                <a:gd name="T22" fmla="*/ 10 w 138"/>
                <a:gd name="T23" fmla="*/ 24 h 27"/>
                <a:gd name="T24" fmla="*/ 51 w 138"/>
                <a:gd name="T25" fmla="*/ 7 h 27"/>
                <a:gd name="T26" fmla="*/ 77 w 138"/>
                <a:gd name="T27" fmla="*/ 3 h 27"/>
                <a:gd name="T28" fmla="*/ 93 w 138"/>
                <a:gd name="T29" fmla="*/ 2 h 27"/>
                <a:gd name="T30" fmla="*/ 97 w 138"/>
                <a:gd name="T31" fmla="*/ 3 h 27"/>
                <a:gd name="T32" fmla="*/ 99 w 138"/>
                <a:gd name="T33" fmla="*/ 3 h 27"/>
                <a:gd name="T34" fmla="*/ 97 w 138"/>
                <a:gd name="T3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27">
                  <a:moveTo>
                    <a:pt x="104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74" y="1"/>
                    <a:pt x="61" y="4"/>
                    <a:pt x="48" y="7"/>
                  </a:cubicBezTo>
                  <a:cubicBezTo>
                    <a:pt x="31" y="12"/>
                    <a:pt x="15" y="19"/>
                    <a:pt x="0" y="27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2" y="1"/>
                    <a:pt x="108" y="0"/>
                    <a:pt x="104" y="0"/>
                  </a:cubicBezTo>
                  <a:close/>
                  <a:moveTo>
                    <a:pt x="97" y="3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88" y="5"/>
                    <a:pt x="81" y="6"/>
                    <a:pt x="75" y="7"/>
                  </a:cubicBezTo>
                  <a:cubicBezTo>
                    <a:pt x="54" y="12"/>
                    <a:pt x="36" y="18"/>
                    <a:pt x="21" y="25"/>
                  </a:cubicBezTo>
                  <a:cubicBezTo>
                    <a:pt x="17" y="25"/>
                    <a:pt x="14" y="24"/>
                    <a:pt x="10" y="24"/>
                  </a:cubicBezTo>
                  <a:cubicBezTo>
                    <a:pt x="22" y="17"/>
                    <a:pt x="35" y="11"/>
                    <a:pt x="51" y="7"/>
                  </a:cubicBezTo>
                  <a:cubicBezTo>
                    <a:pt x="59" y="5"/>
                    <a:pt x="68" y="4"/>
                    <a:pt x="77" y="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4" y="2"/>
                    <a:pt x="95" y="3"/>
                    <a:pt x="97" y="3"/>
                  </a:cubicBezTo>
                  <a:cubicBezTo>
                    <a:pt x="97" y="3"/>
                    <a:pt x="98" y="3"/>
                    <a:pt x="99" y="3"/>
                  </a:cubicBezTo>
                  <a:cubicBezTo>
                    <a:pt x="98" y="3"/>
                    <a:pt x="97" y="3"/>
                    <a:pt x="97" y="3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Freeform 84"/>
            <p:cNvSpPr>
              <a:spLocks/>
            </p:cNvSpPr>
            <p:nvPr/>
          </p:nvSpPr>
          <p:spPr bwMode="auto">
            <a:xfrm>
              <a:off x="5505451" y="4064001"/>
              <a:ext cx="133350" cy="33337"/>
            </a:xfrm>
            <a:custGeom>
              <a:avLst/>
              <a:gdLst>
                <a:gd name="T0" fmla="*/ 86 w 89"/>
                <a:gd name="T1" fmla="*/ 1 h 23"/>
                <a:gd name="T2" fmla="*/ 87 w 89"/>
                <a:gd name="T3" fmla="*/ 1 h 23"/>
                <a:gd name="T4" fmla="*/ 89 w 89"/>
                <a:gd name="T5" fmla="*/ 1 h 23"/>
                <a:gd name="T6" fmla="*/ 87 w 89"/>
                <a:gd name="T7" fmla="*/ 1 h 23"/>
                <a:gd name="T8" fmla="*/ 83 w 89"/>
                <a:gd name="T9" fmla="*/ 0 h 23"/>
                <a:gd name="T10" fmla="*/ 67 w 89"/>
                <a:gd name="T11" fmla="*/ 1 h 23"/>
                <a:gd name="T12" fmla="*/ 41 w 89"/>
                <a:gd name="T13" fmla="*/ 5 h 23"/>
                <a:gd name="T14" fmla="*/ 0 w 89"/>
                <a:gd name="T15" fmla="*/ 22 h 23"/>
                <a:gd name="T16" fmla="*/ 11 w 89"/>
                <a:gd name="T17" fmla="*/ 23 h 23"/>
                <a:gd name="T18" fmla="*/ 65 w 89"/>
                <a:gd name="T19" fmla="*/ 5 h 23"/>
                <a:gd name="T20" fmla="*/ 86 w 89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23">
                  <a:moveTo>
                    <a:pt x="86" y="1"/>
                  </a:moveTo>
                  <a:cubicBezTo>
                    <a:pt x="86" y="1"/>
                    <a:pt x="86" y="1"/>
                    <a:pt x="87" y="1"/>
                  </a:cubicBezTo>
                  <a:cubicBezTo>
                    <a:pt x="87" y="1"/>
                    <a:pt x="88" y="1"/>
                    <a:pt x="89" y="1"/>
                  </a:cubicBezTo>
                  <a:cubicBezTo>
                    <a:pt x="88" y="1"/>
                    <a:pt x="87" y="1"/>
                    <a:pt x="87" y="1"/>
                  </a:cubicBezTo>
                  <a:cubicBezTo>
                    <a:pt x="85" y="1"/>
                    <a:pt x="84" y="0"/>
                    <a:pt x="83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58" y="2"/>
                    <a:pt x="49" y="3"/>
                    <a:pt x="41" y="5"/>
                  </a:cubicBezTo>
                  <a:cubicBezTo>
                    <a:pt x="25" y="9"/>
                    <a:pt x="12" y="15"/>
                    <a:pt x="0" y="22"/>
                  </a:cubicBezTo>
                  <a:cubicBezTo>
                    <a:pt x="4" y="22"/>
                    <a:pt x="7" y="23"/>
                    <a:pt x="11" y="23"/>
                  </a:cubicBezTo>
                  <a:cubicBezTo>
                    <a:pt x="26" y="16"/>
                    <a:pt x="44" y="10"/>
                    <a:pt x="65" y="5"/>
                  </a:cubicBezTo>
                  <a:cubicBezTo>
                    <a:pt x="71" y="4"/>
                    <a:pt x="78" y="3"/>
                    <a:pt x="86" y="1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85"/>
            <p:cNvSpPr>
              <a:spLocks/>
            </p:cNvSpPr>
            <p:nvPr/>
          </p:nvSpPr>
          <p:spPr bwMode="auto">
            <a:xfrm>
              <a:off x="5489576" y="4064001"/>
              <a:ext cx="266700" cy="49212"/>
            </a:xfrm>
            <a:custGeom>
              <a:avLst/>
              <a:gdLst>
                <a:gd name="T0" fmla="*/ 137 w 177"/>
                <a:gd name="T1" fmla="*/ 5 h 33"/>
                <a:gd name="T2" fmla="*/ 116 w 177"/>
                <a:gd name="T3" fmla="*/ 0 h 33"/>
                <a:gd name="T4" fmla="*/ 138 w 177"/>
                <a:gd name="T5" fmla="*/ 18 h 33"/>
                <a:gd name="T6" fmla="*/ 0 w 177"/>
                <a:gd name="T7" fmla="*/ 25 h 33"/>
                <a:gd name="T8" fmla="*/ 177 w 177"/>
                <a:gd name="T9" fmla="*/ 25 h 33"/>
                <a:gd name="T10" fmla="*/ 137 w 177"/>
                <a:gd name="T11" fmla="*/ 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33">
                  <a:moveTo>
                    <a:pt x="137" y="5"/>
                  </a:moveTo>
                  <a:cubicBezTo>
                    <a:pt x="130" y="3"/>
                    <a:pt x="123" y="1"/>
                    <a:pt x="116" y="0"/>
                  </a:cubicBezTo>
                  <a:cubicBezTo>
                    <a:pt x="138" y="18"/>
                    <a:pt x="138" y="18"/>
                    <a:pt x="138" y="1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0" y="33"/>
                    <a:pt x="119" y="33"/>
                    <a:pt x="177" y="25"/>
                  </a:cubicBezTo>
                  <a:cubicBezTo>
                    <a:pt x="165" y="17"/>
                    <a:pt x="152" y="10"/>
                    <a:pt x="137" y="5"/>
                  </a:cubicBezTo>
                  <a:close/>
                </a:path>
              </a:pathLst>
            </a:custGeom>
            <a:solidFill>
              <a:srgbClr val="A8A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86"/>
            <p:cNvSpPr>
              <a:spLocks/>
            </p:cNvSpPr>
            <p:nvPr/>
          </p:nvSpPr>
          <p:spPr bwMode="auto">
            <a:xfrm>
              <a:off x="5384801" y="3548063"/>
              <a:ext cx="44450" cy="68262"/>
            </a:xfrm>
            <a:custGeom>
              <a:avLst/>
              <a:gdLst>
                <a:gd name="T0" fmla="*/ 4 w 30"/>
                <a:gd name="T1" fmla="*/ 0 h 45"/>
                <a:gd name="T2" fmla="*/ 0 w 30"/>
                <a:gd name="T3" fmla="*/ 0 h 45"/>
                <a:gd name="T4" fmla="*/ 21 w 30"/>
                <a:gd name="T5" fmla="*/ 45 h 45"/>
                <a:gd name="T6" fmla="*/ 29 w 30"/>
                <a:gd name="T7" fmla="*/ 44 h 45"/>
                <a:gd name="T8" fmla="*/ 30 w 30"/>
                <a:gd name="T9" fmla="*/ 44 h 45"/>
                <a:gd name="T10" fmla="*/ 26 w 30"/>
                <a:gd name="T11" fmla="*/ 25 h 45"/>
                <a:gd name="T12" fmla="*/ 4 w 30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5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11"/>
                    <a:pt x="18" y="27"/>
                    <a:pt x="21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3" y="12"/>
                    <a:pt x="15" y="3"/>
                    <a:pt x="4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87"/>
            <p:cNvSpPr>
              <a:spLocks/>
            </p:cNvSpPr>
            <p:nvPr/>
          </p:nvSpPr>
          <p:spPr bwMode="auto">
            <a:xfrm>
              <a:off x="5307013" y="3462338"/>
              <a:ext cx="55563" cy="153987"/>
            </a:xfrm>
            <a:custGeom>
              <a:avLst/>
              <a:gdLst>
                <a:gd name="T0" fmla="*/ 0 w 37"/>
                <a:gd name="T1" fmla="*/ 19 h 102"/>
                <a:gd name="T2" fmla="*/ 20 w 37"/>
                <a:gd name="T3" fmla="*/ 5 h 102"/>
                <a:gd name="T4" fmla="*/ 31 w 37"/>
                <a:gd name="T5" fmla="*/ 36 h 102"/>
                <a:gd name="T6" fmla="*/ 3 w 37"/>
                <a:gd name="T7" fmla="*/ 39 h 102"/>
                <a:gd name="T8" fmla="*/ 9 w 37"/>
                <a:gd name="T9" fmla="*/ 45 h 102"/>
                <a:gd name="T10" fmla="*/ 20 w 37"/>
                <a:gd name="T11" fmla="*/ 51 h 102"/>
                <a:gd name="T12" fmla="*/ 22 w 37"/>
                <a:gd name="T13" fmla="*/ 62 h 102"/>
                <a:gd name="T14" fmla="*/ 28 w 37"/>
                <a:gd name="T15" fmla="*/ 73 h 102"/>
                <a:gd name="T16" fmla="*/ 22 w 37"/>
                <a:gd name="T17" fmla="*/ 84 h 102"/>
                <a:gd name="T18" fmla="*/ 26 w 37"/>
                <a:gd name="T19" fmla="*/ 90 h 102"/>
                <a:gd name="T20" fmla="*/ 32 w 37"/>
                <a:gd name="T21" fmla="*/ 102 h 102"/>
                <a:gd name="T22" fmla="*/ 34 w 37"/>
                <a:gd name="T23" fmla="*/ 99 h 102"/>
                <a:gd name="T24" fmla="*/ 29 w 37"/>
                <a:gd name="T25" fmla="*/ 88 h 102"/>
                <a:gd name="T26" fmla="*/ 30 w 37"/>
                <a:gd name="T27" fmla="*/ 84 h 102"/>
                <a:gd name="T28" fmla="*/ 37 w 37"/>
                <a:gd name="T29" fmla="*/ 73 h 102"/>
                <a:gd name="T30" fmla="*/ 30 w 37"/>
                <a:gd name="T31" fmla="*/ 58 h 102"/>
                <a:gd name="T32" fmla="*/ 30 w 37"/>
                <a:gd name="T33" fmla="*/ 49 h 102"/>
                <a:gd name="T34" fmla="*/ 30 w 37"/>
                <a:gd name="T35" fmla="*/ 47 h 102"/>
                <a:gd name="T36" fmla="*/ 33 w 37"/>
                <a:gd name="T37" fmla="*/ 37 h 102"/>
                <a:gd name="T38" fmla="*/ 34 w 37"/>
                <a:gd name="T39" fmla="*/ 36 h 102"/>
                <a:gd name="T40" fmla="*/ 37 w 37"/>
                <a:gd name="T41" fmla="*/ 21 h 102"/>
                <a:gd name="T42" fmla="*/ 17 w 37"/>
                <a:gd name="T43" fmla="*/ 0 h 102"/>
                <a:gd name="T44" fmla="*/ 0 w 37"/>
                <a:gd name="T45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102">
                  <a:moveTo>
                    <a:pt x="0" y="19"/>
                  </a:moveTo>
                  <a:cubicBezTo>
                    <a:pt x="8" y="16"/>
                    <a:pt x="15" y="11"/>
                    <a:pt x="20" y="5"/>
                  </a:cubicBezTo>
                  <a:cubicBezTo>
                    <a:pt x="31" y="11"/>
                    <a:pt x="34" y="22"/>
                    <a:pt x="31" y="36"/>
                  </a:cubicBezTo>
                  <a:cubicBezTo>
                    <a:pt x="27" y="49"/>
                    <a:pt x="18" y="51"/>
                    <a:pt x="3" y="39"/>
                  </a:cubicBezTo>
                  <a:cubicBezTo>
                    <a:pt x="5" y="42"/>
                    <a:pt x="7" y="44"/>
                    <a:pt x="9" y="45"/>
                  </a:cubicBezTo>
                  <a:cubicBezTo>
                    <a:pt x="13" y="48"/>
                    <a:pt x="16" y="50"/>
                    <a:pt x="20" y="51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29" y="88"/>
                    <a:pt x="29" y="88"/>
                    <a:pt x="29" y="88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2" y="44"/>
                    <a:pt x="33" y="41"/>
                    <a:pt x="33" y="37"/>
                  </a:cubicBezTo>
                  <a:cubicBezTo>
                    <a:pt x="34" y="37"/>
                    <a:pt x="34" y="37"/>
                    <a:pt x="34" y="36"/>
                  </a:cubicBezTo>
                  <a:cubicBezTo>
                    <a:pt x="37" y="31"/>
                    <a:pt x="37" y="26"/>
                    <a:pt x="37" y="21"/>
                  </a:cubicBezTo>
                  <a:cubicBezTo>
                    <a:pt x="35" y="9"/>
                    <a:pt x="28" y="2"/>
                    <a:pt x="17" y="0"/>
                  </a:cubicBezTo>
                  <a:cubicBezTo>
                    <a:pt x="13" y="8"/>
                    <a:pt x="7" y="14"/>
                    <a:pt x="0" y="1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Freeform 88"/>
            <p:cNvSpPr>
              <a:spLocks noEditPoints="1"/>
            </p:cNvSpPr>
            <p:nvPr/>
          </p:nvSpPr>
          <p:spPr bwMode="auto">
            <a:xfrm>
              <a:off x="5297488" y="3470276"/>
              <a:ext cx="60325" cy="119062"/>
            </a:xfrm>
            <a:custGeom>
              <a:avLst/>
              <a:gdLst>
                <a:gd name="T0" fmla="*/ 26 w 40"/>
                <a:gd name="T1" fmla="*/ 0 h 79"/>
                <a:gd name="T2" fmla="*/ 6 w 40"/>
                <a:gd name="T3" fmla="*/ 14 h 79"/>
                <a:gd name="T4" fmla="*/ 5 w 40"/>
                <a:gd name="T5" fmla="*/ 15 h 79"/>
                <a:gd name="T6" fmla="*/ 4 w 40"/>
                <a:gd name="T7" fmla="*/ 16 h 79"/>
                <a:gd name="T8" fmla="*/ 2 w 40"/>
                <a:gd name="T9" fmla="*/ 20 h 79"/>
                <a:gd name="T10" fmla="*/ 2 w 40"/>
                <a:gd name="T11" fmla="*/ 20 h 79"/>
                <a:gd name="T12" fmla="*/ 6 w 40"/>
                <a:gd name="T13" fmla="*/ 29 h 79"/>
                <a:gd name="T14" fmla="*/ 8 w 40"/>
                <a:gd name="T15" fmla="*/ 32 h 79"/>
                <a:gd name="T16" fmla="*/ 9 w 40"/>
                <a:gd name="T17" fmla="*/ 53 h 79"/>
                <a:gd name="T18" fmla="*/ 28 w 40"/>
                <a:gd name="T19" fmla="*/ 79 h 79"/>
                <a:gd name="T20" fmla="*/ 34 w 40"/>
                <a:gd name="T21" fmla="*/ 68 h 79"/>
                <a:gd name="T22" fmla="*/ 28 w 40"/>
                <a:gd name="T23" fmla="*/ 57 h 79"/>
                <a:gd name="T24" fmla="*/ 26 w 40"/>
                <a:gd name="T25" fmla="*/ 46 h 79"/>
                <a:gd name="T26" fmla="*/ 15 w 40"/>
                <a:gd name="T27" fmla="*/ 40 h 79"/>
                <a:gd name="T28" fmla="*/ 9 w 40"/>
                <a:gd name="T29" fmla="*/ 34 h 79"/>
                <a:gd name="T30" fmla="*/ 37 w 40"/>
                <a:gd name="T31" fmla="*/ 31 h 79"/>
                <a:gd name="T32" fmla="*/ 26 w 40"/>
                <a:gd name="T33" fmla="*/ 0 h 79"/>
                <a:gd name="T34" fmla="*/ 4 w 40"/>
                <a:gd name="T35" fmla="*/ 17 h 79"/>
                <a:gd name="T36" fmla="*/ 6 w 40"/>
                <a:gd name="T37" fmla="*/ 15 h 79"/>
                <a:gd name="T38" fmla="*/ 8 w 40"/>
                <a:gd name="T39" fmla="*/ 27 h 79"/>
                <a:gd name="T40" fmla="*/ 23 w 40"/>
                <a:gd name="T41" fmla="*/ 40 h 79"/>
                <a:gd name="T42" fmla="*/ 7 w 40"/>
                <a:gd name="T43" fmla="*/ 28 h 79"/>
                <a:gd name="T44" fmla="*/ 4 w 40"/>
                <a:gd name="T45" fmla="*/ 17 h 79"/>
                <a:gd name="T46" fmla="*/ 9 w 40"/>
                <a:gd name="T47" fmla="*/ 36 h 79"/>
                <a:gd name="T48" fmla="*/ 11 w 40"/>
                <a:gd name="T49" fmla="*/ 39 h 79"/>
                <a:gd name="T50" fmla="*/ 12 w 40"/>
                <a:gd name="T51" fmla="*/ 52 h 79"/>
                <a:gd name="T52" fmla="*/ 16 w 40"/>
                <a:gd name="T53" fmla="*/ 61 h 79"/>
                <a:gd name="T54" fmla="*/ 10 w 40"/>
                <a:gd name="T55" fmla="*/ 52 h 79"/>
                <a:gd name="T56" fmla="*/ 9 w 40"/>
                <a:gd name="T57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79">
                  <a:moveTo>
                    <a:pt x="26" y="0"/>
                  </a:moveTo>
                  <a:cubicBezTo>
                    <a:pt x="21" y="6"/>
                    <a:pt x="14" y="11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3" y="17"/>
                    <a:pt x="2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4"/>
                    <a:pt x="2" y="27"/>
                    <a:pt x="6" y="29"/>
                  </a:cubicBezTo>
                  <a:cubicBezTo>
                    <a:pt x="7" y="30"/>
                    <a:pt x="7" y="31"/>
                    <a:pt x="8" y="3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2" y="45"/>
                    <a:pt x="19" y="43"/>
                    <a:pt x="15" y="40"/>
                  </a:cubicBezTo>
                  <a:cubicBezTo>
                    <a:pt x="13" y="39"/>
                    <a:pt x="11" y="37"/>
                    <a:pt x="9" y="34"/>
                  </a:cubicBezTo>
                  <a:cubicBezTo>
                    <a:pt x="24" y="46"/>
                    <a:pt x="33" y="44"/>
                    <a:pt x="37" y="31"/>
                  </a:cubicBezTo>
                  <a:cubicBezTo>
                    <a:pt x="40" y="17"/>
                    <a:pt x="37" y="6"/>
                    <a:pt x="26" y="0"/>
                  </a:cubicBezTo>
                  <a:close/>
                  <a:moveTo>
                    <a:pt x="4" y="17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4" y="21"/>
                    <a:pt x="4" y="24"/>
                    <a:pt x="8" y="27"/>
                  </a:cubicBezTo>
                  <a:cubicBezTo>
                    <a:pt x="12" y="33"/>
                    <a:pt x="16" y="37"/>
                    <a:pt x="23" y="40"/>
                  </a:cubicBezTo>
                  <a:cubicBezTo>
                    <a:pt x="15" y="38"/>
                    <a:pt x="9" y="34"/>
                    <a:pt x="7" y="28"/>
                  </a:cubicBezTo>
                  <a:cubicBezTo>
                    <a:pt x="3" y="26"/>
                    <a:pt x="2" y="23"/>
                    <a:pt x="4" y="17"/>
                  </a:cubicBezTo>
                  <a:close/>
                  <a:moveTo>
                    <a:pt x="9" y="36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36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Freeform 89"/>
            <p:cNvSpPr>
              <a:spLocks/>
            </p:cNvSpPr>
            <p:nvPr/>
          </p:nvSpPr>
          <p:spPr bwMode="auto">
            <a:xfrm>
              <a:off x="5300663" y="3492501"/>
              <a:ext cx="31750" cy="38100"/>
            </a:xfrm>
            <a:custGeom>
              <a:avLst/>
              <a:gdLst>
                <a:gd name="T0" fmla="*/ 4 w 21"/>
                <a:gd name="T1" fmla="*/ 0 h 25"/>
                <a:gd name="T2" fmla="*/ 2 w 21"/>
                <a:gd name="T3" fmla="*/ 2 h 25"/>
                <a:gd name="T4" fmla="*/ 5 w 21"/>
                <a:gd name="T5" fmla="*/ 13 h 25"/>
                <a:gd name="T6" fmla="*/ 21 w 21"/>
                <a:gd name="T7" fmla="*/ 25 h 25"/>
                <a:gd name="T8" fmla="*/ 6 w 21"/>
                <a:gd name="T9" fmla="*/ 12 h 25"/>
                <a:gd name="T10" fmla="*/ 4 w 21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5">
                  <a:moveTo>
                    <a:pt x="4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8"/>
                    <a:pt x="1" y="11"/>
                    <a:pt x="5" y="13"/>
                  </a:cubicBezTo>
                  <a:cubicBezTo>
                    <a:pt x="7" y="19"/>
                    <a:pt x="13" y="23"/>
                    <a:pt x="21" y="25"/>
                  </a:cubicBezTo>
                  <a:cubicBezTo>
                    <a:pt x="14" y="22"/>
                    <a:pt x="10" y="18"/>
                    <a:pt x="6" y="12"/>
                  </a:cubicBezTo>
                  <a:cubicBezTo>
                    <a:pt x="2" y="9"/>
                    <a:pt x="2" y="6"/>
                    <a:pt x="4" y="0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90"/>
            <p:cNvSpPr>
              <a:spLocks/>
            </p:cNvSpPr>
            <p:nvPr/>
          </p:nvSpPr>
          <p:spPr bwMode="auto">
            <a:xfrm>
              <a:off x="5311776" y="3524251"/>
              <a:ext cx="9525" cy="38100"/>
            </a:xfrm>
            <a:custGeom>
              <a:avLst/>
              <a:gdLst>
                <a:gd name="T0" fmla="*/ 1 w 6"/>
                <a:gd name="T1" fmla="*/ 3 h 24"/>
                <a:gd name="T2" fmla="*/ 0 w 6"/>
                <a:gd name="T3" fmla="*/ 0 h 24"/>
                <a:gd name="T4" fmla="*/ 0 w 6"/>
                <a:gd name="T5" fmla="*/ 15 h 24"/>
                <a:gd name="T6" fmla="*/ 6 w 6"/>
                <a:gd name="T7" fmla="*/ 24 h 24"/>
                <a:gd name="T8" fmla="*/ 2 w 6"/>
                <a:gd name="T9" fmla="*/ 15 h 24"/>
                <a:gd name="T10" fmla="*/ 1 w 6"/>
                <a:gd name="T11" fmla="*/ 3 h 24"/>
                <a:gd name="T12" fmla="*/ 1 w 6"/>
                <a:gd name="T1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4">
                  <a:moveTo>
                    <a:pt x="1" y="3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" y="24"/>
                  </a:lnTo>
                  <a:lnTo>
                    <a:pt x="2" y="15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91"/>
            <p:cNvSpPr>
              <a:spLocks noEditPoints="1"/>
            </p:cNvSpPr>
            <p:nvPr/>
          </p:nvSpPr>
          <p:spPr bwMode="auto">
            <a:xfrm>
              <a:off x="5262563" y="3451226"/>
              <a:ext cx="87313" cy="115887"/>
            </a:xfrm>
            <a:custGeom>
              <a:avLst/>
              <a:gdLst>
                <a:gd name="T0" fmla="*/ 28 w 58"/>
                <a:gd name="T1" fmla="*/ 27 h 77"/>
                <a:gd name="T2" fmla="*/ 29 w 58"/>
                <a:gd name="T3" fmla="*/ 26 h 77"/>
                <a:gd name="T4" fmla="*/ 46 w 58"/>
                <a:gd name="T5" fmla="*/ 7 h 77"/>
                <a:gd name="T6" fmla="*/ 58 w 58"/>
                <a:gd name="T7" fmla="*/ 8 h 77"/>
                <a:gd name="T8" fmla="*/ 52 w 58"/>
                <a:gd name="T9" fmla="*/ 1 h 77"/>
                <a:gd name="T10" fmla="*/ 46 w 58"/>
                <a:gd name="T11" fmla="*/ 0 h 77"/>
                <a:gd name="T12" fmla="*/ 21 w 58"/>
                <a:gd name="T13" fmla="*/ 14 h 77"/>
                <a:gd name="T14" fmla="*/ 13 w 58"/>
                <a:gd name="T15" fmla="*/ 51 h 77"/>
                <a:gd name="T16" fmla="*/ 0 w 58"/>
                <a:gd name="T17" fmla="*/ 77 h 77"/>
                <a:gd name="T18" fmla="*/ 11 w 58"/>
                <a:gd name="T19" fmla="*/ 70 h 77"/>
                <a:gd name="T20" fmla="*/ 26 w 58"/>
                <a:gd name="T21" fmla="*/ 57 h 77"/>
                <a:gd name="T22" fmla="*/ 25 w 58"/>
                <a:gd name="T23" fmla="*/ 43 h 77"/>
                <a:gd name="T24" fmla="*/ 25 w 58"/>
                <a:gd name="T25" fmla="*/ 32 h 77"/>
                <a:gd name="T26" fmla="*/ 25 w 58"/>
                <a:gd name="T27" fmla="*/ 32 h 77"/>
                <a:gd name="T28" fmla="*/ 27 w 58"/>
                <a:gd name="T29" fmla="*/ 28 h 77"/>
                <a:gd name="T30" fmla="*/ 28 w 58"/>
                <a:gd name="T31" fmla="*/ 27 h 77"/>
                <a:gd name="T32" fmla="*/ 45 w 58"/>
                <a:gd name="T33" fmla="*/ 2 h 77"/>
                <a:gd name="T34" fmla="*/ 48 w 58"/>
                <a:gd name="T35" fmla="*/ 2 h 77"/>
                <a:gd name="T36" fmla="*/ 24 w 58"/>
                <a:gd name="T37" fmla="*/ 19 h 77"/>
                <a:gd name="T38" fmla="*/ 18 w 58"/>
                <a:gd name="T39" fmla="*/ 50 h 77"/>
                <a:gd name="T40" fmla="*/ 12 w 58"/>
                <a:gd name="T41" fmla="*/ 68 h 77"/>
                <a:gd name="T42" fmla="*/ 10 w 58"/>
                <a:gd name="T43" fmla="*/ 68 h 77"/>
                <a:gd name="T44" fmla="*/ 7 w 58"/>
                <a:gd name="T45" fmla="*/ 69 h 77"/>
                <a:gd name="T46" fmla="*/ 15 w 58"/>
                <a:gd name="T47" fmla="*/ 51 h 77"/>
                <a:gd name="T48" fmla="*/ 15 w 58"/>
                <a:gd name="T49" fmla="*/ 51 h 77"/>
                <a:gd name="T50" fmla="*/ 23 w 58"/>
                <a:gd name="T51" fmla="*/ 15 h 77"/>
                <a:gd name="T52" fmla="*/ 45 w 58"/>
                <a:gd name="T5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7">
                  <a:moveTo>
                    <a:pt x="28" y="27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6" y="21"/>
                    <a:pt x="42" y="15"/>
                    <a:pt x="46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48" y="0"/>
                    <a:pt x="46" y="0"/>
                  </a:cubicBezTo>
                  <a:cubicBezTo>
                    <a:pt x="34" y="0"/>
                    <a:pt x="26" y="5"/>
                    <a:pt x="21" y="14"/>
                  </a:cubicBezTo>
                  <a:cubicBezTo>
                    <a:pt x="16" y="24"/>
                    <a:pt x="14" y="37"/>
                    <a:pt x="13" y="51"/>
                  </a:cubicBezTo>
                  <a:cubicBezTo>
                    <a:pt x="11" y="60"/>
                    <a:pt x="6" y="69"/>
                    <a:pt x="0" y="77"/>
                  </a:cubicBezTo>
                  <a:cubicBezTo>
                    <a:pt x="3" y="73"/>
                    <a:pt x="6" y="71"/>
                    <a:pt x="11" y="70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1" y="41"/>
                    <a:pt x="21" y="38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6" y="29"/>
                    <a:pt x="27" y="28"/>
                  </a:cubicBezTo>
                  <a:cubicBezTo>
                    <a:pt x="27" y="27"/>
                    <a:pt x="27" y="27"/>
                    <a:pt x="28" y="27"/>
                  </a:cubicBezTo>
                  <a:close/>
                  <a:moveTo>
                    <a:pt x="45" y="2"/>
                  </a:moveTo>
                  <a:cubicBezTo>
                    <a:pt x="46" y="2"/>
                    <a:pt x="47" y="2"/>
                    <a:pt x="48" y="2"/>
                  </a:cubicBezTo>
                  <a:cubicBezTo>
                    <a:pt x="35" y="5"/>
                    <a:pt x="27" y="11"/>
                    <a:pt x="24" y="19"/>
                  </a:cubicBezTo>
                  <a:cubicBezTo>
                    <a:pt x="20" y="30"/>
                    <a:pt x="18" y="40"/>
                    <a:pt x="18" y="50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8"/>
                    <a:pt x="8" y="69"/>
                    <a:pt x="7" y="69"/>
                  </a:cubicBezTo>
                  <a:cubicBezTo>
                    <a:pt x="11" y="63"/>
                    <a:pt x="13" y="57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6" y="37"/>
                    <a:pt x="18" y="25"/>
                    <a:pt x="23" y="15"/>
                  </a:cubicBezTo>
                  <a:cubicBezTo>
                    <a:pt x="27" y="6"/>
                    <a:pt x="35" y="2"/>
                    <a:pt x="45" y="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92"/>
            <p:cNvSpPr>
              <a:spLocks/>
            </p:cNvSpPr>
            <p:nvPr/>
          </p:nvSpPr>
          <p:spPr bwMode="auto">
            <a:xfrm>
              <a:off x="5273676" y="3454401"/>
              <a:ext cx="61913" cy="101600"/>
            </a:xfrm>
            <a:custGeom>
              <a:avLst/>
              <a:gdLst>
                <a:gd name="T0" fmla="*/ 41 w 41"/>
                <a:gd name="T1" fmla="*/ 0 h 67"/>
                <a:gd name="T2" fmla="*/ 38 w 41"/>
                <a:gd name="T3" fmla="*/ 0 h 67"/>
                <a:gd name="T4" fmla="*/ 16 w 41"/>
                <a:gd name="T5" fmla="*/ 13 h 67"/>
                <a:gd name="T6" fmla="*/ 8 w 41"/>
                <a:gd name="T7" fmla="*/ 49 h 67"/>
                <a:gd name="T8" fmla="*/ 8 w 41"/>
                <a:gd name="T9" fmla="*/ 49 h 67"/>
                <a:gd name="T10" fmla="*/ 0 w 41"/>
                <a:gd name="T11" fmla="*/ 67 h 67"/>
                <a:gd name="T12" fmla="*/ 3 w 41"/>
                <a:gd name="T13" fmla="*/ 66 h 67"/>
                <a:gd name="T14" fmla="*/ 5 w 41"/>
                <a:gd name="T15" fmla="*/ 66 h 67"/>
                <a:gd name="T16" fmla="*/ 11 w 41"/>
                <a:gd name="T17" fmla="*/ 48 h 67"/>
                <a:gd name="T18" fmla="*/ 17 w 41"/>
                <a:gd name="T19" fmla="*/ 17 h 67"/>
                <a:gd name="T20" fmla="*/ 41 w 41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67">
                  <a:moveTo>
                    <a:pt x="41" y="0"/>
                  </a:moveTo>
                  <a:cubicBezTo>
                    <a:pt x="40" y="0"/>
                    <a:pt x="39" y="0"/>
                    <a:pt x="38" y="0"/>
                  </a:cubicBezTo>
                  <a:cubicBezTo>
                    <a:pt x="28" y="0"/>
                    <a:pt x="20" y="4"/>
                    <a:pt x="16" y="13"/>
                  </a:cubicBezTo>
                  <a:cubicBezTo>
                    <a:pt x="11" y="23"/>
                    <a:pt x="9" y="35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5"/>
                    <a:pt x="4" y="61"/>
                    <a:pt x="0" y="67"/>
                  </a:cubicBezTo>
                  <a:cubicBezTo>
                    <a:pt x="1" y="67"/>
                    <a:pt x="2" y="66"/>
                    <a:pt x="3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38"/>
                    <a:pt x="13" y="28"/>
                    <a:pt x="17" y="17"/>
                  </a:cubicBezTo>
                  <a:cubicBezTo>
                    <a:pt x="20" y="9"/>
                    <a:pt x="28" y="3"/>
                    <a:pt x="4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93"/>
            <p:cNvSpPr>
              <a:spLocks/>
            </p:cNvSpPr>
            <p:nvPr/>
          </p:nvSpPr>
          <p:spPr bwMode="auto">
            <a:xfrm>
              <a:off x="5332413" y="3452813"/>
              <a:ext cx="33338" cy="41275"/>
            </a:xfrm>
            <a:custGeom>
              <a:avLst/>
              <a:gdLst>
                <a:gd name="T0" fmla="*/ 6 w 22"/>
                <a:gd name="T1" fmla="*/ 0 h 27"/>
                <a:gd name="T2" fmla="*/ 12 w 22"/>
                <a:gd name="T3" fmla="*/ 7 h 27"/>
                <a:gd name="T4" fmla="*/ 0 w 22"/>
                <a:gd name="T5" fmla="*/ 6 h 27"/>
                <a:gd name="T6" fmla="*/ 20 w 22"/>
                <a:gd name="T7" fmla="*/ 27 h 27"/>
                <a:gd name="T8" fmla="*/ 6 w 2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6" y="0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1" y="8"/>
                    <a:pt x="18" y="15"/>
                    <a:pt x="20" y="27"/>
                  </a:cubicBezTo>
                  <a:cubicBezTo>
                    <a:pt x="22" y="12"/>
                    <a:pt x="17" y="4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Freeform 94"/>
            <p:cNvSpPr>
              <a:spLocks/>
            </p:cNvSpPr>
            <p:nvPr/>
          </p:nvSpPr>
          <p:spPr bwMode="auto">
            <a:xfrm>
              <a:off x="5280026" y="3500438"/>
              <a:ext cx="31750" cy="57150"/>
            </a:xfrm>
            <a:custGeom>
              <a:avLst/>
              <a:gdLst>
                <a:gd name="T0" fmla="*/ 14 w 21"/>
                <a:gd name="T1" fmla="*/ 0 h 38"/>
                <a:gd name="T2" fmla="*/ 14 w 21"/>
                <a:gd name="T3" fmla="*/ 11 h 38"/>
                <a:gd name="T4" fmla="*/ 15 w 21"/>
                <a:gd name="T5" fmla="*/ 25 h 38"/>
                <a:gd name="T6" fmla="*/ 0 w 21"/>
                <a:gd name="T7" fmla="*/ 38 h 38"/>
                <a:gd name="T8" fmla="*/ 21 w 21"/>
                <a:gd name="T9" fmla="*/ 33 h 38"/>
                <a:gd name="T10" fmla="*/ 20 w 21"/>
                <a:gd name="T11" fmla="*/ 12 h 38"/>
                <a:gd name="T12" fmla="*/ 18 w 21"/>
                <a:gd name="T13" fmla="*/ 9 h 38"/>
                <a:gd name="T14" fmla="*/ 14 w 21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8">
                  <a:moveTo>
                    <a:pt x="14" y="0"/>
                  </a:moveTo>
                  <a:cubicBezTo>
                    <a:pt x="10" y="6"/>
                    <a:pt x="10" y="9"/>
                    <a:pt x="14" y="11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1"/>
                    <a:pt x="19" y="10"/>
                    <a:pt x="18" y="9"/>
                  </a:cubicBezTo>
                  <a:cubicBezTo>
                    <a:pt x="14" y="7"/>
                    <a:pt x="12" y="4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95"/>
            <p:cNvSpPr>
              <a:spLocks noEditPoints="1"/>
            </p:cNvSpPr>
            <p:nvPr/>
          </p:nvSpPr>
          <p:spPr bwMode="auto">
            <a:xfrm>
              <a:off x="5253038" y="3557588"/>
              <a:ext cx="44450" cy="103187"/>
            </a:xfrm>
            <a:custGeom>
              <a:avLst/>
              <a:gdLst>
                <a:gd name="T0" fmla="*/ 6 w 29"/>
                <a:gd name="T1" fmla="*/ 7 h 69"/>
                <a:gd name="T2" fmla="*/ 6 w 29"/>
                <a:gd name="T3" fmla="*/ 7 h 69"/>
                <a:gd name="T4" fmla="*/ 3 w 29"/>
                <a:gd name="T5" fmla="*/ 12 h 69"/>
                <a:gd name="T6" fmla="*/ 7 w 29"/>
                <a:gd name="T7" fmla="*/ 58 h 69"/>
                <a:gd name="T8" fmla="*/ 8 w 29"/>
                <a:gd name="T9" fmla="*/ 60 h 69"/>
                <a:gd name="T10" fmla="*/ 12 w 29"/>
                <a:gd name="T11" fmla="*/ 62 h 69"/>
                <a:gd name="T12" fmla="*/ 18 w 29"/>
                <a:gd name="T13" fmla="*/ 69 h 69"/>
                <a:gd name="T14" fmla="*/ 20 w 29"/>
                <a:gd name="T15" fmla="*/ 68 h 69"/>
                <a:gd name="T16" fmla="*/ 23 w 29"/>
                <a:gd name="T17" fmla="*/ 65 h 69"/>
                <a:gd name="T18" fmla="*/ 29 w 29"/>
                <a:gd name="T19" fmla="*/ 55 h 69"/>
                <a:gd name="T20" fmla="*/ 17 w 29"/>
                <a:gd name="T21" fmla="*/ 0 h 69"/>
                <a:gd name="T22" fmla="*/ 6 w 29"/>
                <a:gd name="T23" fmla="*/ 7 h 69"/>
                <a:gd name="T24" fmla="*/ 16 w 29"/>
                <a:gd name="T25" fmla="*/ 2 h 69"/>
                <a:gd name="T26" fmla="*/ 16 w 29"/>
                <a:gd name="T27" fmla="*/ 2 h 69"/>
                <a:gd name="T28" fmla="*/ 8 w 29"/>
                <a:gd name="T29" fmla="*/ 13 h 69"/>
                <a:gd name="T30" fmla="*/ 11 w 29"/>
                <a:gd name="T31" fmla="*/ 54 h 69"/>
                <a:gd name="T32" fmla="*/ 15 w 29"/>
                <a:gd name="T33" fmla="*/ 54 h 69"/>
                <a:gd name="T34" fmla="*/ 22 w 29"/>
                <a:gd name="T35" fmla="*/ 64 h 69"/>
                <a:gd name="T36" fmla="*/ 19 w 29"/>
                <a:gd name="T37" fmla="*/ 66 h 69"/>
                <a:gd name="T38" fmla="*/ 19 w 29"/>
                <a:gd name="T39" fmla="*/ 66 h 69"/>
                <a:gd name="T40" fmla="*/ 14 w 29"/>
                <a:gd name="T41" fmla="*/ 60 h 69"/>
                <a:gd name="T42" fmla="*/ 13 w 29"/>
                <a:gd name="T43" fmla="*/ 60 h 69"/>
                <a:gd name="T44" fmla="*/ 9 w 29"/>
                <a:gd name="T45" fmla="*/ 58 h 69"/>
                <a:gd name="T46" fmla="*/ 9 w 29"/>
                <a:gd name="T47" fmla="*/ 57 h 69"/>
                <a:gd name="T48" fmla="*/ 4 w 29"/>
                <a:gd name="T49" fmla="*/ 13 h 69"/>
                <a:gd name="T50" fmla="*/ 7 w 29"/>
                <a:gd name="T51" fmla="*/ 8 h 69"/>
                <a:gd name="T52" fmla="*/ 7 w 29"/>
                <a:gd name="T53" fmla="*/ 8 h 69"/>
                <a:gd name="T54" fmla="*/ 7 w 29"/>
                <a:gd name="T55" fmla="*/ 8 h 69"/>
                <a:gd name="T56" fmla="*/ 16 w 29"/>
                <a:gd name="T57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69"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4" y="9"/>
                    <a:pt x="3" y="10"/>
                    <a:pt x="3" y="12"/>
                  </a:cubicBezTo>
                  <a:cubicBezTo>
                    <a:pt x="0" y="25"/>
                    <a:pt x="2" y="40"/>
                    <a:pt x="7" y="58"/>
                  </a:cubicBezTo>
                  <a:cubicBezTo>
                    <a:pt x="7" y="59"/>
                    <a:pt x="7" y="59"/>
                    <a:pt x="8" y="60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8"/>
                    <a:pt x="20" y="68"/>
                  </a:cubicBezTo>
                  <a:cubicBezTo>
                    <a:pt x="21" y="67"/>
                    <a:pt x="22" y="66"/>
                    <a:pt x="23" y="6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0" y="43"/>
                    <a:pt x="16" y="24"/>
                    <a:pt x="17" y="0"/>
                  </a:cubicBezTo>
                  <a:cubicBezTo>
                    <a:pt x="12" y="1"/>
                    <a:pt x="9" y="3"/>
                    <a:pt x="6" y="7"/>
                  </a:cubicBezTo>
                  <a:close/>
                  <a:moveTo>
                    <a:pt x="16" y="2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26"/>
                    <a:pt x="7" y="40"/>
                    <a:pt x="11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1" y="65"/>
                    <a:pt x="20" y="65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3" y="60"/>
                    <a:pt x="13" y="60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9" y="58"/>
                    <a:pt x="9" y="57"/>
                  </a:cubicBezTo>
                  <a:cubicBezTo>
                    <a:pt x="4" y="40"/>
                    <a:pt x="2" y="25"/>
                    <a:pt x="4" y="13"/>
                  </a:cubicBezTo>
                  <a:cubicBezTo>
                    <a:pt x="5" y="11"/>
                    <a:pt x="6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0" y="5"/>
                    <a:pt x="12" y="3"/>
                    <a:pt x="16" y="2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96"/>
            <p:cNvSpPr>
              <a:spLocks/>
            </p:cNvSpPr>
            <p:nvPr/>
          </p:nvSpPr>
          <p:spPr bwMode="auto">
            <a:xfrm>
              <a:off x="5256213" y="3560763"/>
              <a:ext cx="30163" cy="95250"/>
            </a:xfrm>
            <a:custGeom>
              <a:avLst/>
              <a:gdLst>
                <a:gd name="T0" fmla="*/ 14 w 20"/>
                <a:gd name="T1" fmla="*/ 0 h 64"/>
                <a:gd name="T2" fmla="*/ 14 w 20"/>
                <a:gd name="T3" fmla="*/ 0 h 64"/>
                <a:gd name="T4" fmla="*/ 5 w 20"/>
                <a:gd name="T5" fmla="*/ 6 h 64"/>
                <a:gd name="T6" fmla="*/ 5 w 20"/>
                <a:gd name="T7" fmla="*/ 6 h 64"/>
                <a:gd name="T8" fmla="*/ 5 w 20"/>
                <a:gd name="T9" fmla="*/ 6 h 64"/>
                <a:gd name="T10" fmla="*/ 2 w 20"/>
                <a:gd name="T11" fmla="*/ 11 h 64"/>
                <a:gd name="T12" fmla="*/ 7 w 20"/>
                <a:gd name="T13" fmla="*/ 55 h 64"/>
                <a:gd name="T14" fmla="*/ 7 w 20"/>
                <a:gd name="T15" fmla="*/ 56 h 64"/>
                <a:gd name="T16" fmla="*/ 11 w 20"/>
                <a:gd name="T17" fmla="*/ 58 h 64"/>
                <a:gd name="T18" fmla="*/ 12 w 20"/>
                <a:gd name="T19" fmla="*/ 58 h 64"/>
                <a:gd name="T20" fmla="*/ 17 w 20"/>
                <a:gd name="T21" fmla="*/ 64 h 64"/>
                <a:gd name="T22" fmla="*/ 17 w 20"/>
                <a:gd name="T23" fmla="*/ 64 h 64"/>
                <a:gd name="T24" fmla="*/ 20 w 20"/>
                <a:gd name="T25" fmla="*/ 62 h 64"/>
                <a:gd name="T26" fmla="*/ 13 w 20"/>
                <a:gd name="T27" fmla="*/ 52 h 64"/>
                <a:gd name="T28" fmla="*/ 9 w 20"/>
                <a:gd name="T29" fmla="*/ 52 h 64"/>
                <a:gd name="T30" fmla="*/ 6 w 20"/>
                <a:gd name="T31" fmla="*/ 11 h 64"/>
                <a:gd name="T32" fmla="*/ 14 w 20"/>
                <a:gd name="T3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64"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8" y="3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3" y="9"/>
                    <a:pt x="2" y="11"/>
                  </a:cubicBezTo>
                  <a:cubicBezTo>
                    <a:pt x="0" y="23"/>
                    <a:pt x="2" y="38"/>
                    <a:pt x="7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2" y="58"/>
                    <a:pt x="12" y="58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8" y="63"/>
                    <a:pt x="19" y="63"/>
                    <a:pt x="20" y="6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5" y="38"/>
                    <a:pt x="4" y="24"/>
                    <a:pt x="6" y="11"/>
                  </a:cubicBezTo>
                  <a:cubicBezTo>
                    <a:pt x="14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97"/>
            <p:cNvSpPr>
              <a:spLocks noEditPoints="1"/>
            </p:cNvSpPr>
            <p:nvPr/>
          </p:nvSpPr>
          <p:spPr bwMode="auto">
            <a:xfrm>
              <a:off x="5297488" y="3535363"/>
              <a:ext cx="85725" cy="93662"/>
            </a:xfrm>
            <a:custGeom>
              <a:avLst/>
              <a:gdLst>
                <a:gd name="T0" fmla="*/ 36 w 57"/>
                <a:gd name="T1" fmla="*/ 0 h 62"/>
                <a:gd name="T2" fmla="*/ 36 w 57"/>
                <a:gd name="T3" fmla="*/ 0 h 62"/>
                <a:gd name="T4" fmla="*/ 36 w 57"/>
                <a:gd name="T5" fmla="*/ 9 h 62"/>
                <a:gd name="T6" fmla="*/ 43 w 57"/>
                <a:gd name="T7" fmla="*/ 24 h 62"/>
                <a:gd name="T8" fmla="*/ 36 w 57"/>
                <a:gd name="T9" fmla="*/ 35 h 62"/>
                <a:gd name="T10" fmla="*/ 35 w 57"/>
                <a:gd name="T11" fmla="*/ 39 h 62"/>
                <a:gd name="T12" fmla="*/ 40 w 57"/>
                <a:gd name="T13" fmla="*/ 50 h 62"/>
                <a:gd name="T14" fmla="*/ 38 w 57"/>
                <a:gd name="T15" fmla="*/ 53 h 62"/>
                <a:gd name="T16" fmla="*/ 33 w 57"/>
                <a:gd name="T17" fmla="*/ 50 h 62"/>
                <a:gd name="T18" fmla="*/ 26 w 57"/>
                <a:gd name="T19" fmla="*/ 37 h 62"/>
                <a:gd name="T20" fmla="*/ 9 w 57"/>
                <a:gd name="T21" fmla="*/ 9 h 62"/>
                <a:gd name="T22" fmla="*/ 0 w 57"/>
                <a:gd name="T23" fmla="*/ 32 h 62"/>
                <a:gd name="T24" fmla="*/ 14 w 57"/>
                <a:gd name="T25" fmla="*/ 26 h 62"/>
                <a:gd name="T26" fmla="*/ 39 w 57"/>
                <a:gd name="T27" fmla="*/ 62 h 62"/>
                <a:gd name="T28" fmla="*/ 44 w 57"/>
                <a:gd name="T29" fmla="*/ 50 h 62"/>
                <a:gd name="T30" fmla="*/ 38 w 57"/>
                <a:gd name="T31" fmla="*/ 38 h 62"/>
                <a:gd name="T32" fmla="*/ 45 w 57"/>
                <a:gd name="T33" fmla="*/ 28 h 62"/>
                <a:gd name="T34" fmla="*/ 57 w 57"/>
                <a:gd name="T35" fmla="*/ 26 h 62"/>
                <a:gd name="T36" fmla="*/ 45 w 57"/>
                <a:gd name="T37" fmla="*/ 7 h 62"/>
                <a:gd name="T38" fmla="*/ 36 w 57"/>
                <a:gd name="T39" fmla="*/ 0 h 62"/>
                <a:gd name="T40" fmla="*/ 9 w 57"/>
                <a:gd name="T41" fmla="*/ 11 h 62"/>
                <a:gd name="T42" fmla="*/ 6 w 57"/>
                <a:gd name="T43" fmla="*/ 26 h 62"/>
                <a:gd name="T44" fmla="*/ 1 w 57"/>
                <a:gd name="T45" fmla="*/ 29 h 62"/>
                <a:gd name="T46" fmla="*/ 9 w 57"/>
                <a:gd name="T47" fmla="*/ 11 h 62"/>
                <a:gd name="T48" fmla="*/ 55 w 57"/>
                <a:gd name="T49" fmla="*/ 23 h 62"/>
                <a:gd name="T50" fmla="*/ 52 w 57"/>
                <a:gd name="T51" fmla="*/ 22 h 62"/>
                <a:gd name="T52" fmla="*/ 37 w 57"/>
                <a:gd name="T53" fmla="*/ 9 h 62"/>
                <a:gd name="T54" fmla="*/ 37 w 57"/>
                <a:gd name="T55" fmla="*/ 2 h 62"/>
                <a:gd name="T56" fmla="*/ 55 w 57"/>
                <a:gd name="T57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62">
                  <a:moveTo>
                    <a:pt x="36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3" y="15"/>
                    <a:pt x="0" y="23"/>
                    <a:pt x="0" y="32"/>
                  </a:cubicBezTo>
                  <a:cubicBezTo>
                    <a:pt x="3" y="28"/>
                    <a:pt x="8" y="26"/>
                    <a:pt x="14" y="26"/>
                  </a:cubicBezTo>
                  <a:cubicBezTo>
                    <a:pt x="21" y="40"/>
                    <a:pt x="30" y="52"/>
                    <a:pt x="39" y="62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2"/>
                    <a:pt x="51" y="21"/>
                    <a:pt x="57" y="26"/>
                  </a:cubicBezTo>
                  <a:cubicBezTo>
                    <a:pt x="55" y="19"/>
                    <a:pt x="51" y="13"/>
                    <a:pt x="45" y="7"/>
                  </a:cubicBezTo>
                  <a:cubicBezTo>
                    <a:pt x="42" y="5"/>
                    <a:pt x="39" y="2"/>
                    <a:pt x="36" y="0"/>
                  </a:cubicBezTo>
                  <a:close/>
                  <a:moveTo>
                    <a:pt x="9" y="11"/>
                  </a:moveTo>
                  <a:cubicBezTo>
                    <a:pt x="7" y="16"/>
                    <a:pt x="6" y="21"/>
                    <a:pt x="6" y="2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1"/>
                    <a:pt x="5" y="15"/>
                    <a:pt x="9" y="11"/>
                  </a:cubicBezTo>
                  <a:close/>
                  <a:moveTo>
                    <a:pt x="55" y="23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48" y="15"/>
                    <a:pt x="43" y="11"/>
                    <a:pt x="37" y="9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44" y="7"/>
                    <a:pt x="50" y="14"/>
                    <a:pt x="55" y="2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98"/>
            <p:cNvSpPr>
              <a:spLocks/>
            </p:cNvSpPr>
            <p:nvPr/>
          </p:nvSpPr>
          <p:spPr bwMode="auto">
            <a:xfrm>
              <a:off x="5299076" y="3552826"/>
              <a:ext cx="12700" cy="26987"/>
            </a:xfrm>
            <a:custGeom>
              <a:avLst/>
              <a:gdLst>
                <a:gd name="T0" fmla="*/ 5 w 8"/>
                <a:gd name="T1" fmla="*/ 15 h 18"/>
                <a:gd name="T2" fmla="*/ 8 w 8"/>
                <a:gd name="T3" fmla="*/ 0 h 18"/>
                <a:gd name="T4" fmla="*/ 0 w 8"/>
                <a:gd name="T5" fmla="*/ 18 h 18"/>
                <a:gd name="T6" fmla="*/ 5 w 8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8">
                  <a:moveTo>
                    <a:pt x="5" y="15"/>
                  </a:moveTo>
                  <a:cubicBezTo>
                    <a:pt x="5" y="10"/>
                    <a:pt x="6" y="5"/>
                    <a:pt x="8" y="0"/>
                  </a:cubicBezTo>
                  <a:cubicBezTo>
                    <a:pt x="4" y="4"/>
                    <a:pt x="1" y="10"/>
                    <a:pt x="0" y="18"/>
                  </a:cubicBezTo>
                  <a:cubicBezTo>
                    <a:pt x="5" y="15"/>
                    <a:pt x="5" y="15"/>
                    <a:pt x="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99"/>
            <p:cNvSpPr>
              <a:spLocks/>
            </p:cNvSpPr>
            <p:nvPr/>
          </p:nvSpPr>
          <p:spPr bwMode="auto">
            <a:xfrm>
              <a:off x="5353051" y="3538538"/>
              <a:ext cx="26988" cy="31750"/>
            </a:xfrm>
            <a:custGeom>
              <a:avLst/>
              <a:gdLst>
                <a:gd name="T0" fmla="*/ 15 w 18"/>
                <a:gd name="T1" fmla="*/ 20 h 21"/>
                <a:gd name="T2" fmla="*/ 18 w 18"/>
                <a:gd name="T3" fmla="*/ 21 h 21"/>
                <a:gd name="T4" fmla="*/ 0 w 18"/>
                <a:gd name="T5" fmla="*/ 0 h 21"/>
                <a:gd name="T6" fmla="*/ 0 w 18"/>
                <a:gd name="T7" fmla="*/ 7 h 21"/>
                <a:gd name="T8" fmla="*/ 15 w 18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15" y="20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3" y="12"/>
                    <a:pt x="7" y="5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6" y="9"/>
                    <a:pt x="11" y="13"/>
                    <a:pt x="1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100"/>
            <p:cNvSpPr>
              <a:spLocks/>
            </p:cNvSpPr>
            <p:nvPr/>
          </p:nvSpPr>
          <p:spPr bwMode="auto">
            <a:xfrm>
              <a:off x="5311776" y="3549651"/>
              <a:ext cx="42863" cy="66675"/>
            </a:xfrm>
            <a:custGeom>
              <a:avLst/>
              <a:gdLst>
                <a:gd name="T0" fmla="*/ 18 w 27"/>
                <a:gd name="T1" fmla="*/ 25 h 42"/>
                <a:gd name="T2" fmla="*/ 0 w 27"/>
                <a:gd name="T3" fmla="*/ 0 h 42"/>
                <a:gd name="T4" fmla="*/ 16 w 27"/>
                <a:gd name="T5" fmla="*/ 27 h 42"/>
                <a:gd name="T6" fmla="*/ 22 w 27"/>
                <a:gd name="T7" fmla="*/ 39 h 42"/>
                <a:gd name="T8" fmla="*/ 27 w 27"/>
                <a:gd name="T9" fmla="*/ 42 h 42"/>
                <a:gd name="T10" fmla="*/ 21 w 27"/>
                <a:gd name="T11" fmla="*/ 30 h 42"/>
                <a:gd name="T12" fmla="*/ 18 w 27"/>
                <a:gd name="T13" fmla="*/ 25 h 42"/>
                <a:gd name="T14" fmla="*/ 18 w 27"/>
                <a:gd name="T15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2">
                  <a:moveTo>
                    <a:pt x="18" y="25"/>
                  </a:moveTo>
                  <a:lnTo>
                    <a:pt x="0" y="0"/>
                  </a:lnTo>
                  <a:lnTo>
                    <a:pt x="16" y="27"/>
                  </a:lnTo>
                  <a:lnTo>
                    <a:pt x="22" y="39"/>
                  </a:lnTo>
                  <a:lnTo>
                    <a:pt x="27" y="42"/>
                  </a:lnTo>
                  <a:lnTo>
                    <a:pt x="21" y="30"/>
                  </a:lnTo>
                  <a:lnTo>
                    <a:pt x="18" y="25"/>
                  </a:lnTo>
                  <a:lnTo>
                    <a:pt x="18" y="25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Freeform 101"/>
            <p:cNvSpPr>
              <a:spLocks/>
            </p:cNvSpPr>
            <p:nvPr/>
          </p:nvSpPr>
          <p:spPr bwMode="auto">
            <a:xfrm>
              <a:off x="5280026" y="3546476"/>
              <a:ext cx="119063" cy="125412"/>
            </a:xfrm>
            <a:custGeom>
              <a:avLst/>
              <a:gdLst>
                <a:gd name="T0" fmla="*/ 65 w 80"/>
                <a:gd name="T1" fmla="*/ 0 h 83"/>
                <a:gd name="T2" fmla="*/ 57 w 80"/>
                <a:gd name="T3" fmla="*/ 0 h 83"/>
                <a:gd name="T4" fmla="*/ 69 w 80"/>
                <a:gd name="T5" fmla="*/ 19 h 83"/>
                <a:gd name="T6" fmla="*/ 57 w 80"/>
                <a:gd name="T7" fmla="*/ 21 h 83"/>
                <a:gd name="T8" fmla="*/ 61 w 80"/>
                <a:gd name="T9" fmla="*/ 35 h 83"/>
                <a:gd name="T10" fmla="*/ 54 w 80"/>
                <a:gd name="T11" fmla="*/ 57 h 83"/>
                <a:gd name="T12" fmla="*/ 51 w 80"/>
                <a:gd name="T13" fmla="*/ 55 h 83"/>
                <a:gd name="T14" fmla="*/ 26 w 80"/>
                <a:gd name="T15" fmla="*/ 19 h 83"/>
                <a:gd name="T16" fmla="*/ 12 w 80"/>
                <a:gd name="T17" fmla="*/ 25 h 83"/>
                <a:gd name="T18" fmla="*/ 21 w 80"/>
                <a:gd name="T19" fmla="*/ 2 h 83"/>
                <a:gd name="T20" fmla="*/ 0 w 80"/>
                <a:gd name="T21" fmla="*/ 7 h 83"/>
                <a:gd name="T22" fmla="*/ 11 w 80"/>
                <a:gd name="T23" fmla="*/ 40 h 83"/>
                <a:gd name="T24" fmla="*/ 23 w 80"/>
                <a:gd name="T25" fmla="*/ 64 h 83"/>
                <a:gd name="T26" fmla="*/ 36 w 80"/>
                <a:gd name="T27" fmla="*/ 83 h 83"/>
                <a:gd name="T28" fmla="*/ 59 w 80"/>
                <a:gd name="T29" fmla="*/ 83 h 83"/>
                <a:gd name="T30" fmla="*/ 68 w 80"/>
                <a:gd name="T31" fmla="*/ 50 h 83"/>
                <a:gd name="T32" fmla="*/ 80 w 80"/>
                <a:gd name="T33" fmla="*/ 48 h 83"/>
                <a:gd name="T34" fmla="*/ 78 w 80"/>
                <a:gd name="T35" fmla="*/ 34 h 83"/>
                <a:gd name="T36" fmla="*/ 65 w 80"/>
                <a:gd name="T3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3">
                  <a:moveTo>
                    <a:pt x="65" y="0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63" y="6"/>
                    <a:pt x="67" y="12"/>
                    <a:pt x="69" y="19"/>
                  </a:cubicBezTo>
                  <a:cubicBezTo>
                    <a:pt x="63" y="14"/>
                    <a:pt x="58" y="15"/>
                    <a:pt x="57" y="21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3" y="45"/>
                    <a:pt x="61" y="53"/>
                    <a:pt x="54" y="57"/>
                  </a:cubicBezTo>
                  <a:cubicBezTo>
                    <a:pt x="53" y="57"/>
                    <a:pt x="52" y="56"/>
                    <a:pt x="51" y="55"/>
                  </a:cubicBezTo>
                  <a:cubicBezTo>
                    <a:pt x="42" y="45"/>
                    <a:pt x="33" y="33"/>
                    <a:pt x="26" y="19"/>
                  </a:cubicBezTo>
                  <a:cubicBezTo>
                    <a:pt x="20" y="19"/>
                    <a:pt x="15" y="21"/>
                    <a:pt x="12" y="25"/>
                  </a:cubicBezTo>
                  <a:cubicBezTo>
                    <a:pt x="12" y="16"/>
                    <a:pt x="15" y="8"/>
                    <a:pt x="21" y="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80" y="48"/>
                    <a:pt x="80" y="48"/>
                    <a:pt x="80" y="48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6" y="22"/>
                    <a:pt x="72" y="11"/>
                    <a:pt x="6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5" name="Freeform 102"/>
            <p:cNvSpPr>
              <a:spLocks/>
            </p:cNvSpPr>
            <p:nvPr/>
          </p:nvSpPr>
          <p:spPr bwMode="auto">
            <a:xfrm>
              <a:off x="5354638" y="3578226"/>
              <a:ext cx="19050" cy="53975"/>
            </a:xfrm>
            <a:custGeom>
              <a:avLst/>
              <a:gdLst>
                <a:gd name="T0" fmla="*/ 4 w 13"/>
                <a:gd name="T1" fmla="*/ 36 h 36"/>
                <a:gd name="T2" fmla="*/ 11 w 13"/>
                <a:gd name="T3" fmla="*/ 14 h 36"/>
                <a:gd name="T4" fmla="*/ 7 w 13"/>
                <a:gd name="T5" fmla="*/ 0 h 36"/>
                <a:gd name="T6" fmla="*/ 0 w 13"/>
                <a:gd name="T7" fmla="*/ 10 h 36"/>
                <a:gd name="T8" fmla="*/ 6 w 13"/>
                <a:gd name="T9" fmla="*/ 22 h 36"/>
                <a:gd name="T10" fmla="*/ 1 w 13"/>
                <a:gd name="T11" fmla="*/ 34 h 36"/>
                <a:gd name="T12" fmla="*/ 4 w 1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6">
                  <a:moveTo>
                    <a:pt x="4" y="36"/>
                  </a:moveTo>
                  <a:cubicBezTo>
                    <a:pt x="11" y="32"/>
                    <a:pt x="13" y="24"/>
                    <a:pt x="11" y="1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3" y="36"/>
                    <a:pt x="4" y="36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Freeform 103"/>
            <p:cNvSpPr>
              <a:spLocks/>
            </p:cNvSpPr>
            <p:nvPr/>
          </p:nvSpPr>
          <p:spPr bwMode="auto">
            <a:xfrm>
              <a:off x="5283201" y="3643313"/>
              <a:ext cx="50800" cy="28575"/>
            </a:xfrm>
            <a:custGeom>
              <a:avLst/>
              <a:gdLst>
                <a:gd name="T0" fmla="*/ 17 w 33"/>
                <a:gd name="T1" fmla="*/ 9 h 19"/>
                <a:gd name="T2" fmla="*/ 33 w 33"/>
                <a:gd name="T3" fmla="*/ 19 h 19"/>
                <a:gd name="T4" fmla="*/ 20 w 33"/>
                <a:gd name="T5" fmla="*/ 0 h 19"/>
                <a:gd name="T6" fmla="*/ 3 w 33"/>
                <a:gd name="T7" fmla="*/ 8 h 19"/>
                <a:gd name="T8" fmla="*/ 0 w 33"/>
                <a:gd name="T9" fmla="*/ 11 h 19"/>
                <a:gd name="T10" fmla="*/ 17 w 33"/>
                <a:gd name="T11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9">
                  <a:moveTo>
                    <a:pt x="17" y="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2"/>
                    <a:pt x="8" y="4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6" y="7"/>
                    <a:pt x="11" y="6"/>
                    <a:pt x="17" y="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Freeform 104"/>
            <p:cNvSpPr>
              <a:spLocks noEditPoints="1"/>
            </p:cNvSpPr>
            <p:nvPr/>
          </p:nvSpPr>
          <p:spPr bwMode="auto">
            <a:xfrm>
              <a:off x="5283201" y="3652838"/>
              <a:ext cx="85725" cy="30162"/>
            </a:xfrm>
            <a:custGeom>
              <a:avLst/>
              <a:gdLst>
                <a:gd name="T0" fmla="*/ 33 w 56"/>
                <a:gd name="T1" fmla="*/ 13 h 21"/>
                <a:gd name="T2" fmla="*/ 17 w 56"/>
                <a:gd name="T3" fmla="*/ 3 h 21"/>
                <a:gd name="T4" fmla="*/ 0 w 56"/>
                <a:gd name="T5" fmla="*/ 5 h 21"/>
                <a:gd name="T6" fmla="*/ 16 w 56"/>
                <a:gd name="T7" fmla="*/ 21 h 21"/>
                <a:gd name="T8" fmla="*/ 54 w 56"/>
                <a:gd name="T9" fmla="*/ 20 h 21"/>
                <a:gd name="T10" fmla="*/ 56 w 56"/>
                <a:gd name="T11" fmla="*/ 13 h 21"/>
                <a:gd name="T12" fmla="*/ 33 w 56"/>
                <a:gd name="T13" fmla="*/ 13 h 21"/>
                <a:gd name="T14" fmla="*/ 21 w 56"/>
                <a:gd name="T15" fmla="*/ 20 h 21"/>
                <a:gd name="T16" fmla="*/ 17 w 56"/>
                <a:gd name="T17" fmla="*/ 20 h 21"/>
                <a:gd name="T18" fmla="*/ 2 w 56"/>
                <a:gd name="T19" fmla="*/ 5 h 21"/>
                <a:gd name="T20" fmla="*/ 4 w 56"/>
                <a:gd name="T21" fmla="*/ 4 h 21"/>
                <a:gd name="T22" fmla="*/ 21 w 56"/>
                <a:gd name="T23" fmla="*/ 20 h 21"/>
                <a:gd name="T24" fmla="*/ 34 w 56"/>
                <a:gd name="T25" fmla="*/ 15 h 21"/>
                <a:gd name="T26" fmla="*/ 33 w 56"/>
                <a:gd name="T27" fmla="*/ 13 h 21"/>
                <a:gd name="T28" fmla="*/ 55 w 56"/>
                <a:gd name="T29" fmla="*/ 13 h 21"/>
                <a:gd name="T30" fmla="*/ 54 w 56"/>
                <a:gd name="T31" fmla="*/ 15 h 21"/>
                <a:gd name="T32" fmla="*/ 34 w 56"/>
                <a:gd name="T3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21">
                  <a:moveTo>
                    <a:pt x="33" y="1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1" y="0"/>
                    <a:pt x="6" y="1"/>
                    <a:pt x="0" y="5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33" y="13"/>
                    <a:pt x="33" y="13"/>
                    <a:pt x="33" y="13"/>
                  </a:cubicBezTo>
                  <a:close/>
                  <a:moveTo>
                    <a:pt x="21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34" y="15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4" y="15"/>
                    <a:pt x="34" y="15"/>
                    <a:pt x="34" y="15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Freeform 105"/>
            <p:cNvSpPr>
              <a:spLocks/>
            </p:cNvSpPr>
            <p:nvPr/>
          </p:nvSpPr>
          <p:spPr bwMode="auto">
            <a:xfrm>
              <a:off x="5286376" y="3657601"/>
              <a:ext cx="28575" cy="25400"/>
            </a:xfrm>
            <a:custGeom>
              <a:avLst/>
              <a:gdLst>
                <a:gd name="T0" fmla="*/ 15 w 18"/>
                <a:gd name="T1" fmla="*/ 16 h 16"/>
                <a:gd name="T2" fmla="*/ 18 w 18"/>
                <a:gd name="T3" fmla="*/ 16 h 16"/>
                <a:gd name="T4" fmla="*/ 2 w 18"/>
                <a:gd name="T5" fmla="*/ 0 h 16"/>
                <a:gd name="T6" fmla="*/ 0 w 18"/>
                <a:gd name="T7" fmla="*/ 1 h 16"/>
                <a:gd name="T8" fmla="*/ 15 w 18"/>
                <a:gd name="T9" fmla="*/ 16 h 16"/>
                <a:gd name="T10" fmla="*/ 15 w 1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5" y="16"/>
                  </a:moveTo>
                  <a:lnTo>
                    <a:pt x="18" y="16"/>
                  </a:lnTo>
                  <a:lnTo>
                    <a:pt x="2" y="0"/>
                  </a:lnTo>
                  <a:lnTo>
                    <a:pt x="0" y="1"/>
                  </a:lnTo>
                  <a:lnTo>
                    <a:pt x="15" y="16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Freeform 106"/>
            <p:cNvSpPr>
              <a:spLocks/>
            </p:cNvSpPr>
            <p:nvPr/>
          </p:nvSpPr>
          <p:spPr bwMode="auto">
            <a:xfrm>
              <a:off x="5334001" y="3671888"/>
              <a:ext cx="33338" cy="3175"/>
            </a:xfrm>
            <a:custGeom>
              <a:avLst/>
              <a:gdLst>
                <a:gd name="T0" fmla="*/ 0 w 21"/>
                <a:gd name="T1" fmla="*/ 0 h 2"/>
                <a:gd name="T2" fmla="*/ 1 w 21"/>
                <a:gd name="T3" fmla="*/ 2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  <a:gd name="T10" fmla="*/ 0 w 2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lnTo>
                    <a:pt x="1" y="2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Freeform 107"/>
            <p:cNvSpPr>
              <a:spLocks/>
            </p:cNvSpPr>
            <p:nvPr/>
          </p:nvSpPr>
          <p:spPr bwMode="auto">
            <a:xfrm>
              <a:off x="5300663" y="3614738"/>
              <a:ext cx="133350" cy="85725"/>
            </a:xfrm>
            <a:custGeom>
              <a:avLst/>
              <a:gdLst>
                <a:gd name="T0" fmla="*/ 43 w 84"/>
                <a:gd name="T1" fmla="*/ 36 h 54"/>
                <a:gd name="T2" fmla="*/ 41 w 84"/>
                <a:gd name="T3" fmla="*/ 43 h 54"/>
                <a:gd name="T4" fmla="*/ 39 w 84"/>
                <a:gd name="T5" fmla="*/ 50 h 54"/>
                <a:gd name="T6" fmla="*/ 12 w 84"/>
                <a:gd name="T7" fmla="*/ 50 h 54"/>
                <a:gd name="T8" fmla="*/ 0 w 84"/>
                <a:gd name="T9" fmla="*/ 49 h 54"/>
                <a:gd name="T10" fmla="*/ 0 w 84"/>
                <a:gd name="T11" fmla="*/ 54 h 54"/>
                <a:gd name="T12" fmla="*/ 3 w 84"/>
                <a:gd name="T13" fmla="*/ 54 h 54"/>
                <a:gd name="T14" fmla="*/ 26 w 84"/>
                <a:gd name="T15" fmla="*/ 54 h 54"/>
                <a:gd name="T16" fmla="*/ 41 w 84"/>
                <a:gd name="T17" fmla="*/ 54 h 54"/>
                <a:gd name="T18" fmla="*/ 42 w 84"/>
                <a:gd name="T19" fmla="*/ 53 h 54"/>
                <a:gd name="T20" fmla="*/ 56 w 84"/>
                <a:gd name="T21" fmla="*/ 6 h 54"/>
                <a:gd name="T22" fmla="*/ 84 w 84"/>
                <a:gd name="T23" fmla="*/ 1 h 54"/>
                <a:gd name="T24" fmla="*/ 81 w 84"/>
                <a:gd name="T25" fmla="*/ 0 h 54"/>
                <a:gd name="T26" fmla="*/ 80 w 84"/>
                <a:gd name="T27" fmla="*/ 0 h 54"/>
                <a:gd name="T28" fmla="*/ 73 w 84"/>
                <a:gd name="T29" fmla="*/ 1 h 54"/>
                <a:gd name="T30" fmla="*/ 62 w 84"/>
                <a:gd name="T31" fmla="*/ 3 h 54"/>
                <a:gd name="T32" fmla="*/ 51 w 84"/>
                <a:gd name="T33" fmla="*/ 5 h 54"/>
                <a:gd name="T34" fmla="*/ 43 w 84"/>
                <a:gd name="T35" fmla="*/ 36 h 54"/>
                <a:gd name="T36" fmla="*/ 43 w 84"/>
                <a:gd name="T37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54">
                  <a:moveTo>
                    <a:pt x="43" y="36"/>
                  </a:moveTo>
                  <a:lnTo>
                    <a:pt x="41" y="43"/>
                  </a:lnTo>
                  <a:lnTo>
                    <a:pt x="39" y="50"/>
                  </a:lnTo>
                  <a:lnTo>
                    <a:pt x="12" y="50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26" y="54"/>
                  </a:lnTo>
                  <a:lnTo>
                    <a:pt x="41" y="54"/>
                  </a:lnTo>
                  <a:lnTo>
                    <a:pt x="42" y="53"/>
                  </a:lnTo>
                  <a:lnTo>
                    <a:pt x="56" y="6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3" y="1"/>
                  </a:lnTo>
                  <a:lnTo>
                    <a:pt x="62" y="3"/>
                  </a:lnTo>
                  <a:lnTo>
                    <a:pt x="51" y="5"/>
                  </a:lnTo>
                  <a:lnTo>
                    <a:pt x="43" y="36"/>
                  </a:lnTo>
                  <a:lnTo>
                    <a:pt x="43" y="36"/>
                  </a:lnTo>
                  <a:close/>
                </a:path>
              </a:pathLst>
            </a:custGeom>
            <a:solidFill>
              <a:srgbClr val="B5B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" name="Freeform 108"/>
            <p:cNvSpPr>
              <a:spLocks/>
            </p:cNvSpPr>
            <p:nvPr/>
          </p:nvSpPr>
          <p:spPr bwMode="auto">
            <a:xfrm>
              <a:off x="5308601" y="3683001"/>
              <a:ext cx="57150" cy="11112"/>
            </a:xfrm>
            <a:custGeom>
              <a:avLst/>
              <a:gdLst>
                <a:gd name="T0" fmla="*/ 36 w 36"/>
                <a:gd name="T1" fmla="*/ 0 h 7"/>
                <a:gd name="T2" fmla="*/ 0 w 36"/>
                <a:gd name="T3" fmla="*/ 0 h 7"/>
                <a:gd name="T4" fmla="*/ 4 w 36"/>
                <a:gd name="T5" fmla="*/ 5 h 7"/>
                <a:gd name="T6" fmla="*/ 7 w 36"/>
                <a:gd name="T7" fmla="*/ 7 h 7"/>
                <a:gd name="T8" fmla="*/ 34 w 36"/>
                <a:gd name="T9" fmla="*/ 7 h 7"/>
                <a:gd name="T10" fmla="*/ 36 w 36"/>
                <a:gd name="T11" fmla="*/ 0 h 7"/>
                <a:gd name="T12" fmla="*/ 36 w 3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6" y="0"/>
                  </a:moveTo>
                  <a:lnTo>
                    <a:pt x="0" y="0"/>
                  </a:lnTo>
                  <a:lnTo>
                    <a:pt x="4" y="5"/>
                  </a:lnTo>
                  <a:lnTo>
                    <a:pt x="7" y="7"/>
                  </a:lnTo>
                  <a:lnTo>
                    <a:pt x="34" y="7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2" name="Freeform 109"/>
            <p:cNvSpPr>
              <a:spLocks/>
            </p:cNvSpPr>
            <p:nvPr/>
          </p:nvSpPr>
          <p:spPr bwMode="auto">
            <a:xfrm>
              <a:off x="5249863" y="3644901"/>
              <a:ext cx="22225" cy="63500"/>
            </a:xfrm>
            <a:custGeom>
              <a:avLst/>
              <a:gdLst>
                <a:gd name="T0" fmla="*/ 0 w 15"/>
                <a:gd name="T1" fmla="*/ 0 h 42"/>
                <a:gd name="T2" fmla="*/ 0 w 15"/>
                <a:gd name="T3" fmla="*/ 0 h 42"/>
                <a:gd name="T4" fmla="*/ 3 w 15"/>
                <a:gd name="T5" fmla="*/ 42 h 42"/>
                <a:gd name="T6" fmla="*/ 8 w 15"/>
                <a:gd name="T7" fmla="*/ 42 h 42"/>
                <a:gd name="T8" fmla="*/ 5 w 15"/>
                <a:gd name="T9" fmla="*/ 4 h 42"/>
                <a:gd name="T10" fmla="*/ 15 w 15"/>
                <a:gd name="T11" fmla="*/ 4 h 42"/>
                <a:gd name="T12" fmla="*/ 11 w 15"/>
                <a:gd name="T13" fmla="*/ 2 h 42"/>
                <a:gd name="T14" fmla="*/ 10 w 15"/>
                <a:gd name="T15" fmla="*/ 0 h 42"/>
                <a:gd name="T16" fmla="*/ 0 w 15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4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3" name="Freeform 110"/>
            <p:cNvSpPr>
              <a:spLocks/>
            </p:cNvSpPr>
            <p:nvPr/>
          </p:nvSpPr>
          <p:spPr bwMode="auto">
            <a:xfrm>
              <a:off x="5256213" y="3651251"/>
              <a:ext cx="63500" cy="57150"/>
            </a:xfrm>
            <a:custGeom>
              <a:avLst/>
              <a:gdLst>
                <a:gd name="T0" fmla="*/ 18 w 42"/>
                <a:gd name="T1" fmla="*/ 6 h 38"/>
                <a:gd name="T2" fmla="*/ 16 w 42"/>
                <a:gd name="T3" fmla="*/ 7 h 38"/>
                <a:gd name="T4" fmla="*/ 10 w 42"/>
                <a:gd name="T5" fmla="*/ 0 h 38"/>
                <a:gd name="T6" fmla="*/ 0 w 42"/>
                <a:gd name="T7" fmla="*/ 0 h 38"/>
                <a:gd name="T8" fmla="*/ 3 w 42"/>
                <a:gd name="T9" fmla="*/ 38 h 38"/>
                <a:gd name="T10" fmla="*/ 31 w 42"/>
                <a:gd name="T11" fmla="*/ 38 h 38"/>
                <a:gd name="T12" fmla="*/ 32 w 42"/>
                <a:gd name="T13" fmla="*/ 33 h 38"/>
                <a:gd name="T14" fmla="*/ 29 w 42"/>
                <a:gd name="T15" fmla="*/ 33 h 38"/>
                <a:gd name="T16" fmla="*/ 29 w 42"/>
                <a:gd name="T17" fmla="*/ 28 h 38"/>
                <a:gd name="T18" fmla="*/ 42 w 42"/>
                <a:gd name="T19" fmla="*/ 29 h 38"/>
                <a:gd name="T20" fmla="*/ 39 w 42"/>
                <a:gd name="T21" fmla="*/ 27 h 38"/>
                <a:gd name="T22" fmla="*/ 34 w 42"/>
                <a:gd name="T23" fmla="*/ 22 h 38"/>
                <a:gd name="T24" fmla="*/ 18 w 42"/>
                <a:gd name="T2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38">
                  <a:moveTo>
                    <a:pt x="18" y="6"/>
                  </a:moveTo>
                  <a:cubicBezTo>
                    <a:pt x="17" y="6"/>
                    <a:pt x="17" y="7"/>
                    <a:pt x="16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18" y="6"/>
                    <a:pt x="18" y="6"/>
                    <a:pt x="18" y="6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4" name="Freeform 111"/>
            <p:cNvSpPr>
              <a:spLocks/>
            </p:cNvSpPr>
            <p:nvPr/>
          </p:nvSpPr>
          <p:spPr bwMode="auto">
            <a:xfrm>
              <a:off x="5278438" y="3557588"/>
              <a:ext cx="34925" cy="96837"/>
            </a:xfrm>
            <a:custGeom>
              <a:avLst/>
              <a:gdLst>
                <a:gd name="T0" fmla="*/ 13 w 24"/>
                <a:gd name="T1" fmla="*/ 55 h 65"/>
                <a:gd name="T2" fmla="*/ 7 w 24"/>
                <a:gd name="T3" fmla="*/ 65 h 65"/>
                <a:gd name="T4" fmla="*/ 24 w 24"/>
                <a:gd name="T5" fmla="*/ 57 h 65"/>
                <a:gd name="T6" fmla="*/ 12 w 24"/>
                <a:gd name="T7" fmla="*/ 33 h 65"/>
                <a:gd name="T8" fmla="*/ 1 w 24"/>
                <a:gd name="T9" fmla="*/ 0 h 65"/>
                <a:gd name="T10" fmla="*/ 13 w 24"/>
                <a:gd name="T11" fmla="*/ 5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65">
                  <a:moveTo>
                    <a:pt x="13" y="55"/>
                  </a:moveTo>
                  <a:cubicBezTo>
                    <a:pt x="7" y="65"/>
                    <a:pt x="7" y="65"/>
                    <a:pt x="7" y="65"/>
                  </a:cubicBezTo>
                  <a:cubicBezTo>
                    <a:pt x="12" y="61"/>
                    <a:pt x="17" y="59"/>
                    <a:pt x="24" y="57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4"/>
                    <a:pt x="4" y="43"/>
                    <a:pt x="13" y="55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5" name="Freeform 112"/>
            <p:cNvSpPr>
              <a:spLocks/>
            </p:cNvSpPr>
            <p:nvPr/>
          </p:nvSpPr>
          <p:spPr bwMode="auto">
            <a:xfrm>
              <a:off x="5237163" y="3692526"/>
              <a:ext cx="195263" cy="36512"/>
            </a:xfrm>
            <a:custGeom>
              <a:avLst/>
              <a:gdLst>
                <a:gd name="T0" fmla="*/ 3 w 130"/>
                <a:gd name="T1" fmla="*/ 15 h 24"/>
                <a:gd name="T2" fmla="*/ 4 w 130"/>
                <a:gd name="T3" fmla="*/ 12 h 24"/>
                <a:gd name="T4" fmla="*/ 74 w 130"/>
                <a:gd name="T5" fmla="*/ 12 h 24"/>
                <a:gd name="T6" fmla="*/ 75 w 130"/>
                <a:gd name="T7" fmla="*/ 12 h 24"/>
                <a:gd name="T8" fmla="*/ 96 w 130"/>
                <a:gd name="T9" fmla="*/ 1 h 24"/>
                <a:gd name="T10" fmla="*/ 106 w 130"/>
                <a:gd name="T11" fmla="*/ 3 h 24"/>
                <a:gd name="T12" fmla="*/ 106 w 130"/>
                <a:gd name="T13" fmla="*/ 3 h 24"/>
                <a:gd name="T14" fmla="*/ 119 w 130"/>
                <a:gd name="T15" fmla="*/ 5 h 24"/>
                <a:gd name="T16" fmla="*/ 113 w 130"/>
                <a:gd name="T17" fmla="*/ 2 h 24"/>
                <a:gd name="T18" fmla="*/ 113 w 130"/>
                <a:gd name="T19" fmla="*/ 2 h 24"/>
                <a:gd name="T20" fmla="*/ 112 w 130"/>
                <a:gd name="T21" fmla="*/ 2 h 24"/>
                <a:gd name="T22" fmla="*/ 95 w 130"/>
                <a:gd name="T23" fmla="*/ 0 h 24"/>
                <a:gd name="T24" fmla="*/ 86 w 130"/>
                <a:gd name="T25" fmla="*/ 4 h 24"/>
                <a:gd name="T26" fmla="*/ 85 w 130"/>
                <a:gd name="T27" fmla="*/ 5 h 24"/>
                <a:gd name="T28" fmla="*/ 74 w 130"/>
                <a:gd name="T29" fmla="*/ 10 h 24"/>
                <a:gd name="T30" fmla="*/ 44 w 130"/>
                <a:gd name="T31" fmla="*/ 10 h 24"/>
                <a:gd name="T32" fmla="*/ 16 w 130"/>
                <a:gd name="T33" fmla="*/ 10 h 24"/>
                <a:gd name="T34" fmla="*/ 11 w 130"/>
                <a:gd name="T35" fmla="*/ 10 h 24"/>
                <a:gd name="T36" fmla="*/ 3 w 130"/>
                <a:gd name="T37" fmla="*/ 10 h 24"/>
                <a:gd name="T38" fmla="*/ 0 w 130"/>
                <a:gd name="T39" fmla="*/ 22 h 24"/>
                <a:gd name="T40" fmla="*/ 77 w 130"/>
                <a:gd name="T41" fmla="*/ 19 h 24"/>
                <a:gd name="T42" fmla="*/ 102 w 130"/>
                <a:gd name="T43" fmla="*/ 14 h 24"/>
                <a:gd name="T44" fmla="*/ 126 w 130"/>
                <a:gd name="T45" fmla="*/ 15 h 24"/>
                <a:gd name="T46" fmla="*/ 127 w 130"/>
                <a:gd name="T47" fmla="*/ 15 h 24"/>
                <a:gd name="T48" fmla="*/ 105 w 130"/>
                <a:gd name="T49" fmla="*/ 10 h 24"/>
                <a:gd name="T50" fmla="*/ 107 w 130"/>
                <a:gd name="T51" fmla="*/ 9 h 24"/>
                <a:gd name="T52" fmla="*/ 130 w 130"/>
                <a:gd name="T53" fmla="*/ 15 h 24"/>
                <a:gd name="T54" fmla="*/ 129 w 130"/>
                <a:gd name="T55" fmla="*/ 14 h 24"/>
                <a:gd name="T56" fmla="*/ 126 w 130"/>
                <a:gd name="T57" fmla="*/ 11 h 24"/>
                <a:gd name="T58" fmla="*/ 105 w 130"/>
                <a:gd name="T59" fmla="*/ 7 h 24"/>
                <a:gd name="T60" fmla="*/ 106 w 130"/>
                <a:gd name="T61" fmla="*/ 6 h 24"/>
                <a:gd name="T62" fmla="*/ 126 w 130"/>
                <a:gd name="T63" fmla="*/ 10 h 24"/>
                <a:gd name="T64" fmla="*/ 120 w 130"/>
                <a:gd name="T65" fmla="*/ 8 h 24"/>
                <a:gd name="T66" fmla="*/ 105 w 130"/>
                <a:gd name="T67" fmla="*/ 4 h 24"/>
                <a:gd name="T68" fmla="*/ 107 w 130"/>
                <a:gd name="T69" fmla="*/ 4 h 24"/>
                <a:gd name="T70" fmla="*/ 117 w 130"/>
                <a:gd name="T71" fmla="*/ 6 h 24"/>
                <a:gd name="T72" fmla="*/ 108 w 130"/>
                <a:gd name="T73" fmla="*/ 3 h 24"/>
                <a:gd name="T74" fmla="*/ 106 w 130"/>
                <a:gd name="T75" fmla="*/ 3 h 24"/>
                <a:gd name="T76" fmla="*/ 106 w 130"/>
                <a:gd name="T77" fmla="*/ 3 h 24"/>
                <a:gd name="T78" fmla="*/ 97 w 130"/>
                <a:gd name="T79" fmla="*/ 3 h 24"/>
                <a:gd name="T80" fmla="*/ 75 w 130"/>
                <a:gd name="T81" fmla="*/ 14 h 24"/>
                <a:gd name="T82" fmla="*/ 3 w 130"/>
                <a:gd name="T8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24">
                  <a:moveTo>
                    <a:pt x="3" y="15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5" y="12"/>
                    <a:pt x="75" y="12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8" y="4"/>
                    <a:pt x="116" y="3"/>
                    <a:pt x="113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3" y="2"/>
                    <a:pt x="112" y="2"/>
                    <a:pt x="112" y="2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5" y="24"/>
                    <a:pt x="51" y="23"/>
                    <a:pt x="77" y="19"/>
                  </a:cubicBezTo>
                  <a:cubicBezTo>
                    <a:pt x="87" y="20"/>
                    <a:pt x="95" y="19"/>
                    <a:pt x="102" y="14"/>
                  </a:cubicBezTo>
                  <a:cubicBezTo>
                    <a:pt x="111" y="16"/>
                    <a:pt x="119" y="16"/>
                    <a:pt x="126" y="15"/>
                  </a:cubicBezTo>
                  <a:cubicBezTo>
                    <a:pt x="126" y="15"/>
                    <a:pt x="126" y="15"/>
                    <a:pt x="127" y="15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0" y="14"/>
                    <a:pt x="130" y="14"/>
                    <a:pt x="129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26" y="10"/>
                    <a:pt x="126" y="10"/>
                    <a:pt x="126" y="10"/>
                  </a:cubicBezTo>
                  <a:cubicBezTo>
                    <a:pt x="125" y="9"/>
                    <a:pt x="123" y="8"/>
                    <a:pt x="120" y="8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6" y="4"/>
                    <a:pt x="106" y="4"/>
                    <a:pt x="107" y="4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4" y="5"/>
                    <a:pt x="110" y="4"/>
                    <a:pt x="108" y="3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6" name="Freeform 113"/>
            <p:cNvSpPr>
              <a:spLocks/>
            </p:cNvSpPr>
            <p:nvPr/>
          </p:nvSpPr>
          <p:spPr bwMode="auto">
            <a:xfrm>
              <a:off x="5241926" y="3694113"/>
              <a:ext cx="155575" cy="20637"/>
            </a:xfrm>
            <a:custGeom>
              <a:avLst/>
              <a:gdLst>
                <a:gd name="T0" fmla="*/ 1 w 103"/>
                <a:gd name="T1" fmla="*/ 11 h 14"/>
                <a:gd name="T2" fmla="*/ 0 w 103"/>
                <a:gd name="T3" fmla="*/ 14 h 14"/>
                <a:gd name="T4" fmla="*/ 72 w 103"/>
                <a:gd name="T5" fmla="*/ 13 h 14"/>
                <a:gd name="T6" fmla="*/ 94 w 103"/>
                <a:gd name="T7" fmla="*/ 2 h 14"/>
                <a:gd name="T8" fmla="*/ 103 w 103"/>
                <a:gd name="T9" fmla="*/ 2 h 14"/>
                <a:gd name="T10" fmla="*/ 93 w 103"/>
                <a:gd name="T11" fmla="*/ 0 h 14"/>
                <a:gd name="T12" fmla="*/ 72 w 103"/>
                <a:gd name="T13" fmla="*/ 11 h 14"/>
                <a:gd name="T14" fmla="*/ 71 w 103"/>
                <a:gd name="T15" fmla="*/ 11 h 14"/>
                <a:gd name="T16" fmla="*/ 1 w 103"/>
                <a:gd name="T17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">
                  <a:moveTo>
                    <a:pt x="1" y="11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1" y="11"/>
                    <a:pt x="71" y="11"/>
                  </a:cubicBezTo>
                  <a:cubicBezTo>
                    <a:pt x="1" y="11"/>
                    <a:pt x="1" y="11"/>
                    <a:pt x="1" y="11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7" name="Freeform 114"/>
            <p:cNvSpPr>
              <a:spLocks noEditPoints="1"/>
            </p:cNvSpPr>
            <p:nvPr/>
          </p:nvSpPr>
          <p:spPr bwMode="auto">
            <a:xfrm>
              <a:off x="5207001" y="3690938"/>
              <a:ext cx="34925" cy="34925"/>
            </a:xfrm>
            <a:custGeom>
              <a:avLst/>
              <a:gdLst>
                <a:gd name="T0" fmla="*/ 20 w 23"/>
                <a:gd name="T1" fmla="*/ 23 h 23"/>
                <a:gd name="T2" fmla="*/ 23 w 23"/>
                <a:gd name="T3" fmla="*/ 11 h 23"/>
                <a:gd name="T4" fmla="*/ 8 w 23"/>
                <a:gd name="T5" fmla="*/ 0 h 23"/>
                <a:gd name="T6" fmla="*/ 8 w 23"/>
                <a:gd name="T7" fmla="*/ 1 h 23"/>
                <a:gd name="T8" fmla="*/ 2 w 23"/>
                <a:gd name="T9" fmla="*/ 12 h 23"/>
                <a:gd name="T10" fmla="*/ 2 w 23"/>
                <a:gd name="T11" fmla="*/ 12 h 23"/>
                <a:gd name="T12" fmla="*/ 0 w 23"/>
                <a:gd name="T13" fmla="*/ 16 h 23"/>
                <a:gd name="T14" fmla="*/ 20 w 23"/>
                <a:gd name="T15" fmla="*/ 23 h 23"/>
                <a:gd name="T16" fmla="*/ 9 w 23"/>
                <a:gd name="T17" fmla="*/ 3 h 23"/>
                <a:gd name="T18" fmla="*/ 20 w 23"/>
                <a:gd name="T19" fmla="*/ 12 h 23"/>
                <a:gd name="T20" fmla="*/ 20 w 23"/>
                <a:gd name="T21" fmla="*/ 14 h 23"/>
                <a:gd name="T22" fmla="*/ 7 w 23"/>
                <a:gd name="T23" fmla="*/ 5 h 23"/>
                <a:gd name="T24" fmla="*/ 9 w 23"/>
                <a:gd name="T2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3">
                  <a:moveTo>
                    <a:pt x="20" y="23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7" y="8"/>
                    <a:pt x="13" y="4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9" y="3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8" name="Freeform 115"/>
            <p:cNvSpPr>
              <a:spLocks/>
            </p:cNvSpPr>
            <p:nvPr/>
          </p:nvSpPr>
          <p:spPr bwMode="auto">
            <a:xfrm>
              <a:off x="5218113" y="3695701"/>
              <a:ext cx="19050" cy="15875"/>
            </a:xfrm>
            <a:custGeom>
              <a:avLst/>
              <a:gdLst>
                <a:gd name="T0" fmla="*/ 12 w 12"/>
                <a:gd name="T1" fmla="*/ 9 h 10"/>
                <a:gd name="T2" fmla="*/ 2 w 12"/>
                <a:gd name="T3" fmla="*/ 0 h 10"/>
                <a:gd name="T4" fmla="*/ 0 w 12"/>
                <a:gd name="T5" fmla="*/ 2 h 10"/>
                <a:gd name="T6" fmla="*/ 12 w 12"/>
                <a:gd name="T7" fmla="*/ 10 h 10"/>
                <a:gd name="T8" fmla="*/ 12 w 12"/>
                <a:gd name="T9" fmla="*/ 9 h 10"/>
                <a:gd name="T10" fmla="*/ 12 w 12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2" y="9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9" name="Freeform 116"/>
            <p:cNvSpPr>
              <a:spLocks/>
            </p:cNvSpPr>
            <p:nvPr/>
          </p:nvSpPr>
          <p:spPr bwMode="auto">
            <a:xfrm>
              <a:off x="5232401" y="3713163"/>
              <a:ext cx="195263" cy="31750"/>
            </a:xfrm>
            <a:custGeom>
              <a:avLst/>
              <a:gdLst>
                <a:gd name="T0" fmla="*/ 0 w 130"/>
                <a:gd name="T1" fmla="*/ 20 h 21"/>
                <a:gd name="T2" fmla="*/ 2 w 130"/>
                <a:gd name="T3" fmla="*/ 20 h 21"/>
                <a:gd name="T4" fmla="*/ 14 w 130"/>
                <a:gd name="T5" fmla="*/ 20 h 21"/>
                <a:gd name="T6" fmla="*/ 20 w 130"/>
                <a:gd name="T7" fmla="*/ 20 h 21"/>
                <a:gd name="T8" fmla="*/ 28 w 130"/>
                <a:gd name="T9" fmla="*/ 19 h 21"/>
                <a:gd name="T10" fmla="*/ 45 w 130"/>
                <a:gd name="T11" fmla="*/ 17 h 21"/>
                <a:gd name="T12" fmla="*/ 62 w 130"/>
                <a:gd name="T13" fmla="*/ 14 h 21"/>
                <a:gd name="T14" fmla="*/ 82 w 130"/>
                <a:gd name="T15" fmla="*/ 9 h 21"/>
                <a:gd name="T16" fmla="*/ 106 w 130"/>
                <a:gd name="T17" fmla="*/ 3 h 21"/>
                <a:gd name="T18" fmla="*/ 129 w 130"/>
                <a:gd name="T19" fmla="*/ 3 h 21"/>
                <a:gd name="T20" fmla="*/ 130 w 130"/>
                <a:gd name="T21" fmla="*/ 1 h 21"/>
                <a:gd name="T22" fmla="*/ 129 w 130"/>
                <a:gd name="T23" fmla="*/ 1 h 21"/>
                <a:gd name="T24" fmla="*/ 105 w 130"/>
                <a:gd name="T25" fmla="*/ 0 h 21"/>
                <a:gd name="T26" fmla="*/ 80 w 130"/>
                <a:gd name="T27" fmla="*/ 5 h 21"/>
                <a:gd name="T28" fmla="*/ 3 w 130"/>
                <a:gd name="T29" fmla="*/ 8 h 21"/>
                <a:gd name="T30" fmla="*/ 0 w 130"/>
                <a:gd name="T3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21">
                  <a:moveTo>
                    <a:pt x="0" y="20"/>
                  </a:moveTo>
                  <a:cubicBezTo>
                    <a:pt x="0" y="20"/>
                    <a:pt x="1" y="20"/>
                    <a:pt x="2" y="20"/>
                  </a:cubicBezTo>
                  <a:cubicBezTo>
                    <a:pt x="6" y="21"/>
                    <a:pt x="10" y="21"/>
                    <a:pt x="14" y="20"/>
                  </a:cubicBezTo>
                  <a:cubicBezTo>
                    <a:pt x="16" y="20"/>
                    <a:pt x="18" y="20"/>
                    <a:pt x="20" y="20"/>
                  </a:cubicBezTo>
                  <a:cubicBezTo>
                    <a:pt x="23" y="20"/>
                    <a:pt x="25" y="20"/>
                    <a:pt x="28" y="19"/>
                  </a:cubicBezTo>
                  <a:cubicBezTo>
                    <a:pt x="33" y="19"/>
                    <a:pt x="39" y="18"/>
                    <a:pt x="45" y="17"/>
                  </a:cubicBezTo>
                  <a:cubicBezTo>
                    <a:pt x="51" y="17"/>
                    <a:pt x="56" y="15"/>
                    <a:pt x="62" y="14"/>
                  </a:cubicBezTo>
                  <a:cubicBezTo>
                    <a:pt x="69" y="13"/>
                    <a:pt x="76" y="11"/>
                    <a:pt x="82" y="9"/>
                  </a:cubicBezTo>
                  <a:cubicBezTo>
                    <a:pt x="93" y="9"/>
                    <a:pt x="101" y="7"/>
                    <a:pt x="106" y="3"/>
                  </a:cubicBezTo>
                  <a:cubicBezTo>
                    <a:pt x="120" y="5"/>
                    <a:pt x="127" y="5"/>
                    <a:pt x="129" y="3"/>
                  </a:cubicBezTo>
                  <a:cubicBezTo>
                    <a:pt x="129" y="2"/>
                    <a:pt x="130" y="2"/>
                    <a:pt x="130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2" y="2"/>
                    <a:pt x="114" y="2"/>
                    <a:pt x="105" y="0"/>
                  </a:cubicBezTo>
                  <a:cubicBezTo>
                    <a:pt x="98" y="5"/>
                    <a:pt x="90" y="6"/>
                    <a:pt x="80" y="5"/>
                  </a:cubicBezTo>
                  <a:cubicBezTo>
                    <a:pt x="54" y="9"/>
                    <a:pt x="28" y="10"/>
                    <a:pt x="3" y="8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0" name="Freeform 117"/>
            <p:cNvSpPr>
              <a:spLocks/>
            </p:cNvSpPr>
            <p:nvPr/>
          </p:nvSpPr>
          <p:spPr bwMode="auto">
            <a:xfrm>
              <a:off x="5053013" y="3609976"/>
              <a:ext cx="184150" cy="249237"/>
            </a:xfrm>
            <a:custGeom>
              <a:avLst/>
              <a:gdLst>
                <a:gd name="T0" fmla="*/ 118 w 122"/>
                <a:gd name="T1" fmla="*/ 91 h 166"/>
                <a:gd name="T2" fmla="*/ 119 w 122"/>
                <a:gd name="T3" fmla="*/ 89 h 166"/>
                <a:gd name="T4" fmla="*/ 122 w 122"/>
                <a:gd name="T5" fmla="*/ 77 h 166"/>
                <a:gd name="T6" fmla="*/ 102 w 122"/>
                <a:gd name="T7" fmla="*/ 70 h 166"/>
                <a:gd name="T8" fmla="*/ 104 w 122"/>
                <a:gd name="T9" fmla="*/ 66 h 166"/>
                <a:gd name="T10" fmla="*/ 104 w 122"/>
                <a:gd name="T11" fmla="*/ 66 h 166"/>
                <a:gd name="T12" fmla="*/ 110 w 122"/>
                <a:gd name="T13" fmla="*/ 55 h 166"/>
                <a:gd name="T14" fmla="*/ 99 w 122"/>
                <a:gd name="T15" fmla="*/ 64 h 166"/>
                <a:gd name="T16" fmla="*/ 44 w 122"/>
                <a:gd name="T17" fmla="*/ 28 h 166"/>
                <a:gd name="T18" fmla="*/ 68 w 122"/>
                <a:gd name="T19" fmla="*/ 8 h 166"/>
                <a:gd name="T20" fmla="*/ 70 w 122"/>
                <a:gd name="T21" fmla="*/ 8 h 166"/>
                <a:gd name="T22" fmla="*/ 66 w 122"/>
                <a:gd name="T23" fmla="*/ 3 h 166"/>
                <a:gd name="T24" fmla="*/ 40 w 122"/>
                <a:gd name="T25" fmla="*/ 40 h 166"/>
                <a:gd name="T26" fmla="*/ 75 w 122"/>
                <a:gd name="T27" fmla="*/ 65 h 166"/>
                <a:gd name="T28" fmla="*/ 60 w 122"/>
                <a:gd name="T29" fmla="*/ 120 h 166"/>
                <a:gd name="T30" fmla="*/ 0 w 122"/>
                <a:gd name="T31" fmla="*/ 147 h 166"/>
                <a:gd name="T32" fmla="*/ 83 w 122"/>
                <a:gd name="T33" fmla="*/ 127 h 166"/>
                <a:gd name="T34" fmla="*/ 87 w 122"/>
                <a:gd name="T35" fmla="*/ 73 h 166"/>
                <a:gd name="T36" fmla="*/ 98 w 122"/>
                <a:gd name="T37" fmla="*/ 79 h 166"/>
                <a:gd name="T38" fmla="*/ 96 w 122"/>
                <a:gd name="T39" fmla="*/ 84 h 166"/>
                <a:gd name="T40" fmla="*/ 118 w 122"/>
                <a:gd name="T41" fmla="*/ 9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66">
                  <a:moveTo>
                    <a:pt x="118" y="91"/>
                  </a:moveTo>
                  <a:cubicBezTo>
                    <a:pt x="119" y="89"/>
                    <a:pt x="119" y="89"/>
                    <a:pt x="119" y="89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10" y="55"/>
                    <a:pt x="110" y="55"/>
                    <a:pt x="110" y="55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79" y="56"/>
                    <a:pt x="60" y="44"/>
                    <a:pt x="44" y="28"/>
                  </a:cubicBezTo>
                  <a:cubicBezTo>
                    <a:pt x="44" y="12"/>
                    <a:pt x="52" y="5"/>
                    <a:pt x="68" y="8"/>
                  </a:cubicBezTo>
                  <a:cubicBezTo>
                    <a:pt x="69" y="8"/>
                    <a:pt x="69" y="8"/>
                    <a:pt x="70" y="8"/>
                  </a:cubicBezTo>
                  <a:cubicBezTo>
                    <a:pt x="69" y="7"/>
                    <a:pt x="67" y="5"/>
                    <a:pt x="66" y="3"/>
                  </a:cubicBezTo>
                  <a:cubicBezTo>
                    <a:pt x="48" y="0"/>
                    <a:pt x="40" y="13"/>
                    <a:pt x="40" y="40"/>
                  </a:cubicBezTo>
                  <a:cubicBezTo>
                    <a:pt x="50" y="52"/>
                    <a:pt x="62" y="60"/>
                    <a:pt x="75" y="65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49" y="138"/>
                    <a:pt x="29" y="146"/>
                    <a:pt x="0" y="147"/>
                  </a:cubicBezTo>
                  <a:cubicBezTo>
                    <a:pt x="30" y="166"/>
                    <a:pt x="58" y="159"/>
                    <a:pt x="83" y="127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90" y="75"/>
                    <a:pt x="94" y="77"/>
                    <a:pt x="98" y="79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118" y="91"/>
                    <a:pt x="118" y="91"/>
                    <a:pt x="118" y="9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1" name="Freeform 118"/>
            <p:cNvSpPr>
              <a:spLocks/>
            </p:cNvSpPr>
            <p:nvPr/>
          </p:nvSpPr>
          <p:spPr bwMode="auto">
            <a:xfrm>
              <a:off x="5262563" y="3741738"/>
              <a:ext cx="106363" cy="74612"/>
            </a:xfrm>
            <a:custGeom>
              <a:avLst/>
              <a:gdLst>
                <a:gd name="T0" fmla="*/ 8 w 71"/>
                <a:gd name="T1" fmla="*/ 0 h 49"/>
                <a:gd name="T2" fmla="*/ 0 w 71"/>
                <a:gd name="T3" fmla="*/ 1 h 49"/>
                <a:gd name="T4" fmla="*/ 3 w 71"/>
                <a:gd name="T5" fmla="*/ 35 h 49"/>
                <a:gd name="T6" fmla="*/ 9 w 71"/>
                <a:gd name="T7" fmla="*/ 42 h 49"/>
                <a:gd name="T8" fmla="*/ 18 w 71"/>
                <a:gd name="T9" fmla="*/ 43 h 49"/>
                <a:gd name="T10" fmla="*/ 35 w 71"/>
                <a:gd name="T11" fmla="*/ 49 h 49"/>
                <a:gd name="T12" fmla="*/ 71 w 71"/>
                <a:gd name="T13" fmla="*/ 49 h 49"/>
                <a:gd name="T14" fmla="*/ 71 w 71"/>
                <a:gd name="T15" fmla="*/ 48 h 49"/>
                <a:gd name="T16" fmla="*/ 57 w 71"/>
                <a:gd name="T17" fmla="*/ 48 h 49"/>
                <a:gd name="T18" fmla="*/ 32 w 71"/>
                <a:gd name="T19" fmla="*/ 35 h 49"/>
                <a:gd name="T20" fmla="*/ 11 w 71"/>
                <a:gd name="T21" fmla="*/ 35 h 49"/>
                <a:gd name="T22" fmla="*/ 8 w 71"/>
                <a:gd name="T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9">
                  <a:moveTo>
                    <a:pt x="8" y="0"/>
                  </a:moveTo>
                  <a:cubicBezTo>
                    <a:pt x="5" y="1"/>
                    <a:pt x="3" y="1"/>
                    <a:pt x="0" y="1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6" y="43"/>
                    <a:pt x="31" y="45"/>
                    <a:pt x="35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66" y="48"/>
                    <a:pt x="61" y="48"/>
                    <a:pt x="57" y="48"/>
                  </a:cubicBezTo>
                  <a:cubicBezTo>
                    <a:pt x="45" y="46"/>
                    <a:pt x="37" y="42"/>
                    <a:pt x="32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119"/>
            <p:cNvSpPr>
              <a:spLocks/>
            </p:cNvSpPr>
            <p:nvPr/>
          </p:nvSpPr>
          <p:spPr bwMode="auto">
            <a:xfrm>
              <a:off x="5299076" y="3732213"/>
              <a:ext cx="247650" cy="19050"/>
            </a:xfrm>
            <a:custGeom>
              <a:avLst/>
              <a:gdLst>
                <a:gd name="T0" fmla="*/ 1 w 165"/>
                <a:gd name="T1" fmla="*/ 5 h 13"/>
                <a:gd name="T2" fmla="*/ 0 w 165"/>
                <a:gd name="T3" fmla="*/ 13 h 13"/>
                <a:gd name="T4" fmla="*/ 3 w 165"/>
                <a:gd name="T5" fmla="*/ 13 h 13"/>
                <a:gd name="T6" fmla="*/ 107 w 165"/>
                <a:gd name="T7" fmla="*/ 13 h 13"/>
                <a:gd name="T8" fmla="*/ 124 w 165"/>
                <a:gd name="T9" fmla="*/ 13 h 13"/>
                <a:gd name="T10" fmla="*/ 161 w 165"/>
                <a:gd name="T11" fmla="*/ 13 h 13"/>
                <a:gd name="T12" fmla="*/ 165 w 165"/>
                <a:gd name="T13" fmla="*/ 0 h 13"/>
                <a:gd name="T14" fmla="*/ 18 w 165"/>
                <a:gd name="T15" fmla="*/ 2 h 13"/>
                <a:gd name="T16" fmla="*/ 1 w 165"/>
                <a:gd name="T17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13">
                  <a:moveTo>
                    <a:pt x="1" y="5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61" y="13"/>
                    <a:pt x="161" y="13"/>
                    <a:pt x="161" y="13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3"/>
                    <a:pt x="7" y="5"/>
                    <a:pt x="1" y="5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120"/>
            <p:cNvSpPr>
              <a:spLocks/>
            </p:cNvSpPr>
            <p:nvPr/>
          </p:nvSpPr>
          <p:spPr bwMode="auto">
            <a:xfrm>
              <a:off x="5253038" y="3743326"/>
              <a:ext cx="23813" cy="61912"/>
            </a:xfrm>
            <a:custGeom>
              <a:avLst/>
              <a:gdLst>
                <a:gd name="T0" fmla="*/ 6 w 15"/>
                <a:gd name="T1" fmla="*/ 0 h 41"/>
                <a:gd name="T2" fmla="*/ 0 w 15"/>
                <a:gd name="T3" fmla="*/ 0 h 41"/>
                <a:gd name="T4" fmla="*/ 3 w 15"/>
                <a:gd name="T5" fmla="*/ 34 h 41"/>
                <a:gd name="T6" fmla="*/ 9 w 15"/>
                <a:gd name="T7" fmla="*/ 40 h 41"/>
                <a:gd name="T8" fmla="*/ 15 w 15"/>
                <a:gd name="T9" fmla="*/ 41 h 41"/>
                <a:gd name="T10" fmla="*/ 9 w 15"/>
                <a:gd name="T11" fmla="*/ 34 h 41"/>
                <a:gd name="T12" fmla="*/ 6 w 15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1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4" name="Freeform 121"/>
            <p:cNvSpPr>
              <a:spLocks/>
            </p:cNvSpPr>
            <p:nvPr/>
          </p:nvSpPr>
          <p:spPr bwMode="auto">
            <a:xfrm>
              <a:off x="5303838" y="3700463"/>
              <a:ext cx="61913" cy="7937"/>
            </a:xfrm>
            <a:custGeom>
              <a:avLst/>
              <a:gdLst>
                <a:gd name="T0" fmla="*/ 41 w 41"/>
                <a:gd name="T1" fmla="*/ 0 h 5"/>
                <a:gd name="T2" fmla="*/ 26 w 41"/>
                <a:gd name="T3" fmla="*/ 0 h 5"/>
                <a:gd name="T4" fmla="*/ 0 w 41"/>
                <a:gd name="T5" fmla="*/ 5 h 5"/>
                <a:gd name="T6" fmla="*/ 30 w 41"/>
                <a:gd name="T7" fmla="*/ 5 h 5"/>
                <a:gd name="T8" fmla="*/ 41 w 4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5">
                  <a:moveTo>
                    <a:pt x="4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4" y="0"/>
                    <a:pt x="5" y="2"/>
                    <a:pt x="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41" y="0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5" name="Freeform 122"/>
            <p:cNvSpPr>
              <a:spLocks noEditPoints="1"/>
            </p:cNvSpPr>
            <p:nvPr/>
          </p:nvSpPr>
          <p:spPr bwMode="auto">
            <a:xfrm>
              <a:off x="5367338" y="3616326"/>
              <a:ext cx="66675" cy="82550"/>
            </a:xfrm>
            <a:custGeom>
              <a:avLst/>
              <a:gdLst>
                <a:gd name="T0" fmla="*/ 0 w 45"/>
                <a:gd name="T1" fmla="*/ 55 h 55"/>
                <a:gd name="T2" fmla="*/ 9 w 45"/>
                <a:gd name="T3" fmla="*/ 51 h 55"/>
                <a:gd name="T4" fmla="*/ 26 w 45"/>
                <a:gd name="T5" fmla="*/ 53 h 55"/>
                <a:gd name="T6" fmla="*/ 27 w 45"/>
                <a:gd name="T7" fmla="*/ 53 h 55"/>
                <a:gd name="T8" fmla="*/ 27 w 45"/>
                <a:gd name="T9" fmla="*/ 53 h 55"/>
                <a:gd name="T10" fmla="*/ 35 w 45"/>
                <a:gd name="T11" fmla="*/ 49 h 55"/>
                <a:gd name="T12" fmla="*/ 36 w 45"/>
                <a:gd name="T13" fmla="*/ 43 h 55"/>
                <a:gd name="T14" fmla="*/ 40 w 45"/>
                <a:gd name="T15" fmla="*/ 22 h 55"/>
                <a:gd name="T16" fmla="*/ 41 w 45"/>
                <a:gd name="T17" fmla="*/ 21 h 55"/>
                <a:gd name="T18" fmla="*/ 44 w 45"/>
                <a:gd name="T19" fmla="*/ 6 h 55"/>
                <a:gd name="T20" fmla="*/ 45 w 45"/>
                <a:gd name="T21" fmla="*/ 0 h 55"/>
                <a:gd name="T22" fmla="*/ 15 w 45"/>
                <a:gd name="T23" fmla="*/ 6 h 55"/>
                <a:gd name="T24" fmla="*/ 0 w 45"/>
                <a:gd name="T25" fmla="*/ 55 h 55"/>
                <a:gd name="T26" fmla="*/ 42 w 45"/>
                <a:gd name="T27" fmla="*/ 2 h 55"/>
                <a:gd name="T28" fmla="*/ 21 w 45"/>
                <a:gd name="T29" fmla="*/ 13 h 55"/>
                <a:gd name="T30" fmla="*/ 3 w 45"/>
                <a:gd name="T31" fmla="*/ 51 h 55"/>
                <a:gd name="T32" fmla="*/ 17 w 45"/>
                <a:gd name="T33" fmla="*/ 8 h 55"/>
                <a:gd name="T34" fmla="*/ 42 w 45"/>
                <a:gd name="T35" fmla="*/ 2 h 55"/>
                <a:gd name="T36" fmla="*/ 30 w 45"/>
                <a:gd name="T37" fmla="*/ 42 h 55"/>
                <a:gd name="T38" fmla="*/ 42 w 45"/>
                <a:gd name="T39" fmla="*/ 5 h 55"/>
                <a:gd name="T40" fmla="*/ 33 w 45"/>
                <a:gd name="T41" fmla="*/ 47 h 55"/>
                <a:gd name="T42" fmla="*/ 19 w 45"/>
                <a:gd name="T43" fmla="*/ 51 h 55"/>
                <a:gd name="T44" fmla="*/ 30 w 45"/>
                <a:gd name="T45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55">
                  <a:moveTo>
                    <a:pt x="0" y="55"/>
                  </a:moveTo>
                  <a:cubicBezTo>
                    <a:pt x="9" y="51"/>
                    <a:pt x="9" y="51"/>
                    <a:pt x="9" y="51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0" y="55"/>
                    <a:pt x="0" y="55"/>
                    <a:pt x="0" y="55"/>
                  </a:cubicBezTo>
                  <a:close/>
                  <a:moveTo>
                    <a:pt x="42" y="2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42" y="2"/>
                    <a:pt x="42" y="2"/>
                    <a:pt x="42" y="2"/>
                  </a:cubicBezTo>
                  <a:close/>
                  <a:moveTo>
                    <a:pt x="30" y="4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30" y="42"/>
                    <a:pt x="30" y="42"/>
                    <a:pt x="30" y="42"/>
                  </a:cubicBezTo>
                  <a:close/>
                </a:path>
              </a:pathLst>
            </a:custGeom>
            <a:solidFill>
              <a:srgbClr val="DFE2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6" name="Freeform 123"/>
            <p:cNvSpPr>
              <a:spLocks/>
            </p:cNvSpPr>
            <p:nvPr/>
          </p:nvSpPr>
          <p:spPr bwMode="auto">
            <a:xfrm>
              <a:off x="5370513" y="3619501"/>
              <a:ext cx="58738" cy="73025"/>
            </a:xfrm>
            <a:custGeom>
              <a:avLst/>
              <a:gdLst>
                <a:gd name="T0" fmla="*/ 17 w 37"/>
                <a:gd name="T1" fmla="*/ 10 h 46"/>
                <a:gd name="T2" fmla="*/ 37 w 37"/>
                <a:gd name="T3" fmla="*/ 0 h 46"/>
                <a:gd name="T4" fmla="*/ 14 w 37"/>
                <a:gd name="T5" fmla="*/ 5 h 46"/>
                <a:gd name="T6" fmla="*/ 0 w 37"/>
                <a:gd name="T7" fmla="*/ 46 h 46"/>
                <a:gd name="T8" fmla="*/ 17 w 37"/>
                <a:gd name="T9" fmla="*/ 10 h 46"/>
                <a:gd name="T10" fmla="*/ 17 w 37"/>
                <a:gd name="T11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6">
                  <a:moveTo>
                    <a:pt x="17" y="10"/>
                  </a:moveTo>
                  <a:lnTo>
                    <a:pt x="37" y="0"/>
                  </a:lnTo>
                  <a:lnTo>
                    <a:pt x="14" y="5"/>
                  </a:lnTo>
                  <a:lnTo>
                    <a:pt x="0" y="46"/>
                  </a:lnTo>
                  <a:lnTo>
                    <a:pt x="17" y="1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F4F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7" name="Freeform 124"/>
            <p:cNvSpPr>
              <a:spLocks/>
            </p:cNvSpPr>
            <p:nvPr/>
          </p:nvSpPr>
          <p:spPr bwMode="auto">
            <a:xfrm>
              <a:off x="5395913" y="3622676"/>
              <a:ext cx="33338" cy="69850"/>
            </a:xfrm>
            <a:custGeom>
              <a:avLst/>
              <a:gdLst>
                <a:gd name="T0" fmla="*/ 21 w 21"/>
                <a:gd name="T1" fmla="*/ 0 h 44"/>
                <a:gd name="T2" fmla="*/ 10 w 21"/>
                <a:gd name="T3" fmla="*/ 36 h 44"/>
                <a:gd name="T4" fmla="*/ 0 w 21"/>
                <a:gd name="T5" fmla="*/ 44 h 44"/>
                <a:gd name="T6" fmla="*/ 13 w 21"/>
                <a:gd name="T7" fmla="*/ 40 h 44"/>
                <a:gd name="T8" fmla="*/ 21 w 21"/>
                <a:gd name="T9" fmla="*/ 0 h 44"/>
                <a:gd name="T10" fmla="*/ 21 w 21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4">
                  <a:moveTo>
                    <a:pt x="21" y="0"/>
                  </a:moveTo>
                  <a:lnTo>
                    <a:pt x="10" y="36"/>
                  </a:lnTo>
                  <a:lnTo>
                    <a:pt x="0" y="44"/>
                  </a:lnTo>
                  <a:lnTo>
                    <a:pt x="13" y="4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5BC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8" name="Freeform 125"/>
            <p:cNvSpPr>
              <a:spLocks/>
            </p:cNvSpPr>
            <p:nvPr/>
          </p:nvSpPr>
          <p:spPr bwMode="auto">
            <a:xfrm>
              <a:off x="5303838" y="3700463"/>
              <a:ext cx="38100" cy="7937"/>
            </a:xfrm>
            <a:custGeom>
              <a:avLst/>
              <a:gdLst>
                <a:gd name="T0" fmla="*/ 1 w 26"/>
                <a:gd name="T1" fmla="*/ 0 h 5"/>
                <a:gd name="T2" fmla="*/ 0 w 26"/>
                <a:gd name="T3" fmla="*/ 5 h 5"/>
                <a:gd name="T4" fmla="*/ 26 w 26"/>
                <a:gd name="T5" fmla="*/ 0 h 5"/>
                <a:gd name="T6" fmla="*/ 1 w 2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5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2"/>
                    <a:pt x="14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9" name="Freeform 126"/>
            <p:cNvSpPr>
              <a:spLocks/>
            </p:cNvSpPr>
            <p:nvPr/>
          </p:nvSpPr>
          <p:spPr bwMode="auto">
            <a:xfrm>
              <a:off x="5302251" y="3751263"/>
              <a:ext cx="158750" cy="46037"/>
            </a:xfrm>
            <a:custGeom>
              <a:avLst/>
              <a:gdLst>
                <a:gd name="T0" fmla="*/ 1 w 106"/>
                <a:gd name="T1" fmla="*/ 0 h 30"/>
                <a:gd name="T2" fmla="*/ 1 w 106"/>
                <a:gd name="T3" fmla="*/ 17 h 30"/>
                <a:gd name="T4" fmla="*/ 99 w 106"/>
                <a:gd name="T5" fmla="*/ 24 h 30"/>
                <a:gd name="T6" fmla="*/ 106 w 106"/>
                <a:gd name="T7" fmla="*/ 25 h 30"/>
                <a:gd name="T8" fmla="*/ 105 w 106"/>
                <a:gd name="T9" fmla="*/ 0 h 30"/>
                <a:gd name="T10" fmla="*/ 1 w 106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0">
                  <a:moveTo>
                    <a:pt x="1" y="0"/>
                  </a:moveTo>
                  <a:cubicBezTo>
                    <a:pt x="0" y="6"/>
                    <a:pt x="0" y="12"/>
                    <a:pt x="1" y="17"/>
                  </a:cubicBezTo>
                  <a:cubicBezTo>
                    <a:pt x="33" y="28"/>
                    <a:pt x="66" y="30"/>
                    <a:pt x="99" y="24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0" name="Freeform 127"/>
            <p:cNvSpPr>
              <a:spLocks/>
            </p:cNvSpPr>
            <p:nvPr/>
          </p:nvSpPr>
          <p:spPr bwMode="auto">
            <a:xfrm>
              <a:off x="5489576" y="3622676"/>
              <a:ext cx="57150" cy="58737"/>
            </a:xfrm>
            <a:custGeom>
              <a:avLst/>
              <a:gdLst>
                <a:gd name="T0" fmla="*/ 19 w 36"/>
                <a:gd name="T1" fmla="*/ 12 h 37"/>
                <a:gd name="T2" fmla="*/ 15 w 36"/>
                <a:gd name="T3" fmla="*/ 25 h 37"/>
                <a:gd name="T4" fmla="*/ 0 w 36"/>
                <a:gd name="T5" fmla="*/ 37 h 37"/>
                <a:gd name="T6" fmla="*/ 23 w 36"/>
                <a:gd name="T7" fmla="*/ 37 h 37"/>
                <a:gd name="T8" fmla="*/ 23 w 36"/>
                <a:gd name="T9" fmla="*/ 22 h 37"/>
                <a:gd name="T10" fmla="*/ 36 w 36"/>
                <a:gd name="T11" fmla="*/ 9 h 37"/>
                <a:gd name="T12" fmla="*/ 33 w 36"/>
                <a:gd name="T13" fmla="*/ 0 h 37"/>
                <a:gd name="T14" fmla="*/ 19 w 36"/>
                <a:gd name="T15" fmla="*/ 12 h 37"/>
                <a:gd name="T16" fmla="*/ 19 w 36"/>
                <a:gd name="T17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7">
                  <a:moveTo>
                    <a:pt x="19" y="12"/>
                  </a:moveTo>
                  <a:lnTo>
                    <a:pt x="15" y="25"/>
                  </a:lnTo>
                  <a:lnTo>
                    <a:pt x="0" y="37"/>
                  </a:lnTo>
                  <a:lnTo>
                    <a:pt x="23" y="37"/>
                  </a:lnTo>
                  <a:lnTo>
                    <a:pt x="23" y="22"/>
                  </a:lnTo>
                  <a:lnTo>
                    <a:pt x="36" y="9"/>
                  </a:lnTo>
                  <a:lnTo>
                    <a:pt x="33" y="0"/>
                  </a:lnTo>
                  <a:lnTo>
                    <a:pt x="19" y="12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1" name="Freeform 128"/>
            <p:cNvSpPr>
              <a:spLocks/>
            </p:cNvSpPr>
            <p:nvPr/>
          </p:nvSpPr>
          <p:spPr bwMode="auto">
            <a:xfrm>
              <a:off x="5376863" y="3546476"/>
              <a:ext cx="39688" cy="73025"/>
            </a:xfrm>
            <a:custGeom>
              <a:avLst/>
              <a:gdLst>
                <a:gd name="T0" fmla="*/ 15 w 26"/>
                <a:gd name="T1" fmla="*/ 48 h 48"/>
                <a:gd name="T2" fmla="*/ 26 w 26"/>
                <a:gd name="T3" fmla="*/ 46 h 48"/>
                <a:gd name="T4" fmla="*/ 5 w 26"/>
                <a:gd name="T5" fmla="*/ 1 h 48"/>
                <a:gd name="T6" fmla="*/ 0 w 26"/>
                <a:gd name="T7" fmla="*/ 0 h 48"/>
                <a:gd name="T8" fmla="*/ 13 w 26"/>
                <a:gd name="T9" fmla="*/ 34 h 48"/>
                <a:gd name="T10" fmla="*/ 15 w 26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8">
                  <a:moveTo>
                    <a:pt x="15" y="48"/>
                  </a:moveTo>
                  <a:cubicBezTo>
                    <a:pt x="26" y="46"/>
                    <a:pt x="26" y="46"/>
                    <a:pt x="26" y="46"/>
                  </a:cubicBezTo>
                  <a:cubicBezTo>
                    <a:pt x="23" y="28"/>
                    <a:pt x="16" y="12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11"/>
                    <a:pt x="11" y="22"/>
                    <a:pt x="13" y="34"/>
                  </a:cubicBezTo>
                  <a:cubicBezTo>
                    <a:pt x="15" y="48"/>
                    <a:pt x="15" y="48"/>
                    <a:pt x="15" y="48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129"/>
            <p:cNvSpPr>
              <a:spLocks/>
            </p:cNvSpPr>
            <p:nvPr/>
          </p:nvSpPr>
          <p:spPr bwMode="auto">
            <a:xfrm>
              <a:off x="5426076" y="3646488"/>
              <a:ext cx="15875" cy="34925"/>
            </a:xfrm>
            <a:custGeom>
              <a:avLst/>
              <a:gdLst>
                <a:gd name="T0" fmla="*/ 0 w 10"/>
                <a:gd name="T1" fmla="*/ 2 h 22"/>
                <a:gd name="T2" fmla="*/ 1 w 10"/>
                <a:gd name="T3" fmla="*/ 22 h 22"/>
                <a:gd name="T4" fmla="*/ 10 w 10"/>
                <a:gd name="T5" fmla="*/ 22 h 22"/>
                <a:gd name="T6" fmla="*/ 6 w 10"/>
                <a:gd name="T7" fmla="*/ 0 h 22"/>
                <a:gd name="T8" fmla="*/ 1 w 10"/>
                <a:gd name="T9" fmla="*/ 1 h 22"/>
                <a:gd name="T10" fmla="*/ 0 w 10"/>
                <a:gd name="T11" fmla="*/ 2 h 22"/>
                <a:gd name="T12" fmla="*/ 0 w 1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2">
                  <a:moveTo>
                    <a:pt x="0" y="2"/>
                  </a:moveTo>
                  <a:lnTo>
                    <a:pt x="1" y="22"/>
                  </a:lnTo>
                  <a:lnTo>
                    <a:pt x="10" y="22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3" name="Freeform 130"/>
            <p:cNvSpPr>
              <a:spLocks/>
            </p:cNvSpPr>
            <p:nvPr/>
          </p:nvSpPr>
          <p:spPr bwMode="auto">
            <a:xfrm>
              <a:off x="5421313" y="3649663"/>
              <a:ext cx="6350" cy="31750"/>
            </a:xfrm>
            <a:custGeom>
              <a:avLst/>
              <a:gdLst>
                <a:gd name="T0" fmla="*/ 4 w 4"/>
                <a:gd name="T1" fmla="*/ 20 h 20"/>
                <a:gd name="T2" fmla="*/ 3 w 4"/>
                <a:gd name="T3" fmla="*/ 0 h 20"/>
                <a:gd name="T4" fmla="*/ 0 w 4"/>
                <a:gd name="T5" fmla="*/ 20 h 20"/>
                <a:gd name="T6" fmla="*/ 4 w 4"/>
                <a:gd name="T7" fmla="*/ 20 h 20"/>
                <a:gd name="T8" fmla="*/ 4 w 4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0">
                  <a:moveTo>
                    <a:pt x="4" y="20"/>
                  </a:moveTo>
                  <a:lnTo>
                    <a:pt x="3" y="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4" name="Freeform 131"/>
            <p:cNvSpPr>
              <a:spLocks/>
            </p:cNvSpPr>
            <p:nvPr/>
          </p:nvSpPr>
          <p:spPr bwMode="auto">
            <a:xfrm>
              <a:off x="5427663" y="3624263"/>
              <a:ext cx="7938" cy="23812"/>
            </a:xfrm>
            <a:custGeom>
              <a:avLst/>
              <a:gdLst>
                <a:gd name="T0" fmla="*/ 0 w 5"/>
                <a:gd name="T1" fmla="*/ 15 h 15"/>
                <a:gd name="T2" fmla="*/ 5 w 5"/>
                <a:gd name="T3" fmla="*/ 14 h 15"/>
                <a:gd name="T4" fmla="*/ 3 w 5"/>
                <a:gd name="T5" fmla="*/ 0 h 15"/>
                <a:gd name="T6" fmla="*/ 0 w 5"/>
                <a:gd name="T7" fmla="*/ 15 h 15"/>
                <a:gd name="T8" fmla="*/ 0 w 5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15"/>
                  </a:moveTo>
                  <a:lnTo>
                    <a:pt x="5" y="14"/>
                  </a:lnTo>
                  <a:lnTo>
                    <a:pt x="3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5" name="Freeform 132"/>
            <p:cNvSpPr>
              <a:spLocks/>
            </p:cNvSpPr>
            <p:nvPr/>
          </p:nvSpPr>
          <p:spPr bwMode="auto">
            <a:xfrm>
              <a:off x="5395913" y="3702051"/>
              <a:ext cx="31750" cy="7937"/>
            </a:xfrm>
            <a:custGeom>
              <a:avLst/>
              <a:gdLst>
                <a:gd name="T0" fmla="*/ 21 w 22"/>
                <a:gd name="T1" fmla="*/ 4 h 5"/>
                <a:gd name="T2" fmla="*/ 21 w 22"/>
                <a:gd name="T3" fmla="*/ 4 h 5"/>
                <a:gd name="T4" fmla="*/ 1 w 22"/>
                <a:gd name="T5" fmla="*/ 0 h 5"/>
                <a:gd name="T6" fmla="*/ 0 w 22"/>
                <a:gd name="T7" fmla="*/ 1 h 5"/>
                <a:gd name="T8" fmla="*/ 21 w 22"/>
                <a:gd name="T9" fmla="*/ 5 h 5"/>
                <a:gd name="T10" fmla="*/ 21 w 22"/>
                <a:gd name="T11" fmla="*/ 5 h 5"/>
                <a:gd name="T12" fmla="*/ 21 w 22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5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1" y="4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6" name="Freeform 133"/>
            <p:cNvSpPr>
              <a:spLocks/>
            </p:cNvSpPr>
            <p:nvPr/>
          </p:nvSpPr>
          <p:spPr bwMode="auto">
            <a:xfrm>
              <a:off x="5395913" y="3706813"/>
              <a:ext cx="36513" cy="9525"/>
            </a:xfrm>
            <a:custGeom>
              <a:avLst/>
              <a:gdLst>
                <a:gd name="T0" fmla="*/ 22 w 25"/>
                <a:gd name="T1" fmla="*/ 6 h 7"/>
                <a:gd name="T2" fmla="*/ 25 w 25"/>
                <a:gd name="T3" fmla="*/ 6 h 7"/>
                <a:gd name="T4" fmla="*/ 2 w 25"/>
                <a:gd name="T5" fmla="*/ 0 h 7"/>
                <a:gd name="T6" fmla="*/ 0 w 25"/>
                <a:gd name="T7" fmla="*/ 1 h 7"/>
                <a:gd name="T8" fmla="*/ 22 w 25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2" y="6"/>
                  </a:moveTo>
                  <a:cubicBezTo>
                    <a:pt x="24" y="7"/>
                    <a:pt x="25" y="7"/>
                    <a:pt x="25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6"/>
                    <a:pt x="22" y="6"/>
                    <a:pt x="22" y="6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7" name="Freeform 134"/>
            <p:cNvSpPr>
              <a:spLocks/>
            </p:cNvSpPr>
            <p:nvPr/>
          </p:nvSpPr>
          <p:spPr bwMode="auto">
            <a:xfrm>
              <a:off x="5395913" y="3697288"/>
              <a:ext cx="22225" cy="7937"/>
            </a:xfrm>
            <a:custGeom>
              <a:avLst/>
              <a:gdLst>
                <a:gd name="T0" fmla="*/ 15 w 15"/>
                <a:gd name="T1" fmla="*/ 5 h 5"/>
                <a:gd name="T2" fmla="*/ 14 w 15"/>
                <a:gd name="T3" fmla="*/ 2 h 5"/>
                <a:gd name="T4" fmla="*/ 1 w 15"/>
                <a:gd name="T5" fmla="*/ 0 h 5"/>
                <a:gd name="T6" fmla="*/ 1 w 15"/>
                <a:gd name="T7" fmla="*/ 0 h 5"/>
                <a:gd name="T8" fmla="*/ 1 w 15"/>
                <a:gd name="T9" fmla="*/ 0 h 5"/>
                <a:gd name="T10" fmla="*/ 3 w 15"/>
                <a:gd name="T11" fmla="*/ 0 h 5"/>
                <a:gd name="T12" fmla="*/ 12 w 15"/>
                <a:gd name="T13" fmla="*/ 3 h 5"/>
                <a:gd name="T14" fmla="*/ 2 w 15"/>
                <a:gd name="T15" fmla="*/ 1 h 5"/>
                <a:gd name="T16" fmla="*/ 0 w 15"/>
                <a:gd name="T17" fmla="*/ 1 h 5"/>
                <a:gd name="T18" fmla="*/ 15 w 15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cubicBezTo>
                    <a:pt x="15" y="4"/>
                    <a:pt x="15" y="3"/>
                    <a:pt x="1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" y="1"/>
                    <a:pt x="9" y="2"/>
                    <a:pt x="1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5" y="5"/>
                    <a:pt x="15" y="5"/>
                    <a:pt x="15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8" name="Freeform 135"/>
            <p:cNvSpPr>
              <a:spLocks/>
            </p:cNvSpPr>
            <p:nvPr/>
          </p:nvSpPr>
          <p:spPr bwMode="auto">
            <a:xfrm>
              <a:off x="5484813" y="3751263"/>
              <a:ext cx="57150" cy="55562"/>
            </a:xfrm>
            <a:custGeom>
              <a:avLst/>
              <a:gdLst>
                <a:gd name="T0" fmla="*/ 33 w 37"/>
                <a:gd name="T1" fmla="*/ 19 h 37"/>
                <a:gd name="T2" fmla="*/ 37 w 37"/>
                <a:gd name="T3" fmla="*/ 0 h 37"/>
                <a:gd name="T4" fmla="*/ 0 w 37"/>
                <a:gd name="T5" fmla="*/ 0 h 37"/>
                <a:gd name="T6" fmla="*/ 1 w 37"/>
                <a:gd name="T7" fmla="*/ 37 h 37"/>
                <a:gd name="T8" fmla="*/ 22 w 37"/>
                <a:gd name="T9" fmla="*/ 30 h 37"/>
                <a:gd name="T10" fmla="*/ 24 w 37"/>
                <a:gd name="T11" fmla="*/ 28 h 37"/>
                <a:gd name="T12" fmla="*/ 31 w 37"/>
                <a:gd name="T13" fmla="*/ 23 h 37"/>
                <a:gd name="T14" fmla="*/ 33 w 37"/>
                <a:gd name="T15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33" y="19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6" y="33"/>
                    <a:pt x="13" y="30"/>
                    <a:pt x="22" y="30"/>
                  </a:cubicBezTo>
                  <a:cubicBezTo>
                    <a:pt x="23" y="29"/>
                    <a:pt x="23" y="28"/>
                    <a:pt x="24" y="2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3" y="19"/>
                    <a:pt x="33" y="19"/>
                    <a:pt x="33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9" name="Freeform 136"/>
            <p:cNvSpPr>
              <a:spLocks/>
            </p:cNvSpPr>
            <p:nvPr/>
          </p:nvSpPr>
          <p:spPr bwMode="auto">
            <a:xfrm>
              <a:off x="5459413" y="3751263"/>
              <a:ext cx="26988" cy="107950"/>
            </a:xfrm>
            <a:custGeom>
              <a:avLst/>
              <a:gdLst>
                <a:gd name="T0" fmla="*/ 17 w 18"/>
                <a:gd name="T1" fmla="*/ 0 h 71"/>
                <a:gd name="T2" fmla="*/ 0 w 18"/>
                <a:gd name="T3" fmla="*/ 0 h 71"/>
                <a:gd name="T4" fmla="*/ 1 w 18"/>
                <a:gd name="T5" fmla="*/ 25 h 71"/>
                <a:gd name="T6" fmla="*/ 2 w 18"/>
                <a:gd name="T7" fmla="*/ 71 h 71"/>
                <a:gd name="T8" fmla="*/ 9 w 18"/>
                <a:gd name="T9" fmla="*/ 58 h 71"/>
                <a:gd name="T10" fmla="*/ 18 w 18"/>
                <a:gd name="T11" fmla="*/ 37 h 71"/>
                <a:gd name="T12" fmla="*/ 17 w 18"/>
                <a:gd name="T1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71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0"/>
                    <a:pt x="13" y="43"/>
                    <a:pt x="18" y="37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0" name="Freeform 137"/>
            <p:cNvSpPr>
              <a:spLocks noEditPoints="1"/>
            </p:cNvSpPr>
            <p:nvPr/>
          </p:nvSpPr>
          <p:spPr bwMode="auto">
            <a:xfrm>
              <a:off x="5002213" y="3473451"/>
              <a:ext cx="196850" cy="271462"/>
            </a:xfrm>
            <a:custGeom>
              <a:avLst/>
              <a:gdLst>
                <a:gd name="T0" fmla="*/ 83 w 131"/>
                <a:gd name="T1" fmla="*/ 48 h 181"/>
                <a:gd name="T2" fmla="*/ 83 w 131"/>
                <a:gd name="T3" fmla="*/ 48 h 181"/>
                <a:gd name="T4" fmla="*/ 100 w 131"/>
                <a:gd name="T5" fmla="*/ 33 h 181"/>
                <a:gd name="T6" fmla="*/ 119 w 131"/>
                <a:gd name="T7" fmla="*/ 15 h 181"/>
                <a:gd name="T8" fmla="*/ 128 w 131"/>
                <a:gd name="T9" fmla="*/ 23 h 181"/>
                <a:gd name="T10" fmla="*/ 122 w 131"/>
                <a:gd name="T11" fmla="*/ 8 h 181"/>
                <a:gd name="T12" fmla="*/ 70 w 131"/>
                <a:gd name="T13" fmla="*/ 11 h 181"/>
                <a:gd name="T14" fmla="*/ 59 w 131"/>
                <a:gd name="T15" fmla="*/ 61 h 181"/>
                <a:gd name="T16" fmla="*/ 28 w 131"/>
                <a:gd name="T17" fmla="*/ 103 h 181"/>
                <a:gd name="T18" fmla="*/ 30 w 131"/>
                <a:gd name="T19" fmla="*/ 181 h 181"/>
                <a:gd name="T20" fmla="*/ 48 w 131"/>
                <a:gd name="T21" fmla="*/ 108 h 181"/>
                <a:gd name="T22" fmla="*/ 63 w 131"/>
                <a:gd name="T23" fmla="*/ 88 h 181"/>
                <a:gd name="T24" fmla="*/ 81 w 131"/>
                <a:gd name="T25" fmla="*/ 54 h 181"/>
                <a:gd name="T26" fmla="*/ 80 w 131"/>
                <a:gd name="T27" fmla="*/ 49 h 181"/>
                <a:gd name="T28" fmla="*/ 83 w 131"/>
                <a:gd name="T29" fmla="*/ 48 h 181"/>
                <a:gd name="T30" fmla="*/ 62 w 131"/>
                <a:gd name="T31" fmla="*/ 33 h 181"/>
                <a:gd name="T32" fmla="*/ 62 w 131"/>
                <a:gd name="T33" fmla="*/ 33 h 181"/>
                <a:gd name="T34" fmla="*/ 62 w 131"/>
                <a:gd name="T35" fmla="*/ 35 h 181"/>
                <a:gd name="T36" fmla="*/ 66 w 131"/>
                <a:gd name="T37" fmla="*/ 61 h 181"/>
                <a:gd name="T38" fmla="*/ 47 w 131"/>
                <a:gd name="T39" fmla="*/ 96 h 181"/>
                <a:gd name="T40" fmla="*/ 28 w 131"/>
                <a:gd name="T41" fmla="*/ 112 h 181"/>
                <a:gd name="T42" fmla="*/ 28 w 131"/>
                <a:gd name="T43" fmla="*/ 176 h 181"/>
                <a:gd name="T44" fmla="*/ 10 w 131"/>
                <a:gd name="T45" fmla="*/ 140 h 181"/>
                <a:gd name="T46" fmla="*/ 30 w 131"/>
                <a:gd name="T47" fmla="*/ 106 h 181"/>
                <a:gd name="T48" fmla="*/ 61 w 131"/>
                <a:gd name="T49" fmla="*/ 62 h 181"/>
                <a:gd name="T50" fmla="*/ 61 w 131"/>
                <a:gd name="T51" fmla="*/ 61 h 181"/>
                <a:gd name="T52" fmla="*/ 71 w 131"/>
                <a:gd name="T53" fmla="*/ 13 h 181"/>
                <a:gd name="T54" fmla="*/ 109 w 131"/>
                <a:gd name="T55" fmla="*/ 7 h 181"/>
                <a:gd name="T56" fmla="*/ 62 w 131"/>
                <a:gd name="T57" fmla="*/ 3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81">
                  <a:moveTo>
                    <a:pt x="83" y="48"/>
                  </a:moveTo>
                  <a:cubicBezTo>
                    <a:pt x="83" y="48"/>
                    <a:pt x="83" y="48"/>
                    <a:pt x="83" y="48"/>
                  </a:cubicBezTo>
                  <a:cubicBezTo>
                    <a:pt x="90" y="46"/>
                    <a:pt x="95" y="41"/>
                    <a:pt x="100" y="33"/>
                  </a:cubicBezTo>
                  <a:cubicBezTo>
                    <a:pt x="105" y="25"/>
                    <a:pt x="111" y="19"/>
                    <a:pt x="119" y="15"/>
                  </a:cubicBezTo>
                  <a:cubicBezTo>
                    <a:pt x="123" y="17"/>
                    <a:pt x="126" y="19"/>
                    <a:pt x="128" y="23"/>
                  </a:cubicBezTo>
                  <a:cubicBezTo>
                    <a:pt x="131" y="18"/>
                    <a:pt x="129" y="13"/>
                    <a:pt x="122" y="8"/>
                  </a:cubicBezTo>
                  <a:cubicBezTo>
                    <a:pt x="103" y="0"/>
                    <a:pt x="86" y="1"/>
                    <a:pt x="70" y="11"/>
                  </a:cubicBezTo>
                  <a:cubicBezTo>
                    <a:pt x="58" y="18"/>
                    <a:pt x="54" y="35"/>
                    <a:pt x="59" y="61"/>
                  </a:cubicBezTo>
                  <a:cubicBezTo>
                    <a:pt x="54" y="82"/>
                    <a:pt x="43" y="96"/>
                    <a:pt x="28" y="103"/>
                  </a:cubicBezTo>
                  <a:cubicBezTo>
                    <a:pt x="0" y="126"/>
                    <a:pt x="1" y="152"/>
                    <a:pt x="30" y="181"/>
                  </a:cubicBezTo>
                  <a:cubicBezTo>
                    <a:pt x="34" y="156"/>
                    <a:pt x="40" y="132"/>
                    <a:pt x="48" y="108"/>
                  </a:cubicBezTo>
                  <a:cubicBezTo>
                    <a:pt x="51" y="98"/>
                    <a:pt x="56" y="91"/>
                    <a:pt x="63" y="88"/>
                  </a:cubicBezTo>
                  <a:cubicBezTo>
                    <a:pt x="72" y="79"/>
                    <a:pt x="78" y="68"/>
                    <a:pt x="81" y="54"/>
                  </a:cubicBezTo>
                  <a:cubicBezTo>
                    <a:pt x="80" y="53"/>
                    <a:pt x="80" y="51"/>
                    <a:pt x="80" y="49"/>
                  </a:cubicBezTo>
                  <a:cubicBezTo>
                    <a:pt x="81" y="48"/>
                    <a:pt x="82" y="48"/>
                    <a:pt x="83" y="48"/>
                  </a:cubicBezTo>
                  <a:close/>
                  <a:moveTo>
                    <a:pt x="62" y="33"/>
                  </a:moveTo>
                  <a:cubicBezTo>
                    <a:pt x="62" y="33"/>
                    <a:pt x="62" y="33"/>
                    <a:pt x="62" y="33"/>
                  </a:cubicBezTo>
                  <a:cubicBezTo>
                    <a:pt x="62" y="34"/>
                    <a:pt x="62" y="34"/>
                    <a:pt x="62" y="35"/>
                  </a:cubicBezTo>
                  <a:cubicBezTo>
                    <a:pt x="61" y="44"/>
                    <a:pt x="63" y="53"/>
                    <a:pt x="66" y="61"/>
                  </a:cubicBezTo>
                  <a:cubicBezTo>
                    <a:pt x="62" y="74"/>
                    <a:pt x="55" y="86"/>
                    <a:pt x="47" y="96"/>
                  </a:cubicBezTo>
                  <a:cubicBezTo>
                    <a:pt x="42" y="102"/>
                    <a:pt x="35" y="108"/>
                    <a:pt x="28" y="112"/>
                  </a:cubicBezTo>
                  <a:cubicBezTo>
                    <a:pt x="11" y="125"/>
                    <a:pt x="11" y="147"/>
                    <a:pt x="28" y="176"/>
                  </a:cubicBezTo>
                  <a:cubicBezTo>
                    <a:pt x="16" y="163"/>
                    <a:pt x="10" y="151"/>
                    <a:pt x="10" y="140"/>
                  </a:cubicBezTo>
                  <a:cubicBezTo>
                    <a:pt x="10" y="128"/>
                    <a:pt x="17" y="116"/>
                    <a:pt x="30" y="106"/>
                  </a:cubicBezTo>
                  <a:cubicBezTo>
                    <a:pt x="45" y="98"/>
                    <a:pt x="56" y="83"/>
                    <a:pt x="61" y="6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57" y="36"/>
                    <a:pt x="60" y="20"/>
                    <a:pt x="71" y="13"/>
                  </a:cubicBezTo>
                  <a:cubicBezTo>
                    <a:pt x="83" y="6"/>
                    <a:pt x="96" y="4"/>
                    <a:pt x="109" y="7"/>
                  </a:cubicBezTo>
                  <a:cubicBezTo>
                    <a:pt x="80" y="8"/>
                    <a:pt x="65" y="17"/>
                    <a:pt x="62" y="3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1" name="Freeform 138"/>
            <p:cNvSpPr>
              <a:spLocks/>
            </p:cNvSpPr>
            <p:nvPr/>
          </p:nvSpPr>
          <p:spPr bwMode="auto">
            <a:xfrm>
              <a:off x="5018088" y="3478213"/>
              <a:ext cx="149225" cy="260350"/>
            </a:xfrm>
            <a:custGeom>
              <a:avLst/>
              <a:gdLst>
                <a:gd name="T0" fmla="*/ 52 w 99"/>
                <a:gd name="T1" fmla="*/ 29 h 172"/>
                <a:gd name="T2" fmla="*/ 52 w 99"/>
                <a:gd name="T3" fmla="*/ 29 h 172"/>
                <a:gd name="T4" fmla="*/ 99 w 99"/>
                <a:gd name="T5" fmla="*/ 3 h 172"/>
                <a:gd name="T6" fmla="*/ 61 w 99"/>
                <a:gd name="T7" fmla="*/ 9 h 172"/>
                <a:gd name="T8" fmla="*/ 51 w 99"/>
                <a:gd name="T9" fmla="*/ 57 h 172"/>
                <a:gd name="T10" fmla="*/ 51 w 99"/>
                <a:gd name="T11" fmla="*/ 58 h 172"/>
                <a:gd name="T12" fmla="*/ 20 w 99"/>
                <a:gd name="T13" fmla="*/ 102 h 172"/>
                <a:gd name="T14" fmla="*/ 0 w 99"/>
                <a:gd name="T15" fmla="*/ 136 h 172"/>
                <a:gd name="T16" fmla="*/ 18 w 99"/>
                <a:gd name="T17" fmla="*/ 172 h 172"/>
                <a:gd name="T18" fmla="*/ 18 w 99"/>
                <a:gd name="T19" fmla="*/ 108 h 172"/>
                <a:gd name="T20" fmla="*/ 37 w 99"/>
                <a:gd name="T21" fmla="*/ 92 h 172"/>
                <a:gd name="T22" fmla="*/ 56 w 99"/>
                <a:gd name="T23" fmla="*/ 57 h 172"/>
                <a:gd name="T24" fmla="*/ 52 w 99"/>
                <a:gd name="T25" fmla="*/ 31 h 172"/>
                <a:gd name="T26" fmla="*/ 52 w 99"/>
                <a:gd name="T27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172">
                  <a:moveTo>
                    <a:pt x="52" y="29"/>
                  </a:moveTo>
                  <a:cubicBezTo>
                    <a:pt x="52" y="29"/>
                    <a:pt x="52" y="29"/>
                    <a:pt x="52" y="29"/>
                  </a:cubicBezTo>
                  <a:cubicBezTo>
                    <a:pt x="55" y="13"/>
                    <a:pt x="70" y="4"/>
                    <a:pt x="99" y="3"/>
                  </a:cubicBezTo>
                  <a:cubicBezTo>
                    <a:pt x="86" y="0"/>
                    <a:pt x="73" y="2"/>
                    <a:pt x="61" y="9"/>
                  </a:cubicBezTo>
                  <a:cubicBezTo>
                    <a:pt x="50" y="16"/>
                    <a:pt x="47" y="32"/>
                    <a:pt x="51" y="57"/>
                  </a:cubicBezTo>
                  <a:cubicBezTo>
                    <a:pt x="51" y="57"/>
                    <a:pt x="51" y="57"/>
                    <a:pt x="51" y="58"/>
                  </a:cubicBezTo>
                  <a:cubicBezTo>
                    <a:pt x="46" y="79"/>
                    <a:pt x="35" y="94"/>
                    <a:pt x="20" y="102"/>
                  </a:cubicBezTo>
                  <a:cubicBezTo>
                    <a:pt x="7" y="112"/>
                    <a:pt x="0" y="124"/>
                    <a:pt x="0" y="136"/>
                  </a:cubicBezTo>
                  <a:cubicBezTo>
                    <a:pt x="0" y="147"/>
                    <a:pt x="6" y="159"/>
                    <a:pt x="18" y="172"/>
                  </a:cubicBezTo>
                  <a:cubicBezTo>
                    <a:pt x="1" y="143"/>
                    <a:pt x="1" y="121"/>
                    <a:pt x="18" y="108"/>
                  </a:cubicBezTo>
                  <a:cubicBezTo>
                    <a:pt x="25" y="104"/>
                    <a:pt x="32" y="98"/>
                    <a:pt x="37" y="92"/>
                  </a:cubicBezTo>
                  <a:cubicBezTo>
                    <a:pt x="45" y="82"/>
                    <a:pt x="52" y="70"/>
                    <a:pt x="56" y="57"/>
                  </a:cubicBezTo>
                  <a:cubicBezTo>
                    <a:pt x="53" y="49"/>
                    <a:pt x="51" y="40"/>
                    <a:pt x="52" y="31"/>
                  </a:cubicBezTo>
                  <a:cubicBezTo>
                    <a:pt x="52" y="30"/>
                    <a:pt x="52" y="30"/>
                    <a:pt x="52" y="2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2" name="Freeform 139"/>
            <p:cNvSpPr>
              <a:spLocks noEditPoints="1"/>
            </p:cNvSpPr>
            <p:nvPr/>
          </p:nvSpPr>
          <p:spPr bwMode="auto">
            <a:xfrm>
              <a:off x="5097463" y="3500438"/>
              <a:ext cx="103188" cy="104775"/>
            </a:xfrm>
            <a:custGeom>
              <a:avLst/>
              <a:gdLst>
                <a:gd name="T0" fmla="*/ 20 w 69"/>
                <a:gd name="T1" fmla="*/ 30 h 70"/>
                <a:gd name="T2" fmla="*/ 20 w 69"/>
                <a:gd name="T3" fmla="*/ 30 h 70"/>
                <a:gd name="T4" fmla="*/ 17 w 69"/>
                <a:gd name="T5" fmla="*/ 31 h 70"/>
                <a:gd name="T6" fmla="*/ 18 w 69"/>
                <a:gd name="T7" fmla="*/ 36 h 70"/>
                <a:gd name="T8" fmla="*/ 0 w 69"/>
                <a:gd name="T9" fmla="*/ 70 h 70"/>
                <a:gd name="T10" fmla="*/ 17 w 69"/>
                <a:gd name="T11" fmla="*/ 67 h 70"/>
                <a:gd name="T12" fmla="*/ 23 w 69"/>
                <a:gd name="T13" fmla="*/ 69 h 70"/>
                <a:gd name="T14" fmla="*/ 30 w 69"/>
                <a:gd name="T15" fmla="*/ 45 h 70"/>
                <a:gd name="T16" fmla="*/ 42 w 69"/>
                <a:gd name="T17" fmla="*/ 54 h 70"/>
                <a:gd name="T18" fmla="*/ 64 w 69"/>
                <a:gd name="T19" fmla="*/ 51 h 70"/>
                <a:gd name="T20" fmla="*/ 65 w 69"/>
                <a:gd name="T21" fmla="*/ 33 h 70"/>
                <a:gd name="T22" fmla="*/ 64 w 69"/>
                <a:gd name="T23" fmla="*/ 31 h 70"/>
                <a:gd name="T24" fmla="*/ 68 w 69"/>
                <a:gd name="T25" fmla="*/ 29 h 70"/>
                <a:gd name="T26" fmla="*/ 65 w 69"/>
                <a:gd name="T27" fmla="*/ 19 h 70"/>
                <a:gd name="T28" fmla="*/ 57 w 69"/>
                <a:gd name="T29" fmla="*/ 0 h 70"/>
                <a:gd name="T30" fmla="*/ 41 w 69"/>
                <a:gd name="T31" fmla="*/ 15 h 70"/>
                <a:gd name="T32" fmla="*/ 20 w 69"/>
                <a:gd name="T33" fmla="*/ 30 h 70"/>
                <a:gd name="T34" fmla="*/ 28 w 69"/>
                <a:gd name="T35" fmla="*/ 35 h 70"/>
                <a:gd name="T36" fmla="*/ 19 w 69"/>
                <a:gd name="T37" fmla="*/ 32 h 70"/>
                <a:gd name="T38" fmla="*/ 30 w 69"/>
                <a:gd name="T39" fmla="*/ 32 h 70"/>
                <a:gd name="T40" fmla="*/ 34 w 69"/>
                <a:gd name="T41" fmla="*/ 42 h 70"/>
                <a:gd name="T42" fmla="*/ 48 w 69"/>
                <a:gd name="T43" fmla="*/ 53 h 70"/>
                <a:gd name="T44" fmla="*/ 32 w 69"/>
                <a:gd name="T45" fmla="*/ 44 h 70"/>
                <a:gd name="T46" fmla="*/ 28 w 69"/>
                <a:gd name="T47" fmla="*/ 35 h 70"/>
                <a:gd name="T48" fmla="*/ 19 w 69"/>
                <a:gd name="T49" fmla="*/ 40 h 70"/>
                <a:gd name="T50" fmla="*/ 22 w 69"/>
                <a:gd name="T51" fmla="*/ 41 h 70"/>
                <a:gd name="T52" fmla="*/ 11 w 69"/>
                <a:gd name="T53" fmla="*/ 65 h 70"/>
                <a:gd name="T54" fmla="*/ 8 w 69"/>
                <a:gd name="T55" fmla="*/ 65 h 70"/>
                <a:gd name="T56" fmla="*/ 19 w 69"/>
                <a:gd name="T5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" h="7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30"/>
                    <a:pt x="17" y="31"/>
                  </a:cubicBezTo>
                  <a:cubicBezTo>
                    <a:pt x="17" y="33"/>
                    <a:pt x="17" y="35"/>
                    <a:pt x="18" y="36"/>
                  </a:cubicBezTo>
                  <a:cubicBezTo>
                    <a:pt x="15" y="50"/>
                    <a:pt x="9" y="61"/>
                    <a:pt x="0" y="70"/>
                  </a:cubicBezTo>
                  <a:cubicBezTo>
                    <a:pt x="5" y="67"/>
                    <a:pt x="10" y="67"/>
                    <a:pt x="17" y="67"/>
                  </a:cubicBezTo>
                  <a:cubicBezTo>
                    <a:pt x="19" y="68"/>
                    <a:pt x="21" y="69"/>
                    <a:pt x="23" y="69"/>
                  </a:cubicBezTo>
                  <a:cubicBezTo>
                    <a:pt x="29" y="64"/>
                    <a:pt x="32" y="56"/>
                    <a:pt x="30" y="45"/>
                  </a:cubicBezTo>
                  <a:cubicBezTo>
                    <a:pt x="34" y="49"/>
                    <a:pt x="38" y="52"/>
                    <a:pt x="42" y="54"/>
                  </a:cubicBezTo>
                  <a:cubicBezTo>
                    <a:pt x="52" y="55"/>
                    <a:pt x="59" y="54"/>
                    <a:pt x="64" y="51"/>
                  </a:cubicBezTo>
                  <a:cubicBezTo>
                    <a:pt x="65" y="48"/>
                    <a:pt x="66" y="41"/>
                    <a:pt x="65" y="33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26"/>
                    <a:pt x="68" y="23"/>
                    <a:pt x="65" y="19"/>
                  </a:cubicBezTo>
                  <a:cubicBezTo>
                    <a:pt x="65" y="11"/>
                    <a:pt x="62" y="5"/>
                    <a:pt x="57" y="0"/>
                  </a:cubicBezTo>
                  <a:cubicBezTo>
                    <a:pt x="48" y="4"/>
                    <a:pt x="43" y="10"/>
                    <a:pt x="41" y="15"/>
                  </a:cubicBezTo>
                  <a:cubicBezTo>
                    <a:pt x="39" y="23"/>
                    <a:pt x="32" y="28"/>
                    <a:pt x="20" y="30"/>
                  </a:cubicBezTo>
                  <a:close/>
                  <a:moveTo>
                    <a:pt x="28" y="35"/>
                  </a:moveTo>
                  <a:cubicBezTo>
                    <a:pt x="21" y="37"/>
                    <a:pt x="18" y="36"/>
                    <a:pt x="19" y="32"/>
                  </a:cubicBezTo>
                  <a:cubicBezTo>
                    <a:pt x="20" y="33"/>
                    <a:pt x="24" y="33"/>
                    <a:pt x="30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35"/>
                    <a:pt x="28" y="35"/>
                    <a:pt x="28" y="35"/>
                  </a:cubicBezTo>
                  <a:close/>
                  <a:moveTo>
                    <a:pt x="19" y="40"/>
                  </a:moveTo>
                  <a:cubicBezTo>
                    <a:pt x="20" y="41"/>
                    <a:pt x="21" y="41"/>
                    <a:pt x="22" y="41"/>
                  </a:cubicBezTo>
                  <a:cubicBezTo>
                    <a:pt x="19" y="49"/>
                    <a:pt x="16" y="57"/>
                    <a:pt x="11" y="65"/>
                  </a:cubicBezTo>
                  <a:cubicBezTo>
                    <a:pt x="10" y="65"/>
                    <a:pt x="9" y="65"/>
                    <a:pt x="8" y="65"/>
                  </a:cubicBezTo>
                  <a:cubicBezTo>
                    <a:pt x="13" y="58"/>
                    <a:pt x="17" y="50"/>
                    <a:pt x="19" y="4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3" name="Freeform 140"/>
            <p:cNvSpPr>
              <a:spLocks/>
            </p:cNvSpPr>
            <p:nvPr/>
          </p:nvSpPr>
          <p:spPr bwMode="auto">
            <a:xfrm>
              <a:off x="5124451" y="3548063"/>
              <a:ext cx="44450" cy="31750"/>
            </a:xfrm>
            <a:custGeom>
              <a:avLst/>
              <a:gdLst>
                <a:gd name="T0" fmla="*/ 1 w 30"/>
                <a:gd name="T1" fmla="*/ 0 h 21"/>
                <a:gd name="T2" fmla="*/ 10 w 30"/>
                <a:gd name="T3" fmla="*/ 3 h 21"/>
                <a:gd name="T4" fmla="*/ 14 w 30"/>
                <a:gd name="T5" fmla="*/ 12 h 21"/>
                <a:gd name="T6" fmla="*/ 30 w 30"/>
                <a:gd name="T7" fmla="*/ 21 h 21"/>
                <a:gd name="T8" fmla="*/ 16 w 30"/>
                <a:gd name="T9" fmla="*/ 10 h 21"/>
                <a:gd name="T10" fmla="*/ 12 w 30"/>
                <a:gd name="T11" fmla="*/ 0 h 21"/>
                <a:gd name="T12" fmla="*/ 1 w 30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1">
                  <a:moveTo>
                    <a:pt x="1" y="0"/>
                  </a:moveTo>
                  <a:cubicBezTo>
                    <a:pt x="0" y="4"/>
                    <a:pt x="3" y="5"/>
                    <a:pt x="10" y="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4" name="Freeform 141"/>
            <p:cNvSpPr>
              <a:spLocks/>
            </p:cNvSpPr>
            <p:nvPr/>
          </p:nvSpPr>
          <p:spPr bwMode="auto">
            <a:xfrm>
              <a:off x="5110163" y="3560763"/>
              <a:ext cx="20638" cy="36512"/>
            </a:xfrm>
            <a:custGeom>
              <a:avLst/>
              <a:gdLst>
                <a:gd name="T0" fmla="*/ 14 w 14"/>
                <a:gd name="T1" fmla="*/ 1 h 25"/>
                <a:gd name="T2" fmla="*/ 11 w 14"/>
                <a:gd name="T3" fmla="*/ 0 h 25"/>
                <a:gd name="T4" fmla="*/ 0 w 14"/>
                <a:gd name="T5" fmla="*/ 25 h 25"/>
                <a:gd name="T6" fmla="*/ 3 w 14"/>
                <a:gd name="T7" fmla="*/ 25 h 25"/>
                <a:gd name="T8" fmla="*/ 14 w 14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4" y="1"/>
                  </a:moveTo>
                  <a:cubicBezTo>
                    <a:pt x="13" y="1"/>
                    <a:pt x="12" y="1"/>
                    <a:pt x="11" y="0"/>
                  </a:cubicBezTo>
                  <a:cubicBezTo>
                    <a:pt x="9" y="10"/>
                    <a:pt x="5" y="18"/>
                    <a:pt x="0" y="25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8" y="17"/>
                    <a:pt x="11" y="9"/>
                    <a:pt x="14" y="1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5" name="Freeform 142"/>
            <p:cNvSpPr>
              <a:spLocks/>
            </p:cNvSpPr>
            <p:nvPr/>
          </p:nvSpPr>
          <p:spPr bwMode="auto">
            <a:xfrm>
              <a:off x="5127626" y="3495676"/>
              <a:ext cx="80963" cy="119062"/>
            </a:xfrm>
            <a:custGeom>
              <a:avLst/>
              <a:gdLst>
                <a:gd name="T0" fmla="*/ 37 w 54"/>
                <a:gd name="T1" fmla="*/ 3 h 79"/>
                <a:gd name="T2" fmla="*/ 45 w 54"/>
                <a:gd name="T3" fmla="*/ 22 h 79"/>
                <a:gd name="T4" fmla="*/ 48 w 54"/>
                <a:gd name="T5" fmla="*/ 32 h 79"/>
                <a:gd name="T6" fmla="*/ 44 w 54"/>
                <a:gd name="T7" fmla="*/ 34 h 79"/>
                <a:gd name="T8" fmla="*/ 45 w 54"/>
                <a:gd name="T9" fmla="*/ 36 h 79"/>
                <a:gd name="T10" fmla="*/ 44 w 54"/>
                <a:gd name="T11" fmla="*/ 54 h 79"/>
                <a:gd name="T12" fmla="*/ 22 w 54"/>
                <a:gd name="T13" fmla="*/ 57 h 79"/>
                <a:gd name="T14" fmla="*/ 10 w 54"/>
                <a:gd name="T15" fmla="*/ 48 h 79"/>
                <a:gd name="T16" fmla="*/ 3 w 54"/>
                <a:gd name="T17" fmla="*/ 72 h 79"/>
                <a:gd name="T18" fmla="*/ 17 w 54"/>
                <a:gd name="T19" fmla="*/ 79 h 79"/>
                <a:gd name="T20" fmla="*/ 29 w 54"/>
                <a:gd name="T21" fmla="*/ 59 h 79"/>
                <a:gd name="T22" fmla="*/ 42 w 54"/>
                <a:gd name="T23" fmla="*/ 59 h 79"/>
                <a:gd name="T24" fmla="*/ 47 w 54"/>
                <a:gd name="T25" fmla="*/ 47 h 79"/>
                <a:gd name="T26" fmla="*/ 48 w 54"/>
                <a:gd name="T27" fmla="*/ 36 h 79"/>
                <a:gd name="T28" fmla="*/ 51 w 54"/>
                <a:gd name="T29" fmla="*/ 28 h 79"/>
                <a:gd name="T30" fmla="*/ 47 w 54"/>
                <a:gd name="T31" fmla="*/ 20 h 79"/>
                <a:gd name="T32" fmla="*/ 45 w 54"/>
                <a:gd name="T33" fmla="*/ 8 h 79"/>
                <a:gd name="T34" fmla="*/ 36 w 54"/>
                <a:gd name="T35" fmla="*/ 0 h 79"/>
                <a:gd name="T36" fmla="*/ 17 w 54"/>
                <a:gd name="T37" fmla="*/ 18 h 79"/>
                <a:gd name="T38" fmla="*/ 0 w 54"/>
                <a:gd name="T39" fmla="*/ 33 h 79"/>
                <a:gd name="T40" fmla="*/ 21 w 54"/>
                <a:gd name="T41" fmla="*/ 18 h 79"/>
                <a:gd name="T42" fmla="*/ 37 w 54"/>
                <a:gd name="T43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79">
                  <a:moveTo>
                    <a:pt x="37" y="3"/>
                  </a:moveTo>
                  <a:cubicBezTo>
                    <a:pt x="42" y="8"/>
                    <a:pt x="45" y="14"/>
                    <a:pt x="45" y="22"/>
                  </a:cubicBezTo>
                  <a:cubicBezTo>
                    <a:pt x="48" y="26"/>
                    <a:pt x="49" y="29"/>
                    <a:pt x="48" y="32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44"/>
                    <a:pt x="45" y="51"/>
                    <a:pt x="44" y="54"/>
                  </a:cubicBezTo>
                  <a:cubicBezTo>
                    <a:pt x="39" y="57"/>
                    <a:pt x="32" y="58"/>
                    <a:pt x="22" y="57"/>
                  </a:cubicBezTo>
                  <a:cubicBezTo>
                    <a:pt x="18" y="55"/>
                    <a:pt x="14" y="52"/>
                    <a:pt x="10" y="48"/>
                  </a:cubicBezTo>
                  <a:cubicBezTo>
                    <a:pt x="12" y="59"/>
                    <a:pt x="9" y="67"/>
                    <a:pt x="3" y="72"/>
                  </a:cubicBezTo>
                  <a:cubicBezTo>
                    <a:pt x="9" y="74"/>
                    <a:pt x="13" y="77"/>
                    <a:pt x="17" y="7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3" y="60"/>
                    <a:pt x="38" y="60"/>
                    <a:pt x="42" y="59"/>
                  </a:cubicBezTo>
                  <a:cubicBezTo>
                    <a:pt x="48" y="59"/>
                    <a:pt x="50" y="55"/>
                    <a:pt x="47" y="4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3" y="35"/>
                    <a:pt x="54" y="32"/>
                    <a:pt x="51" y="28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5"/>
                    <a:pt x="47" y="11"/>
                    <a:pt x="45" y="8"/>
                  </a:cubicBezTo>
                  <a:cubicBezTo>
                    <a:pt x="43" y="4"/>
                    <a:pt x="40" y="2"/>
                    <a:pt x="36" y="0"/>
                  </a:cubicBezTo>
                  <a:cubicBezTo>
                    <a:pt x="28" y="4"/>
                    <a:pt x="22" y="10"/>
                    <a:pt x="17" y="18"/>
                  </a:cubicBezTo>
                  <a:cubicBezTo>
                    <a:pt x="12" y="26"/>
                    <a:pt x="7" y="31"/>
                    <a:pt x="0" y="33"/>
                  </a:cubicBezTo>
                  <a:cubicBezTo>
                    <a:pt x="12" y="31"/>
                    <a:pt x="19" y="26"/>
                    <a:pt x="21" y="18"/>
                  </a:cubicBezTo>
                  <a:cubicBezTo>
                    <a:pt x="23" y="13"/>
                    <a:pt x="28" y="7"/>
                    <a:pt x="37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6" name="Freeform 143"/>
            <p:cNvSpPr>
              <a:spLocks/>
            </p:cNvSpPr>
            <p:nvPr/>
          </p:nvSpPr>
          <p:spPr bwMode="auto">
            <a:xfrm>
              <a:off x="4957763" y="3690938"/>
              <a:ext cx="301625" cy="230187"/>
            </a:xfrm>
            <a:custGeom>
              <a:avLst/>
              <a:gdLst>
                <a:gd name="T0" fmla="*/ 4 w 201"/>
                <a:gd name="T1" fmla="*/ 0 h 153"/>
                <a:gd name="T2" fmla="*/ 0 w 201"/>
                <a:gd name="T3" fmla="*/ 5 h 153"/>
                <a:gd name="T4" fmla="*/ 27 w 201"/>
                <a:gd name="T5" fmla="*/ 19 h 153"/>
                <a:gd name="T6" fmla="*/ 66 w 201"/>
                <a:gd name="T7" fmla="*/ 135 h 153"/>
                <a:gd name="T8" fmla="*/ 101 w 201"/>
                <a:gd name="T9" fmla="*/ 153 h 153"/>
                <a:gd name="T10" fmla="*/ 109 w 201"/>
                <a:gd name="T11" fmla="*/ 153 h 153"/>
                <a:gd name="T12" fmla="*/ 112 w 201"/>
                <a:gd name="T13" fmla="*/ 152 h 153"/>
                <a:gd name="T14" fmla="*/ 117 w 201"/>
                <a:gd name="T15" fmla="*/ 151 h 153"/>
                <a:gd name="T16" fmla="*/ 201 w 201"/>
                <a:gd name="T17" fmla="*/ 132 h 153"/>
                <a:gd name="T18" fmla="*/ 201 w 201"/>
                <a:gd name="T19" fmla="*/ 123 h 153"/>
                <a:gd name="T20" fmla="*/ 200 w 201"/>
                <a:gd name="T21" fmla="*/ 123 h 153"/>
                <a:gd name="T22" fmla="*/ 148 w 201"/>
                <a:gd name="T23" fmla="*/ 136 h 153"/>
                <a:gd name="T24" fmla="*/ 96 w 201"/>
                <a:gd name="T25" fmla="*/ 143 h 153"/>
                <a:gd name="T26" fmla="*/ 72 w 201"/>
                <a:gd name="T27" fmla="*/ 123 h 153"/>
                <a:gd name="T28" fmla="*/ 68 w 201"/>
                <a:gd name="T29" fmla="*/ 115 h 153"/>
                <a:gd name="T30" fmla="*/ 62 w 201"/>
                <a:gd name="T31" fmla="*/ 92 h 153"/>
                <a:gd name="T32" fmla="*/ 62 w 201"/>
                <a:gd name="T33" fmla="*/ 90 h 153"/>
                <a:gd name="T34" fmla="*/ 56 w 201"/>
                <a:gd name="T35" fmla="*/ 61 h 153"/>
                <a:gd name="T36" fmla="*/ 33 w 201"/>
                <a:gd name="T37" fmla="*/ 14 h 153"/>
                <a:gd name="T38" fmla="*/ 4 w 201"/>
                <a:gd name="T3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1" h="153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44" y="48"/>
                    <a:pt x="57" y="87"/>
                    <a:pt x="66" y="135"/>
                  </a:cubicBezTo>
                  <a:cubicBezTo>
                    <a:pt x="71" y="147"/>
                    <a:pt x="82" y="153"/>
                    <a:pt x="101" y="153"/>
                  </a:cubicBezTo>
                  <a:cubicBezTo>
                    <a:pt x="104" y="153"/>
                    <a:pt x="106" y="153"/>
                    <a:pt x="109" y="153"/>
                  </a:cubicBezTo>
                  <a:cubicBezTo>
                    <a:pt x="110" y="153"/>
                    <a:pt x="111" y="153"/>
                    <a:pt x="112" y="152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1" y="123"/>
                    <a:pt x="201" y="123"/>
                    <a:pt x="201" y="123"/>
                  </a:cubicBezTo>
                  <a:cubicBezTo>
                    <a:pt x="200" y="123"/>
                    <a:pt x="200" y="123"/>
                    <a:pt x="200" y="123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32" y="140"/>
                    <a:pt x="114" y="142"/>
                    <a:pt x="96" y="143"/>
                  </a:cubicBezTo>
                  <a:cubicBezTo>
                    <a:pt x="86" y="142"/>
                    <a:pt x="78" y="136"/>
                    <a:pt x="72" y="123"/>
                  </a:cubicBezTo>
                  <a:cubicBezTo>
                    <a:pt x="70" y="121"/>
                    <a:pt x="69" y="118"/>
                    <a:pt x="68" y="115"/>
                  </a:cubicBezTo>
                  <a:cubicBezTo>
                    <a:pt x="66" y="108"/>
                    <a:pt x="64" y="101"/>
                    <a:pt x="62" y="92"/>
                  </a:cubicBezTo>
                  <a:cubicBezTo>
                    <a:pt x="62" y="91"/>
                    <a:pt x="62" y="90"/>
                    <a:pt x="62" y="90"/>
                  </a:cubicBezTo>
                  <a:cubicBezTo>
                    <a:pt x="60" y="80"/>
                    <a:pt x="58" y="70"/>
                    <a:pt x="56" y="61"/>
                  </a:cubicBezTo>
                  <a:cubicBezTo>
                    <a:pt x="50" y="43"/>
                    <a:pt x="43" y="27"/>
                    <a:pt x="33" y="14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7" name="Freeform 144"/>
            <p:cNvSpPr>
              <a:spLocks noEditPoints="1"/>
            </p:cNvSpPr>
            <p:nvPr/>
          </p:nvSpPr>
          <p:spPr bwMode="auto">
            <a:xfrm>
              <a:off x="5041901" y="3600451"/>
              <a:ext cx="125413" cy="230187"/>
            </a:xfrm>
            <a:custGeom>
              <a:avLst/>
              <a:gdLst>
                <a:gd name="T0" fmla="*/ 4 w 83"/>
                <a:gd name="T1" fmla="*/ 96 h 153"/>
                <a:gd name="T2" fmla="*/ 0 w 83"/>
                <a:gd name="T3" fmla="*/ 121 h 153"/>
                <a:gd name="T4" fmla="*/ 6 w 83"/>
                <a:gd name="T5" fmla="*/ 150 h 153"/>
                <a:gd name="T6" fmla="*/ 6 w 83"/>
                <a:gd name="T7" fmla="*/ 152 h 153"/>
                <a:gd name="T8" fmla="*/ 8 w 83"/>
                <a:gd name="T9" fmla="*/ 153 h 153"/>
                <a:gd name="T10" fmla="*/ 68 w 83"/>
                <a:gd name="T11" fmla="*/ 126 h 153"/>
                <a:gd name="T12" fmla="*/ 83 w 83"/>
                <a:gd name="T13" fmla="*/ 71 h 153"/>
                <a:gd name="T14" fmla="*/ 48 w 83"/>
                <a:gd name="T15" fmla="*/ 46 h 153"/>
                <a:gd name="T16" fmla="*/ 74 w 83"/>
                <a:gd name="T17" fmla="*/ 9 h 153"/>
                <a:gd name="T18" fmla="*/ 60 w 83"/>
                <a:gd name="T19" fmla="*/ 2 h 153"/>
                <a:gd name="T20" fmla="*/ 54 w 83"/>
                <a:gd name="T21" fmla="*/ 0 h 153"/>
                <a:gd name="T22" fmla="*/ 37 w 83"/>
                <a:gd name="T23" fmla="*/ 3 h 153"/>
                <a:gd name="T24" fmla="*/ 22 w 83"/>
                <a:gd name="T25" fmla="*/ 23 h 153"/>
                <a:gd name="T26" fmla="*/ 4 w 83"/>
                <a:gd name="T27" fmla="*/ 96 h 153"/>
                <a:gd name="T28" fmla="*/ 8 w 83"/>
                <a:gd name="T29" fmla="*/ 97 h 153"/>
                <a:gd name="T30" fmla="*/ 5 w 83"/>
                <a:gd name="T31" fmla="*/ 121 h 153"/>
                <a:gd name="T32" fmla="*/ 9 w 83"/>
                <a:gd name="T33" fmla="*/ 149 h 153"/>
                <a:gd name="T34" fmla="*/ 9 w 83"/>
                <a:gd name="T35" fmla="*/ 150 h 153"/>
                <a:gd name="T36" fmla="*/ 8 w 83"/>
                <a:gd name="T37" fmla="*/ 149 h 153"/>
                <a:gd name="T38" fmla="*/ 2 w 83"/>
                <a:gd name="T39" fmla="*/ 121 h 153"/>
                <a:gd name="T40" fmla="*/ 6 w 83"/>
                <a:gd name="T41" fmla="*/ 97 h 153"/>
                <a:gd name="T42" fmla="*/ 24 w 83"/>
                <a:gd name="T43" fmla="*/ 24 h 153"/>
                <a:gd name="T44" fmla="*/ 24 w 83"/>
                <a:gd name="T45" fmla="*/ 24 h 153"/>
                <a:gd name="T46" fmla="*/ 38 w 83"/>
                <a:gd name="T47" fmla="*/ 5 h 153"/>
                <a:gd name="T48" fmla="*/ 53 w 83"/>
                <a:gd name="T49" fmla="*/ 3 h 153"/>
                <a:gd name="T50" fmla="*/ 67 w 83"/>
                <a:gd name="T51" fmla="*/ 8 h 153"/>
                <a:gd name="T52" fmla="*/ 53 w 83"/>
                <a:gd name="T53" fmla="*/ 5 h 153"/>
                <a:gd name="T54" fmla="*/ 39 w 83"/>
                <a:gd name="T55" fmla="*/ 7 h 153"/>
                <a:gd name="T56" fmla="*/ 39 w 83"/>
                <a:gd name="T57" fmla="*/ 7 h 153"/>
                <a:gd name="T58" fmla="*/ 26 w 83"/>
                <a:gd name="T59" fmla="*/ 25 h 153"/>
                <a:gd name="T60" fmla="*/ 26 w 83"/>
                <a:gd name="T61" fmla="*/ 25 h 153"/>
                <a:gd name="T62" fmla="*/ 8 w 83"/>
                <a:gd name="T63" fmla="*/ 9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3" h="153">
                  <a:moveTo>
                    <a:pt x="4" y="96"/>
                  </a:moveTo>
                  <a:cubicBezTo>
                    <a:pt x="2" y="105"/>
                    <a:pt x="1" y="113"/>
                    <a:pt x="0" y="121"/>
                  </a:cubicBezTo>
                  <a:cubicBezTo>
                    <a:pt x="2" y="130"/>
                    <a:pt x="4" y="140"/>
                    <a:pt x="6" y="150"/>
                  </a:cubicBezTo>
                  <a:cubicBezTo>
                    <a:pt x="6" y="150"/>
                    <a:pt x="6" y="151"/>
                    <a:pt x="6" y="152"/>
                  </a:cubicBezTo>
                  <a:cubicBezTo>
                    <a:pt x="7" y="152"/>
                    <a:pt x="7" y="152"/>
                    <a:pt x="8" y="153"/>
                  </a:cubicBezTo>
                  <a:cubicBezTo>
                    <a:pt x="37" y="152"/>
                    <a:pt x="57" y="144"/>
                    <a:pt x="68" y="126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70" y="66"/>
                    <a:pt x="58" y="58"/>
                    <a:pt x="48" y="46"/>
                  </a:cubicBezTo>
                  <a:cubicBezTo>
                    <a:pt x="48" y="19"/>
                    <a:pt x="56" y="6"/>
                    <a:pt x="74" y="9"/>
                  </a:cubicBezTo>
                  <a:cubicBezTo>
                    <a:pt x="70" y="7"/>
                    <a:pt x="66" y="4"/>
                    <a:pt x="60" y="2"/>
                  </a:cubicBezTo>
                  <a:cubicBezTo>
                    <a:pt x="58" y="2"/>
                    <a:pt x="56" y="1"/>
                    <a:pt x="54" y="0"/>
                  </a:cubicBezTo>
                  <a:cubicBezTo>
                    <a:pt x="47" y="0"/>
                    <a:pt x="42" y="0"/>
                    <a:pt x="37" y="3"/>
                  </a:cubicBezTo>
                  <a:cubicBezTo>
                    <a:pt x="30" y="6"/>
                    <a:pt x="25" y="13"/>
                    <a:pt x="22" y="23"/>
                  </a:cubicBezTo>
                  <a:cubicBezTo>
                    <a:pt x="14" y="47"/>
                    <a:pt x="8" y="71"/>
                    <a:pt x="4" y="96"/>
                  </a:cubicBezTo>
                  <a:close/>
                  <a:moveTo>
                    <a:pt x="8" y="97"/>
                  </a:moveTo>
                  <a:cubicBezTo>
                    <a:pt x="7" y="105"/>
                    <a:pt x="6" y="113"/>
                    <a:pt x="5" y="121"/>
                  </a:cubicBezTo>
                  <a:cubicBezTo>
                    <a:pt x="7" y="129"/>
                    <a:pt x="8" y="139"/>
                    <a:pt x="9" y="149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8" y="150"/>
                    <a:pt x="8" y="150"/>
                    <a:pt x="8" y="149"/>
                  </a:cubicBezTo>
                  <a:cubicBezTo>
                    <a:pt x="7" y="139"/>
                    <a:pt x="5" y="130"/>
                    <a:pt x="2" y="121"/>
                  </a:cubicBezTo>
                  <a:cubicBezTo>
                    <a:pt x="3" y="113"/>
                    <a:pt x="4" y="105"/>
                    <a:pt x="6" y="97"/>
                  </a:cubicBezTo>
                  <a:cubicBezTo>
                    <a:pt x="10" y="72"/>
                    <a:pt x="17" y="47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15"/>
                    <a:pt x="31" y="8"/>
                    <a:pt x="38" y="5"/>
                  </a:cubicBezTo>
                  <a:cubicBezTo>
                    <a:pt x="42" y="3"/>
                    <a:pt x="47" y="2"/>
                    <a:pt x="53" y="3"/>
                  </a:cubicBezTo>
                  <a:cubicBezTo>
                    <a:pt x="59" y="4"/>
                    <a:pt x="63" y="6"/>
                    <a:pt x="67" y="8"/>
                  </a:cubicBezTo>
                  <a:cubicBezTo>
                    <a:pt x="61" y="7"/>
                    <a:pt x="57" y="6"/>
                    <a:pt x="53" y="5"/>
                  </a:cubicBezTo>
                  <a:cubicBezTo>
                    <a:pt x="48" y="5"/>
                    <a:pt x="43" y="5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3" y="10"/>
                    <a:pt x="29" y="16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9" y="48"/>
                    <a:pt x="13" y="72"/>
                    <a:pt x="8" y="9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8" name="Freeform 145"/>
            <p:cNvSpPr>
              <a:spLocks/>
            </p:cNvSpPr>
            <p:nvPr/>
          </p:nvSpPr>
          <p:spPr bwMode="auto">
            <a:xfrm>
              <a:off x="5045076" y="3603626"/>
              <a:ext cx="96838" cy="222250"/>
            </a:xfrm>
            <a:custGeom>
              <a:avLst/>
              <a:gdLst>
                <a:gd name="T0" fmla="*/ 3 w 65"/>
                <a:gd name="T1" fmla="*/ 119 h 147"/>
                <a:gd name="T2" fmla="*/ 6 w 65"/>
                <a:gd name="T3" fmla="*/ 95 h 147"/>
                <a:gd name="T4" fmla="*/ 24 w 65"/>
                <a:gd name="T5" fmla="*/ 23 h 147"/>
                <a:gd name="T6" fmla="*/ 24 w 65"/>
                <a:gd name="T7" fmla="*/ 23 h 147"/>
                <a:gd name="T8" fmla="*/ 37 w 65"/>
                <a:gd name="T9" fmla="*/ 5 h 147"/>
                <a:gd name="T10" fmla="*/ 37 w 65"/>
                <a:gd name="T11" fmla="*/ 5 h 147"/>
                <a:gd name="T12" fmla="*/ 51 w 65"/>
                <a:gd name="T13" fmla="*/ 3 h 147"/>
                <a:gd name="T14" fmla="*/ 65 w 65"/>
                <a:gd name="T15" fmla="*/ 6 h 147"/>
                <a:gd name="T16" fmla="*/ 51 w 65"/>
                <a:gd name="T17" fmla="*/ 1 h 147"/>
                <a:gd name="T18" fmla="*/ 36 w 65"/>
                <a:gd name="T19" fmla="*/ 3 h 147"/>
                <a:gd name="T20" fmla="*/ 22 w 65"/>
                <a:gd name="T21" fmla="*/ 22 h 147"/>
                <a:gd name="T22" fmla="*/ 22 w 65"/>
                <a:gd name="T23" fmla="*/ 22 h 147"/>
                <a:gd name="T24" fmla="*/ 4 w 65"/>
                <a:gd name="T25" fmla="*/ 95 h 147"/>
                <a:gd name="T26" fmla="*/ 0 w 65"/>
                <a:gd name="T27" fmla="*/ 119 h 147"/>
                <a:gd name="T28" fmla="*/ 6 w 65"/>
                <a:gd name="T29" fmla="*/ 147 h 147"/>
                <a:gd name="T30" fmla="*/ 7 w 65"/>
                <a:gd name="T31" fmla="*/ 147 h 147"/>
                <a:gd name="T32" fmla="*/ 3 w 65"/>
                <a:gd name="T33" fmla="*/ 11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47">
                  <a:moveTo>
                    <a:pt x="3" y="119"/>
                  </a:moveTo>
                  <a:cubicBezTo>
                    <a:pt x="4" y="111"/>
                    <a:pt x="5" y="103"/>
                    <a:pt x="6" y="95"/>
                  </a:cubicBezTo>
                  <a:cubicBezTo>
                    <a:pt x="11" y="70"/>
                    <a:pt x="17" y="46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7" y="14"/>
                    <a:pt x="31" y="8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1" y="3"/>
                    <a:pt x="46" y="3"/>
                    <a:pt x="51" y="3"/>
                  </a:cubicBezTo>
                  <a:cubicBezTo>
                    <a:pt x="55" y="4"/>
                    <a:pt x="59" y="5"/>
                    <a:pt x="65" y="6"/>
                  </a:cubicBezTo>
                  <a:cubicBezTo>
                    <a:pt x="61" y="4"/>
                    <a:pt x="57" y="2"/>
                    <a:pt x="51" y="1"/>
                  </a:cubicBezTo>
                  <a:cubicBezTo>
                    <a:pt x="45" y="0"/>
                    <a:pt x="40" y="1"/>
                    <a:pt x="36" y="3"/>
                  </a:cubicBezTo>
                  <a:cubicBezTo>
                    <a:pt x="29" y="6"/>
                    <a:pt x="25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5" y="45"/>
                    <a:pt x="8" y="70"/>
                    <a:pt x="4" y="95"/>
                  </a:cubicBezTo>
                  <a:cubicBezTo>
                    <a:pt x="2" y="103"/>
                    <a:pt x="1" y="111"/>
                    <a:pt x="0" y="119"/>
                  </a:cubicBezTo>
                  <a:cubicBezTo>
                    <a:pt x="3" y="128"/>
                    <a:pt x="5" y="137"/>
                    <a:pt x="6" y="147"/>
                  </a:cubicBezTo>
                  <a:cubicBezTo>
                    <a:pt x="7" y="147"/>
                    <a:pt x="7" y="147"/>
                    <a:pt x="7" y="147"/>
                  </a:cubicBezTo>
                  <a:cubicBezTo>
                    <a:pt x="6" y="137"/>
                    <a:pt x="5" y="127"/>
                    <a:pt x="3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9" name="Freeform 146"/>
            <p:cNvSpPr>
              <a:spLocks/>
            </p:cNvSpPr>
            <p:nvPr/>
          </p:nvSpPr>
          <p:spPr bwMode="auto">
            <a:xfrm>
              <a:off x="4957763" y="3698876"/>
              <a:ext cx="152400" cy="225425"/>
            </a:xfrm>
            <a:custGeom>
              <a:avLst/>
              <a:gdLst>
                <a:gd name="T0" fmla="*/ 27 w 101"/>
                <a:gd name="T1" fmla="*/ 14 h 150"/>
                <a:gd name="T2" fmla="*/ 0 w 101"/>
                <a:gd name="T3" fmla="*/ 0 h 150"/>
                <a:gd name="T4" fmla="*/ 25 w 101"/>
                <a:gd name="T5" fmla="*/ 76 h 150"/>
                <a:gd name="T6" fmla="*/ 45 w 101"/>
                <a:gd name="T7" fmla="*/ 119 h 150"/>
                <a:gd name="T8" fmla="*/ 29 w 101"/>
                <a:gd name="T9" fmla="*/ 79 h 150"/>
                <a:gd name="T10" fmla="*/ 43 w 101"/>
                <a:gd name="T11" fmla="*/ 88 h 150"/>
                <a:gd name="T12" fmla="*/ 49 w 101"/>
                <a:gd name="T13" fmla="*/ 93 h 150"/>
                <a:gd name="T14" fmla="*/ 53 w 101"/>
                <a:gd name="T15" fmla="*/ 108 h 150"/>
                <a:gd name="T16" fmla="*/ 57 w 101"/>
                <a:gd name="T17" fmla="*/ 123 h 150"/>
                <a:gd name="T18" fmla="*/ 61 w 101"/>
                <a:gd name="T19" fmla="*/ 134 h 150"/>
                <a:gd name="T20" fmla="*/ 78 w 101"/>
                <a:gd name="T21" fmla="*/ 147 h 150"/>
                <a:gd name="T22" fmla="*/ 101 w 101"/>
                <a:gd name="T23" fmla="*/ 148 h 150"/>
                <a:gd name="T24" fmla="*/ 66 w 101"/>
                <a:gd name="T25" fmla="*/ 130 h 150"/>
                <a:gd name="T26" fmla="*/ 27 w 101"/>
                <a:gd name="T27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50">
                  <a:moveTo>
                    <a:pt x="27" y="1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9" y="100"/>
                    <a:pt x="36" y="115"/>
                    <a:pt x="45" y="119"/>
                  </a:cubicBezTo>
                  <a:cubicBezTo>
                    <a:pt x="35" y="114"/>
                    <a:pt x="30" y="100"/>
                    <a:pt x="29" y="79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5" y="141"/>
                    <a:pt x="71" y="145"/>
                    <a:pt x="78" y="147"/>
                  </a:cubicBezTo>
                  <a:cubicBezTo>
                    <a:pt x="85" y="150"/>
                    <a:pt x="93" y="150"/>
                    <a:pt x="101" y="148"/>
                  </a:cubicBezTo>
                  <a:cubicBezTo>
                    <a:pt x="82" y="148"/>
                    <a:pt x="71" y="142"/>
                    <a:pt x="66" y="130"/>
                  </a:cubicBezTo>
                  <a:cubicBezTo>
                    <a:pt x="57" y="82"/>
                    <a:pt x="44" y="43"/>
                    <a:pt x="27" y="14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0" name="Freeform 147"/>
            <p:cNvSpPr>
              <a:spLocks noEditPoints="1"/>
            </p:cNvSpPr>
            <p:nvPr/>
          </p:nvSpPr>
          <p:spPr bwMode="auto">
            <a:xfrm>
              <a:off x="5119688" y="3617913"/>
              <a:ext cx="100013" cy="88900"/>
            </a:xfrm>
            <a:custGeom>
              <a:avLst/>
              <a:gdLst>
                <a:gd name="T0" fmla="*/ 26 w 66"/>
                <a:gd name="T1" fmla="*/ 3 h 59"/>
                <a:gd name="T2" fmla="*/ 24 w 66"/>
                <a:gd name="T3" fmla="*/ 3 h 59"/>
                <a:gd name="T4" fmla="*/ 0 w 66"/>
                <a:gd name="T5" fmla="*/ 23 h 59"/>
                <a:gd name="T6" fmla="*/ 55 w 66"/>
                <a:gd name="T7" fmla="*/ 59 h 59"/>
                <a:gd name="T8" fmla="*/ 66 w 66"/>
                <a:gd name="T9" fmla="*/ 50 h 59"/>
                <a:gd name="T10" fmla="*/ 66 w 66"/>
                <a:gd name="T11" fmla="*/ 49 h 59"/>
                <a:gd name="T12" fmla="*/ 26 w 66"/>
                <a:gd name="T13" fmla="*/ 3 h 59"/>
                <a:gd name="T14" fmla="*/ 24 w 66"/>
                <a:gd name="T15" fmla="*/ 5 h 59"/>
                <a:gd name="T16" fmla="*/ 24 w 66"/>
                <a:gd name="T17" fmla="*/ 5 h 59"/>
                <a:gd name="T18" fmla="*/ 63 w 66"/>
                <a:gd name="T19" fmla="*/ 50 h 59"/>
                <a:gd name="T20" fmla="*/ 60 w 66"/>
                <a:gd name="T21" fmla="*/ 54 h 59"/>
                <a:gd name="T22" fmla="*/ 19 w 66"/>
                <a:gd name="T23" fmla="*/ 6 h 59"/>
                <a:gd name="T24" fmla="*/ 24 w 66"/>
                <a:gd name="T25" fmla="*/ 6 h 59"/>
                <a:gd name="T26" fmla="*/ 24 w 66"/>
                <a:gd name="T27" fmla="*/ 5 h 59"/>
                <a:gd name="T28" fmla="*/ 24 w 66"/>
                <a:gd name="T29" fmla="*/ 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59">
                  <a:moveTo>
                    <a:pt x="26" y="3"/>
                  </a:moveTo>
                  <a:cubicBezTo>
                    <a:pt x="25" y="3"/>
                    <a:pt x="25" y="3"/>
                    <a:pt x="24" y="3"/>
                  </a:cubicBezTo>
                  <a:cubicBezTo>
                    <a:pt x="8" y="0"/>
                    <a:pt x="0" y="7"/>
                    <a:pt x="0" y="23"/>
                  </a:cubicBezTo>
                  <a:cubicBezTo>
                    <a:pt x="16" y="39"/>
                    <a:pt x="35" y="51"/>
                    <a:pt x="55" y="59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49" y="36"/>
                    <a:pt x="36" y="20"/>
                    <a:pt x="26" y="3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33" y="22"/>
                    <a:pt x="46" y="37"/>
                    <a:pt x="63" y="50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3" y="38"/>
                    <a:pt x="29" y="22"/>
                    <a:pt x="19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1" name="Freeform 148"/>
            <p:cNvSpPr>
              <a:spLocks/>
            </p:cNvSpPr>
            <p:nvPr/>
          </p:nvSpPr>
          <p:spPr bwMode="auto">
            <a:xfrm>
              <a:off x="5156201" y="36242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E6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2" name="Freeform 149"/>
            <p:cNvSpPr>
              <a:spLocks/>
            </p:cNvSpPr>
            <p:nvPr/>
          </p:nvSpPr>
          <p:spPr bwMode="auto">
            <a:xfrm>
              <a:off x="5148263" y="3624263"/>
              <a:ext cx="66675" cy="74612"/>
            </a:xfrm>
            <a:custGeom>
              <a:avLst/>
              <a:gdLst>
                <a:gd name="T0" fmla="*/ 5 w 44"/>
                <a:gd name="T1" fmla="*/ 1 h 49"/>
                <a:gd name="T2" fmla="*/ 0 w 44"/>
                <a:gd name="T3" fmla="*/ 1 h 49"/>
                <a:gd name="T4" fmla="*/ 41 w 44"/>
                <a:gd name="T5" fmla="*/ 49 h 49"/>
                <a:gd name="T6" fmla="*/ 44 w 44"/>
                <a:gd name="T7" fmla="*/ 45 h 49"/>
                <a:gd name="T8" fmla="*/ 5 w 44"/>
                <a:gd name="T9" fmla="*/ 0 h 49"/>
                <a:gd name="T10" fmla="*/ 5 w 44"/>
                <a:gd name="T11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9">
                  <a:moveTo>
                    <a:pt x="5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17"/>
                    <a:pt x="24" y="33"/>
                    <a:pt x="41" y="49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27" y="32"/>
                    <a:pt x="14" y="17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3" name="Freeform 150"/>
            <p:cNvSpPr>
              <a:spLocks/>
            </p:cNvSpPr>
            <p:nvPr/>
          </p:nvSpPr>
          <p:spPr bwMode="auto">
            <a:xfrm>
              <a:off x="5156201" y="3624263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FC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" name="Freeform 151"/>
            <p:cNvSpPr>
              <a:spLocks/>
            </p:cNvSpPr>
            <p:nvPr/>
          </p:nvSpPr>
          <p:spPr bwMode="auto">
            <a:xfrm>
              <a:off x="5219701" y="3690938"/>
              <a:ext cx="0" cy="1587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EE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" name="Freeform 152"/>
            <p:cNvSpPr>
              <a:spLocks/>
            </p:cNvSpPr>
            <p:nvPr/>
          </p:nvSpPr>
          <p:spPr bwMode="auto">
            <a:xfrm>
              <a:off x="5059363" y="3825876"/>
              <a:ext cx="207963" cy="73025"/>
            </a:xfrm>
            <a:custGeom>
              <a:avLst/>
              <a:gdLst>
                <a:gd name="T0" fmla="*/ 0 w 138"/>
                <a:gd name="T1" fmla="*/ 26 h 49"/>
                <a:gd name="T2" fmla="*/ 4 w 138"/>
                <a:gd name="T3" fmla="*/ 34 h 49"/>
                <a:gd name="T4" fmla="*/ 18 w 138"/>
                <a:gd name="T5" fmla="*/ 43 h 49"/>
                <a:gd name="T6" fmla="*/ 66 w 138"/>
                <a:gd name="T7" fmla="*/ 45 h 49"/>
                <a:gd name="T8" fmla="*/ 126 w 138"/>
                <a:gd name="T9" fmla="*/ 33 h 49"/>
                <a:gd name="T10" fmla="*/ 135 w 138"/>
                <a:gd name="T11" fmla="*/ 0 h 49"/>
                <a:gd name="T12" fmla="*/ 121 w 138"/>
                <a:gd name="T13" fmla="*/ 21 h 49"/>
                <a:gd name="T14" fmla="*/ 0 w 138"/>
                <a:gd name="T15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49">
                  <a:moveTo>
                    <a:pt x="0" y="26"/>
                  </a:moveTo>
                  <a:cubicBezTo>
                    <a:pt x="1" y="29"/>
                    <a:pt x="2" y="32"/>
                    <a:pt x="4" y="34"/>
                  </a:cubicBezTo>
                  <a:cubicBezTo>
                    <a:pt x="8" y="38"/>
                    <a:pt x="13" y="41"/>
                    <a:pt x="18" y="43"/>
                  </a:cubicBezTo>
                  <a:cubicBezTo>
                    <a:pt x="31" y="48"/>
                    <a:pt x="47" y="49"/>
                    <a:pt x="66" y="45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35" y="23"/>
                    <a:pt x="138" y="12"/>
                    <a:pt x="135" y="0"/>
                  </a:cubicBezTo>
                  <a:cubicBezTo>
                    <a:pt x="121" y="21"/>
                    <a:pt x="121" y="21"/>
                    <a:pt x="121" y="21"/>
                  </a:cubicBezTo>
                  <a:cubicBezTo>
                    <a:pt x="85" y="31"/>
                    <a:pt x="45" y="33"/>
                    <a:pt x="0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" name="Freeform 153"/>
            <p:cNvSpPr>
              <a:spLocks noEditPoints="1"/>
            </p:cNvSpPr>
            <p:nvPr/>
          </p:nvSpPr>
          <p:spPr bwMode="auto">
            <a:xfrm>
              <a:off x="5110163" y="3917951"/>
              <a:ext cx="25400" cy="146050"/>
            </a:xfrm>
            <a:custGeom>
              <a:avLst/>
              <a:gdLst>
                <a:gd name="T0" fmla="*/ 16 w 17"/>
                <a:gd name="T1" fmla="*/ 0 h 96"/>
                <a:gd name="T2" fmla="*/ 11 w 17"/>
                <a:gd name="T3" fmla="*/ 1 h 96"/>
                <a:gd name="T4" fmla="*/ 8 w 17"/>
                <a:gd name="T5" fmla="*/ 2 h 96"/>
                <a:gd name="T6" fmla="*/ 0 w 17"/>
                <a:gd name="T7" fmla="*/ 2 h 96"/>
                <a:gd name="T8" fmla="*/ 0 w 17"/>
                <a:gd name="T9" fmla="*/ 96 h 96"/>
                <a:gd name="T10" fmla="*/ 17 w 17"/>
                <a:gd name="T11" fmla="*/ 96 h 96"/>
                <a:gd name="T12" fmla="*/ 17 w 17"/>
                <a:gd name="T13" fmla="*/ 70 h 96"/>
                <a:gd name="T14" fmla="*/ 17 w 17"/>
                <a:gd name="T15" fmla="*/ 70 h 96"/>
                <a:gd name="T16" fmla="*/ 16 w 17"/>
                <a:gd name="T17" fmla="*/ 0 h 96"/>
                <a:gd name="T18" fmla="*/ 3 w 17"/>
                <a:gd name="T19" fmla="*/ 4 h 96"/>
                <a:gd name="T20" fmla="*/ 8 w 17"/>
                <a:gd name="T21" fmla="*/ 4 h 96"/>
                <a:gd name="T22" fmla="*/ 8 w 17"/>
                <a:gd name="T23" fmla="*/ 70 h 96"/>
                <a:gd name="T24" fmla="*/ 9 w 17"/>
                <a:gd name="T25" fmla="*/ 70 h 96"/>
                <a:gd name="T26" fmla="*/ 9 w 17"/>
                <a:gd name="T27" fmla="*/ 94 h 96"/>
                <a:gd name="T28" fmla="*/ 3 w 17"/>
                <a:gd name="T29" fmla="*/ 94 h 96"/>
                <a:gd name="T30" fmla="*/ 3 w 17"/>
                <a:gd name="T31" fmla="*/ 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96">
                  <a:moveTo>
                    <a:pt x="16" y="0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5" y="2"/>
                    <a:pt x="3" y="2"/>
                    <a:pt x="0" y="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6" y="0"/>
                    <a:pt x="16" y="0"/>
                    <a:pt x="16" y="0"/>
                  </a:cubicBezTo>
                  <a:close/>
                  <a:moveTo>
                    <a:pt x="3" y="4"/>
                  </a:moveTo>
                  <a:cubicBezTo>
                    <a:pt x="4" y="4"/>
                    <a:pt x="6" y="4"/>
                    <a:pt x="8" y="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Freeform 154"/>
            <p:cNvSpPr>
              <a:spLocks/>
            </p:cNvSpPr>
            <p:nvPr/>
          </p:nvSpPr>
          <p:spPr bwMode="auto">
            <a:xfrm>
              <a:off x="5113338" y="3924301"/>
              <a:ext cx="9525" cy="136525"/>
            </a:xfrm>
            <a:custGeom>
              <a:avLst/>
              <a:gdLst>
                <a:gd name="T0" fmla="*/ 5 w 6"/>
                <a:gd name="T1" fmla="*/ 0 h 90"/>
                <a:gd name="T2" fmla="*/ 0 w 6"/>
                <a:gd name="T3" fmla="*/ 0 h 90"/>
                <a:gd name="T4" fmla="*/ 0 w 6"/>
                <a:gd name="T5" fmla="*/ 90 h 90"/>
                <a:gd name="T6" fmla="*/ 6 w 6"/>
                <a:gd name="T7" fmla="*/ 90 h 90"/>
                <a:gd name="T8" fmla="*/ 6 w 6"/>
                <a:gd name="T9" fmla="*/ 66 h 90"/>
                <a:gd name="T10" fmla="*/ 5 w 6"/>
                <a:gd name="T11" fmla="*/ 66 h 90"/>
                <a:gd name="T12" fmla="*/ 5 w 6"/>
                <a:gd name="T1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0">
                  <a:moveTo>
                    <a:pt x="5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Freeform 155"/>
            <p:cNvSpPr>
              <a:spLocks/>
            </p:cNvSpPr>
            <p:nvPr/>
          </p:nvSpPr>
          <p:spPr bwMode="auto">
            <a:xfrm>
              <a:off x="5065713" y="3875088"/>
              <a:ext cx="192088" cy="31750"/>
            </a:xfrm>
            <a:custGeom>
              <a:avLst/>
              <a:gdLst>
                <a:gd name="T0" fmla="*/ 14 w 128"/>
                <a:gd name="T1" fmla="*/ 10 h 21"/>
                <a:gd name="T2" fmla="*/ 0 w 128"/>
                <a:gd name="T3" fmla="*/ 1 h 21"/>
                <a:gd name="T4" fmla="*/ 24 w 128"/>
                <a:gd name="T5" fmla="*/ 21 h 21"/>
                <a:gd name="T6" fmla="*/ 76 w 128"/>
                <a:gd name="T7" fmla="*/ 14 h 21"/>
                <a:gd name="T8" fmla="*/ 128 w 128"/>
                <a:gd name="T9" fmla="*/ 1 h 21"/>
                <a:gd name="T10" fmla="*/ 122 w 128"/>
                <a:gd name="T11" fmla="*/ 0 h 21"/>
                <a:gd name="T12" fmla="*/ 62 w 128"/>
                <a:gd name="T13" fmla="*/ 12 h 21"/>
                <a:gd name="T14" fmla="*/ 14 w 128"/>
                <a:gd name="T1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21">
                  <a:moveTo>
                    <a:pt x="14" y="10"/>
                  </a:moveTo>
                  <a:cubicBezTo>
                    <a:pt x="9" y="8"/>
                    <a:pt x="4" y="5"/>
                    <a:pt x="0" y="1"/>
                  </a:cubicBezTo>
                  <a:cubicBezTo>
                    <a:pt x="6" y="14"/>
                    <a:pt x="14" y="20"/>
                    <a:pt x="24" y="21"/>
                  </a:cubicBezTo>
                  <a:cubicBezTo>
                    <a:pt x="42" y="20"/>
                    <a:pt x="60" y="18"/>
                    <a:pt x="76" y="14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43" y="16"/>
                    <a:pt x="27" y="15"/>
                    <a:pt x="14" y="1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Freeform 156"/>
            <p:cNvSpPr>
              <a:spLocks noEditPoints="1"/>
            </p:cNvSpPr>
            <p:nvPr/>
          </p:nvSpPr>
          <p:spPr bwMode="auto">
            <a:xfrm>
              <a:off x="5051426" y="3797301"/>
              <a:ext cx="211138" cy="77787"/>
            </a:xfrm>
            <a:custGeom>
              <a:avLst/>
              <a:gdLst>
                <a:gd name="T0" fmla="*/ 2 w 141"/>
                <a:gd name="T1" fmla="*/ 23 h 52"/>
                <a:gd name="T2" fmla="*/ 0 w 141"/>
                <a:gd name="T3" fmla="*/ 22 h 52"/>
                <a:gd name="T4" fmla="*/ 6 w 141"/>
                <a:gd name="T5" fmla="*/ 45 h 52"/>
                <a:gd name="T6" fmla="*/ 127 w 141"/>
                <a:gd name="T7" fmla="*/ 40 h 52"/>
                <a:gd name="T8" fmla="*/ 141 w 141"/>
                <a:gd name="T9" fmla="*/ 19 h 52"/>
                <a:gd name="T10" fmla="*/ 140 w 141"/>
                <a:gd name="T11" fmla="*/ 17 h 52"/>
                <a:gd name="T12" fmla="*/ 131 w 141"/>
                <a:gd name="T13" fmla="*/ 10 h 52"/>
                <a:gd name="T14" fmla="*/ 123 w 141"/>
                <a:gd name="T15" fmla="*/ 3 h 52"/>
                <a:gd name="T16" fmla="*/ 122 w 141"/>
                <a:gd name="T17" fmla="*/ 1 h 52"/>
                <a:gd name="T18" fmla="*/ 85 w 141"/>
                <a:gd name="T19" fmla="*/ 3 h 52"/>
                <a:gd name="T20" fmla="*/ 2 w 141"/>
                <a:gd name="T21" fmla="*/ 23 h 52"/>
                <a:gd name="T22" fmla="*/ 70 w 141"/>
                <a:gd name="T23" fmla="*/ 22 h 52"/>
                <a:gd name="T24" fmla="*/ 76 w 141"/>
                <a:gd name="T25" fmla="*/ 17 h 52"/>
                <a:gd name="T26" fmla="*/ 133 w 141"/>
                <a:gd name="T27" fmla="*/ 17 h 52"/>
                <a:gd name="T28" fmla="*/ 137 w 141"/>
                <a:gd name="T29" fmla="*/ 22 h 52"/>
                <a:gd name="T30" fmla="*/ 70 w 141"/>
                <a:gd name="T31" fmla="*/ 2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52">
                  <a:moveTo>
                    <a:pt x="2" y="23"/>
                  </a:moveTo>
                  <a:cubicBezTo>
                    <a:pt x="1" y="22"/>
                    <a:pt x="1" y="22"/>
                    <a:pt x="0" y="22"/>
                  </a:cubicBezTo>
                  <a:cubicBezTo>
                    <a:pt x="2" y="31"/>
                    <a:pt x="4" y="38"/>
                    <a:pt x="6" y="45"/>
                  </a:cubicBezTo>
                  <a:cubicBezTo>
                    <a:pt x="51" y="52"/>
                    <a:pt x="91" y="50"/>
                    <a:pt x="127" y="40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0" y="19"/>
                    <a:pt x="140" y="18"/>
                    <a:pt x="140" y="17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08" y="0"/>
                    <a:pt x="96" y="0"/>
                    <a:pt x="85" y="3"/>
                  </a:cubicBezTo>
                  <a:cubicBezTo>
                    <a:pt x="60" y="35"/>
                    <a:pt x="32" y="42"/>
                    <a:pt x="2" y="23"/>
                  </a:cubicBezTo>
                  <a:close/>
                  <a:moveTo>
                    <a:pt x="70" y="22"/>
                  </a:moveTo>
                  <a:cubicBezTo>
                    <a:pt x="76" y="17"/>
                    <a:pt x="76" y="17"/>
                    <a:pt x="76" y="17"/>
                  </a:cubicBezTo>
                  <a:cubicBezTo>
                    <a:pt x="133" y="17"/>
                    <a:pt x="133" y="17"/>
                    <a:pt x="133" y="17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70" y="22"/>
                    <a:pt x="70" y="22"/>
                    <a:pt x="70" y="2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Freeform 157"/>
            <p:cNvSpPr>
              <a:spLocks/>
            </p:cNvSpPr>
            <p:nvPr/>
          </p:nvSpPr>
          <p:spPr bwMode="auto">
            <a:xfrm>
              <a:off x="5156201" y="3822701"/>
              <a:ext cx="100013" cy="6350"/>
            </a:xfrm>
            <a:custGeom>
              <a:avLst/>
              <a:gdLst>
                <a:gd name="T0" fmla="*/ 6 w 63"/>
                <a:gd name="T1" fmla="*/ 0 h 4"/>
                <a:gd name="T2" fmla="*/ 0 w 63"/>
                <a:gd name="T3" fmla="*/ 4 h 4"/>
                <a:gd name="T4" fmla="*/ 63 w 63"/>
                <a:gd name="T5" fmla="*/ 4 h 4"/>
                <a:gd name="T6" fmla="*/ 60 w 63"/>
                <a:gd name="T7" fmla="*/ 0 h 4"/>
                <a:gd name="T8" fmla="*/ 6 w 63"/>
                <a:gd name="T9" fmla="*/ 0 h 4"/>
                <a:gd name="T10" fmla="*/ 6 w 6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">
                  <a:moveTo>
                    <a:pt x="6" y="0"/>
                  </a:moveTo>
                  <a:lnTo>
                    <a:pt x="0" y="4"/>
                  </a:lnTo>
                  <a:lnTo>
                    <a:pt x="63" y="4"/>
                  </a:lnTo>
                  <a:lnTo>
                    <a:pt x="6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" name="Freeform 158"/>
            <p:cNvSpPr>
              <a:spLocks/>
            </p:cNvSpPr>
            <p:nvPr/>
          </p:nvSpPr>
          <p:spPr bwMode="auto">
            <a:xfrm>
              <a:off x="5000626" y="3817938"/>
              <a:ext cx="42863" cy="66675"/>
            </a:xfrm>
            <a:custGeom>
              <a:avLst/>
              <a:gdLst>
                <a:gd name="T0" fmla="*/ 28 w 28"/>
                <a:gd name="T1" fmla="*/ 44 h 44"/>
                <a:gd name="T2" fmla="*/ 24 w 28"/>
                <a:gd name="T3" fmla="*/ 29 h 44"/>
                <a:gd name="T4" fmla="*/ 14 w 28"/>
                <a:gd name="T5" fmla="*/ 9 h 44"/>
                <a:gd name="T6" fmla="*/ 0 w 28"/>
                <a:gd name="T7" fmla="*/ 0 h 44"/>
                <a:gd name="T8" fmla="*/ 16 w 28"/>
                <a:gd name="T9" fmla="*/ 40 h 44"/>
                <a:gd name="T10" fmla="*/ 28 w 28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4">
                  <a:moveTo>
                    <a:pt x="28" y="44"/>
                  </a:moveTo>
                  <a:cubicBezTo>
                    <a:pt x="24" y="29"/>
                    <a:pt x="24" y="29"/>
                    <a:pt x="24" y="29"/>
                  </a:cubicBezTo>
                  <a:cubicBezTo>
                    <a:pt x="19" y="24"/>
                    <a:pt x="15" y="17"/>
                    <a:pt x="14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1"/>
                    <a:pt x="6" y="35"/>
                    <a:pt x="16" y="40"/>
                  </a:cubicBezTo>
                  <a:cubicBezTo>
                    <a:pt x="20" y="42"/>
                    <a:pt x="24" y="43"/>
                    <a:pt x="28" y="44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" name="Freeform 159"/>
            <p:cNvSpPr>
              <a:spLocks noEditPoints="1"/>
            </p:cNvSpPr>
            <p:nvPr/>
          </p:nvSpPr>
          <p:spPr bwMode="auto">
            <a:xfrm>
              <a:off x="4997451" y="4064001"/>
              <a:ext cx="179388" cy="36512"/>
            </a:xfrm>
            <a:custGeom>
              <a:avLst/>
              <a:gdLst>
                <a:gd name="T0" fmla="*/ 0 w 119"/>
                <a:gd name="T1" fmla="*/ 23 h 25"/>
                <a:gd name="T2" fmla="*/ 23 w 119"/>
                <a:gd name="T3" fmla="*/ 25 h 25"/>
                <a:gd name="T4" fmla="*/ 119 w 119"/>
                <a:gd name="T5" fmla="*/ 15 h 25"/>
                <a:gd name="T6" fmla="*/ 102 w 119"/>
                <a:gd name="T7" fmla="*/ 2 h 25"/>
                <a:gd name="T8" fmla="*/ 91 w 119"/>
                <a:gd name="T9" fmla="*/ 0 h 25"/>
                <a:gd name="T10" fmla="*/ 74 w 119"/>
                <a:gd name="T11" fmla="*/ 0 h 25"/>
                <a:gd name="T12" fmla="*/ 0 w 119"/>
                <a:gd name="T13" fmla="*/ 23 h 25"/>
                <a:gd name="T14" fmla="*/ 19 w 119"/>
                <a:gd name="T15" fmla="*/ 23 h 25"/>
                <a:gd name="T16" fmla="*/ 7 w 119"/>
                <a:gd name="T17" fmla="*/ 22 h 25"/>
                <a:gd name="T18" fmla="*/ 74 w 119"/>
                <a:gd name="T19" fmla="*/ 2 h 25"/>
                <a:gd name="T20" fmla="*/ 91 w 119"/>
                <a:gd name="T21" fmla="*/ 2 h 25"/>
                <a:gd name="T22" fmla="*/ 96 w 119"/>
                <a:gd name="T23" fmla="*/ 3 h 25"/>
                <a:gd name="T24" fmla="*/ 19 w 119"/>
                <a:gd name="T2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25">
                  <a:moveTo>
                    <a:pt x="0" y="23"/>
                  </a:moveTo>
                  <a:cubicBezTo>
                    <a:pt x="8" y="24"/>
                    <a:pt x="15" y="25"/>
                    <a:pt x="23" y="25"/>
                  </a:cubicBezTo>
                  <a:cubicBezTo>
                    <a:pt x="58" y="24"/>
                    <a:pt x="90" y="21"/>
                    <a:pt x="119" y="15"/>
                  </a:cubicBezTo>
                  <a:cubicBezTo>
                    <a:pt x="118" y="11"/>
                    <a:pt x="113" y="6"/>
                    <a:pt x="102" y="2"/>
                  </a:cubicBezTo>
                  <a:cubicBezTo>
                    <a:pt x="98" y="1"/>
                    <a:pt x="95" y="1"/>
                    <a:pt x="9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44" y="3"/>
                    <a:pt x="20" y="10"/>
                    <a:pt x="0" y="23"/>
                  </a:cubicBezTo>
                  <a:close/>
                  <a:moveTo>
                    <a:pt x="19" y="23"/>
                  </a:moveTo>
                  <a:cubicBezTo>
                    <a:pt x="15" y="22"/>
                    <a:pt x="11" y="22"/>
                    <a:pt x="7" y="22"/>
                  </a:cubicBezTo>
                  <a:cubicBezTo>
                    <a:pt x="26" y="11"/>
                    <a:pt x="48" y="5"/>
                    <a:pt x="74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3" y="3"/>
                    <a:pt x="95" y="3"/>
                    <a:pt x="96" y="3"/>
                  </a:cubicBezTo>
                  <a:cubicBezTo>
                    <a:pt x="65" y="7"/>
                    <a:pt x="39" y="14"/>
                    <a:pt x="19" y="23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" name="Freeform 160"/>
            <p:cNvSpPr>
              <a:spLocks/>
            </p:cNvSpPr>
            <p:nvPr/>
          </p:nvSpPr>
          <p:spPr bwMode="auto">
            <a:xfrm>
              <a:off x="5008563" y="4065588"/>
              <a:ext cx="133350" cy="31750"/>
            </a:xfrm>
            <a:custGeom>
              <a:avLst/>
              <a:gdLst>
                <a:gd name="T0" fmla="*/ 0 w 89"/>
                <a:gd name="T1" fmla="*/ 20 h 21"/>
                <a:gd name="T2" fmla="*/ 12 w 89"/>
                <a:gd name="T3" fmla="*/ 21 h 21"/>
                <a:gd name="T4" fmla="*/ 89 w 89"/>
                <a:gd name="T5" fmla="*/ 1 h 21"/>
                <a:gd name="T6" fmla="*/ 84 w 89"/>
                <a:gd name="T7" fmla="*/ 0 h 21"/>
                <a:gd name="T8" fmla="*/ 67 w 89"/>
                <a:gd name="T9" fmla="*/ 0 h 21"/>
                <a:gd name="T10" fmla="*/ 0 w 89"/>
                <a:gd name="T11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1">
                  <a:moveTo>
                    <a:pt x="0" y="20"/>
                  </a:moveTo>
                  <a:cubicBezTo>
                    <a:pt x="4" y="20"/>
                    <a:pt x="8" y="20"/>
                    <a:pt x="12" y="21"/>
                  </a:cubicBezTo>
                  <a:cubicBezTo>
                    <a:pt x="32" y="12"/>
                    <a:pt x="58" y="5"/>
                    <a:pt x="89" y="1"/>
                  </a:cubicBezTo>
                  <a:cubicBezTo>
                    <a:pt x="88" y="1"/>
                    <a:pt x="86" y="1"/>
                    <a:pt x="8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41" y="3"/>
                    <a:pt x="19" y="9"/>
                    <a:pt x="0" y="2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" name="Freeform 161"/>
            <p:cNvSpPr>
              <a:spLocks/>
            </p:cNvSpPr>
            <p:nvPr/>
          </p:nvSpPr>
          <p:spPr bwMode="auto">
            <a:xfrm>
              <a:off x="5032376" y="4065588"/>
              <a:ext cx="207963" cy="41275"/>
            </a:xfrm>
            <a:custGeom>
              <a:avLst/>
              <a:gdLst>
                <a:gd name="T0" fmla="*/ 79 w 138"/>
                <a:gd name="T1" fmla="*/ 0 h 27"/>
                <a:gd name="T2" fmla="*/ 96 w 138"/>
                <a:gd name="T3" fmla="*/ 13 h 27"/>
                <a:gd name="T4" fmla="*/ 0 w 138"/>
                <a:gd name="T5" fmla="*/ 23 h 27"/>
                <a:gd name="T6" fmla="*/ 138 w 138"/>
                <a:gd name="T7" fmla="*/ 21 h 27"/>
                <a:gd name="T8" fmla="*/ 79 w 13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7">
                  <a:moveTo>
                    <a:pt x="79" y="0"/>
                  </a:moveTo>
                  <a:cubicBezTo>
                    <a:pt x="90" y="4"/>
                    <a:pt x="95" y="9"/>
                    <a:pt x="96" y="13"/>
                  </a:cubicBezTo>
                  <a:cubicBezTo>
                    <a:pt x="67" y="19"/>
                    <a:pt x="35" y="22"/>
                    <a:pt x="0" y="23"/>
                  </a:cubicBezTo>
                  <a:cubicBezTo>
                    <a:pt x="44" y="27"/>
                    <a:pt x="90" y="26"/>
                    <a:pt x="138" y="21"/>
                  </a:cubicBezTo>
                  <a:cubicBezTo>
                    <a:pt x="118" y="11"/>
                    <a:pt x="99" y="4"/>
                    <a:pt x="79" y="0"/>
                  </a:cubicBezTo>
                  <a:close/>
                </a:path>
              </a:pathLst>
            </a:custGeom>
            <a:solidFill>
              <a:srgbClr val="A8A5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5" name="Freeform 162"/>
            <p:cNvSpPr>
              <a:spLocks/>
            </p:cNvSpPr>
            <p:nvPr/>
          </p:nvSpPr>
          <p:spPr bwMode="auto">
            <a:xfrm>
              <a:off x="5516563" y="3786188"/>
              <a:ext cx="15875" cy="25400"/>
            </a:xfrm>
            <a:custGeom>
              <a:avLst/>
              <a:gdLst>
                <a:gd name="T0" fmla="*/ 1 w 10"/>
                <a:gd name="T1" fmla="*/ 7 h 17"/>
                <a:gd name="T2" fmla="*/ 3 w 10"/>
                <a:gd name="T3" fmla="*/ 17 h 17"/>
                <a:gd name="T4" fmla="*/ 10 w 10"/>
                <a:gd name="T5" fmla="*/ 0 h 17"/>
                <a:gd name="T6" fmla="*/ 3 w 10"/>
                <a:gd name="T7" fmla="*/ 5 h 17"/>
                <a:gd name="T8" fmla="*/ 1 w 10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1" y="7"/>
                  </a:moveTo>
                  <a:cubicBezTo>
                    <a:pt x="0" y="11"/>
                    <a:pt x="0" y="14"/>
                    <a:pt x="3" y="1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6"/>
                    <a:pt x="1" y="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6" name="Freeform 163"/>
            <p:cNvSpPr>
              <a:spLocks/>
            </p:cNvSpPr>
            <p:nvPr/>
          </p:nvSpPr>
          <p:spPr bwMode="auto">
            <a:xfrm>
              <a:off x="5370513" y="3811588"/>
              <a:ext cx="77788" cy="139700"/>
            </a:xfrm>
            <a:custGeom>
              <a:avLst/>
              <a:gdLst>
                <a:gd name="T0" fmla="*/ 22 w 51"/>
                <a:gd name="T1" fmla="*/ 3 h 93"/>
                <a:gd name="T2" fmla="*/ 22 w 51"/>
                <a:gd name="T3" fmla="*/ 12 h 93"/>
                <a:gd name="T4" fmla="*/ 21 w 51"/>
                <a:gd name="T5" fmla="*/ 24 h 93"/>
                <a:gd name="T6" fmla="*/ 0 w 51"/>
                <a:gd name="T7" fmla="*/ 82 h 93"/>
                <a:gd name="T8" fmla="*/ 1 w 51"/>
                <a:gd name="T9" fmla="*/ 82 h 93"/>
                <a:gd name="T10" fmla="*/ 4 w 51"/>
                <a:gd name="T11" fmla="*/ 87 h 93"/>
                <a:gd name="T12" fmla="*/ 10 w 51"/>
                <a:gd name="T13" fmla="*/ 93 h 93"/>
                <a:gd name="T14" fmla="*/ 44 w 51"/>
                <a:gd name="T15" fmla="*/ 31 h 93"/>
                <a:gd name="T16" fmla="*/ 51 w 51"/>
                <a:gd name="T17" fmla="*/ 0 h 93"/>
                <a:gd name="T18" fmla="*/ 22 w 51"/>
                <a:gd name="T19" fmla="*/ 0 h 93"/>
                <a:gd name="T20" fmla="*/ 22 w 51"/>
                <a:gd name="T21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93">
                  <a:moveTo>
                    <a:pt x="22" y="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4" y="46"/>
                    <a:pt x="8" y="65"/>
                    <a:pt x="0" y="82"/>
                  </a:cubicBezTo>
                  <a:cubicBezTo>
                    <a:pt x="0" y="82"/>
                    <a:pt x="1" y="82"/>
                    <a:pt x="1" y="82"/>
                  </a:cubicBezTo>
                  <a:cubicBezTo>
                    <a:pt x="2" y="84"/>
                    <a:pt x="3" y="86"/>
                    <a:pt x="4" y="87"/>
                  </a:cubicBezTo>
                  <a:cubicBezTo>
                    <a:pt x="6" y="89"/>
                    <a:pt x="8" y="91"/>
                    <a:pt x="10" y="93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3"/>
                    <a:pt x="22" y="3"/>
                    <a:pt x="22" y="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7" name="Freeform 164"/>
            <p:cNvSpPr>
              <a:spLocks/>
            </p:cNvSpPr>
            <p:nvPr/>
          </p:nvSpPr>
          <p:spPr bwMode="auto">
            <a:xfrm>
              <a:off x="5314951" y="3816351"/>
              <a:ext cx="88900" cy="12700"/>
            </a:xfrm>
            <a:custGeom>
              <a:avLst/>
              <a:gdLst>
                <a:gd name="T0" fmla="*/ 59 w 59"/>
                <a:gd name="T1" fmla="*/ 9 h 9"/>
                <a:gd name="T2" fmla="*/ 59 w 59"/>
                <a:gd name="T3" fmla="*/ 0 h 9"/>
                <a:gd name="T4" fmla="*/ 36 w 59"/>
                <a:gd name="T5" fmla="*/ 0 h 9"/>
                <a:gd name="T6" fmla="*/ 0 w 59"/>
                <a:gd name="T7" fmla="*/ 0 h 9"/>
                <a:gd name="T8" fmla="*/ 3 w 59"/>
                <a:gd name="T9" fmla="*/ 6 h 9"/>
                <a:gd name="T10" fmla="*/ 4 w 59"/>
                <a:gd name="T11" fmla="*/ 8 h 9"/>
                <a:gd name="T12" fmla="*/ 22 w 59"/>
                <a:gd name="T13" fmla="*/ 8 h 9"/>
                <a:gd name="T14" fmla="*/ 36 w 59"/>
                <a:gd name="T15" fmla="*/ 8 h 9"/>
                <a:gd name="T16" fmla="*/ 59 w 59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9">
                  <a:moveTo>
                    <a:pt x="59" y="9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3"/>
                    <a:pt x="3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59" y="9"/>
                    <a:pt x="59" y="9"/>
                    <a:pt x="59" y="9"/>
                  </a:cubicBezTo>
                  <a:close/>
                </a:path>
              </a:pathLst>
            </a:custGeom>
            <a:solidFill>
              <a:srgbClr val="C2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8" name="Freeform 165"/>
            <p:cNvSpPr>
              <a:spLocks/>
            </p:cNvSpPr>
            <p:nvPr/>
          </p:nvSpPr>
          <p:spPr bwMode="auto">
            <a:xfrm>
              <a:off x="5303838" y="3776663"/>
              <a:ext cx="158750" cy="177800"/>
            </a:xfrm>
            <a:custGeom>
              <a:avLst/>
              <a:gdLst>
                <a:gd name="T0" fmla="*/ 67 w 106"/>
                <a:gd name="T1" fmla="*/ 23 h 118"/>
                <a:gd name="T2" fmla="*/ 96 w 106"/>
                <a:gd name="T3" fmla="*/ 23 h 118"/>
                <a:gd name="T4" fmla="*/ 89 w 106"/>
                <a:gd name="T5" fmla="*/ 54 h 118"/>
                <a:gd name="T6" fmla="*/ 55 w 106"/>
                <a:gd name="T7" fmla="*/ 116 h 118"/>
                <a:gd name="T8" fmla="*/ 62 w 106"/>
                <a:gd name="T9" fmla="*/ 118 h 118"/>
                <a:gd name="T10" fmla="*/ 69 w 106"/>
                <a:gd name="T11" fmla="*/ 118 h 118"/>
                <a:gd name="T12" fmla="*/ 72 w 106"/>
                <a:gd name="T13" fmla="*/ 111 h 118"/>
                <a:gd name="T14" fmla="*/ 97 w 106"/>
                <a:gd name="T15" fmla="*/ 51 h 118"/>
                <a:gd name="T16" fmla="*/ 97 w 106"/>
                <a:gd name="T17" fmla="*/ 73 h 118"/>
                <a:gd name="T18" fmla="*/ 106 w 106"/>
                <a:gd name="T19" fmla="*/ 54 h 118"/>
                <a:gd name="T20" fmla="*/ 105 w 106"/>
                <a:gd name="T21" fmla="*/ 8 h 118"/>
                <a:gd name="T22" fmla="*/ 98 w 106"/>
                <a:gd name="T23" fmla="*/ 7 h 118"/>
                <a:gd name="T24" fmla="*/ 0 w 106"/>
                <a:gd name="T25" fmla="*/ 0 h 118"/>
                <a:gd name="T26" fmla="*/ 5 w 106"/>
                <a:gd name="T27" fmla="*/ 12 h 118"/>
                <a:gd name="T28" fmla="*/ 30 w 106"/>
                <a:gd name="T29" fmla="*/ 25 h 118"/>
                <a:gd name="T30" fmla="*/ 44 w 106"/>
                <a:gd name="T31" fmla="*/ 25 h 118"/>
                <a:gd name="T32" fmla="*/ 67 w 106"/>
                <a:gd name="T33" fmla="*/ 2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118">
                  <a:moveTo>
                    <a:pt x="67" y="23"/>
                  </a:moveTo>
                  <a:cubicBezTo>
                    <a:pt x="96" y="23"/>
                    <a:pt x="96" y="23"/>
                    <a:pt x="96" y="23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7" y="117"/>
                    <a:pt x="59" y="118"/>
                    <a:pt x="62" y="118"/>
                  </a:cubicBezTo>
                  <a:cubicBezTo>
                    <a:pt x="64" y="118"/>
                    <a:pt x="66" y="118"/>
                    <a:pt x="69" y="118"/>
                  </a:cubicBezTo>
                  <a:cubicBezTo>
                    <a:pt x="70" y="116"/>
                    <a:pt x="71" y="113"/>
                    <a:pt x="72" y="111"/>
                  </a:cubicBezTo>
                  <a:cubicBezTo>
                    <a:pt x="82" y="91"/>
                    <a:pt x="90" y="71"/>
                    <a:pt x="97" y="51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106" y="54"/>
                    <a:pt x="106" y="54"/>
                    <a:pt x="106" y="54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65" y="13"/>
                    <a:pt x="32" y="11"/>
                    <a:pt x="0" y="0"/>
                  </a:cubicBezTo>
                  <a:cubicBezTo>
                    <a:pt x="1" y="4"/>
                    <a:pt x="2" y="8"/>
                    <a:pt x="5" y="12"/>
                  </a:cubicBezTo>
                  <a:cubicBezTo>
                    <a:pt x="10" y="19"/>
                    <a:pt x="18" y="23"/>
                    <a:pt x="30" y="25"/>
                  </a:cubicBezTo>
                  <a:cubicBezTo>
                    <a:pt x="34" y="25"/>
                    <a:pt x="39" y="25"/>
                    <a:pt x="44" y="25"/>
                  </a:cubicBezTo>
                  <a:cubicBezTo>
                    <a:pt x="51" y="25"/>
                    <a:pt x="59" y="25"/>
                    <a:pt x="67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9" name="Freeform 166"/>
            <p:cNvSpPr>
              <a:spLocks/>
            </p:cNvSpPr>
            <p:nvPr/>
          </p:nvSpPr>
          <p:spPr bwMode="auto">
            <a:xfrm>
              <a:off x="5372101" y="3943351"/>
              <a:ext cx="25400" cy="23812"/>
            </a:xfrm>
            <a:custGeom>
              <a:avLst/>
              <a:gdLst>
                <a:gd name="T0" fmla="*/ 16 w 16"/>
                <a:gd name="T1" fmla="*/ 8 h 16"/>
                <a:gd name="T2" fmla="*/ 9 w 16"/>
                <a:gd name="T3" fmla="*/ 6 h 16"/>
                <a:gd name="T4" fmla="*/ 3 w 16"/>
                <a:gd name="T5" fmla="*/ 0 h 16"/>
                <a:gd name="T6" fmla="*/ 0 w 16"/>
                <a:gd name="T7" fmla="*/ 4 h 16"/>
                <a:gd name="T8" fmla="*/ 16 w 16"/>
                <a:gd name="T9" fmla="*/ 16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cubicBezTo>
                    <a:pt x="13" y="8"/>
                    <a:pt x="11" y="7"/>
                    <a:pt x="9" y="6"/>
                  </a:cubicBezTo>
                  <a:cubicBezTo>
                    <a:pt x="7" y="4"/>
                    <a:pt x="5" y="2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0"/>
                    <a:pt x="10" y="13"/>
                    <a:pt x="16" y="16"/>
                  </a:cubicBezTo>
                  <a:cubicBezTo>
                    <a:pt x="16" y="13"/>
                    <a:pt x="16" y="11"/>
                    <a:pt x="16" y="8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0" name="Freeform 167"/>
            <p:cNvSpPr>
              <a:spLocks/>
            </p:cNvSpPr>
            <p:nvPr/>
          </p:nvSpPr>
          <p:spPr bwMode="auto">
            <a:xfrm>
              <a:off x="5394326" y="3944938"/>
              <a:ext cx="25400" cy="33337"/>
            </a:xfrm>
            <a:custGeom>
              <a:avLst/>
              <a:gdLst>
                <a:gd name="T0" fmla="*/ 0 w 17"/>
                <a:gd name="T1" fmla="*/ 23 h 23"/>
                <a:gd name="T2" fmla="*/ 7 w 17"/>
                <a:gd name="T3" fmla="*/ 23 h 23"/>
                <a:gd name="T4" fmla="*/ 17 w 17"/>
                <a:gd name="T5" fmla="*/ 2 h 23"/>
                <a:gd name="T6" fmla="*/ 12 w 17"/>
                <a:gd name="T7" fmla="*/ 0 h 23"/>
                <a:gd name="T8" fmla="*/ 9 w 17"/>
                <a:gd name="T9" fmla="*/ 7 h 23"/>
                <a:gd name="T10" fmla="*/ 2 w 17"/>
                <a:gd name="T11" fmla="*/ 7 h 23"/>
                <a:gd name="T12" fmla="*/ 2 w 17"/>
                <a:gd name="T13" fmla="*/ 15 h 23"/>
                <a:gd name="T14" fmla="*/ 0 w 17"/>
                <a:gd name="T1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3">
                  <a:moveTo>
                    <a:pt x="0" y="23"/>
                  </a:moveTo>
                  <a:cubicBezTo>
                    <a:pt x="3" y="23"/>
                    <a:pt x="5" y="23"/>
                    <a:pt x="7" y="2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2"/>
                    <a:pt x="14" y="1"/>
                    <a:pt x="12" y="0"/>
                  </a:cubicBezTo>
                  <a:cubicBezTo>
                    <a:pt x="11" y="2"/>
                    <a:pt x="10" y="5"/>
                    <a:pt x="9" y="7"/>
                  </a:cubicBezTo>
                  <a:cubicBezTo>
                    <a:pt x="6" y="7"/>
                    <a:pt x="4" y="7"/>
                    <a:pt x="2" y="7"/>
                  </a:cubicBezTo>
                  <a:cubicBezTo>
                    <a:pt x="2" y="10"/>
                    <a:pt x="2" y="12"/>
                    <a:pt x="2" y="15"/>
                  </a:cubicBezTo>
                  <a:cubicBezTo>
                    <a:pt x="2" y="18"/>
                    <a:pt x="1" y="21"/>
                    <a:pt x="0" y="23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1" name="Freeform 168"/>
            <p:cNvSpPr>
              <a:spLocks/>
            </p:cNvSpPr>
            <p:nvPr/>
          </p:nvSpPr>
          <p:spPr bwMode="auto">
            <a:xfrm>
              <a:off x="5368926" y="3948113"/>
              <a:ext cx="28575" cy="42862"/>
            </a:xfrm>
            <a:custGeom>
              <a:avLst/>
              <a:gdLst>
                <a:gd name="T0" fmla="*/ 17 w 19"/>
                <a:gd name="T1" fmla="*/ 20 h 28"/>
                <a:gd name="T2" fmla="*/ 19 w 19"/>
                <a:gd name="T3" fmla="*/ 12 h 28"/>
                <a:gd name="T4" fmla="*/ 3 w 19"/>
                <a:gd name="T5" fmla="*/ 0 h 28"/>
                <a:gd name="T6" fmla="*/ 0 w 19"/>
                <a:gd name="T7" fmla="*/ 6 h 28"/>
                <a:gd name="T8" fmla="*/ 5 w 19"/>
                <a:gd name="T9" fmla="*/ 16 h 28"/>
                <a:gd name="T10" fmla="*/ 14 w 19"/>
                <a:gd name="T11" fmla="*/ 28 h 28"/>
                <a:gd name="T12" fmla="*/ 17 w 19"/>
                <a:gd name="T1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8">
                  <a:moveTo>
                    <a:pt x="17" y="20"/>
                  </a:moveTo>
                  <a:cubicBezTo>
                    <a:pt x="18" y="18"/>
                    <a:pt x="19" y="15"/>
                    <a:pt x="19" y="12"/>
                  </a:cubicBezTo>
                  <a:cubicBezTo>
                    <a:pt x="13" y="9"/>
                    <a:pt x="8" y="6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9"/>
                    <a:pt x="3" y="13"/>
                    <a:pt x="5" y="1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26"/>
                    <a:pt x="17" y="23"/>
                    <a:pt x="17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2" name="Freeform 169"/>
            <p:cNvSpPr>
              <a:spLocks/>
            </p:cNvSpPr>
            <p:nvPr/>
          </p:nvSpPr>
          <p:spPr bwMode="auto">
            <a:xfrm>
              <a:off x="5484813" y="3887788"/>
              <a:ext cx="76200" cy="39687"/>
            </a:xfrm>
            <a:custGeom>
              <a:avLst/>
              <a:gdLst>
                <a:gd name="T0" fmla="*/ 11 w 50"/>
                <a:gd name="T1" fmla="*/ 0 h 27"/>
                <a:gd name="T2" fmla="*/ 0 w 50"/>
                <a:gd name="T3" fmla="*/ 2 h 27"/>
                <a:gd name="T4" fmla="*/ 38 w 50"/>
                <a:gd name="T5" fmla="*/ 25 h 27"/>
                <a:gd name="T6" fmla="*/ 50 w 50"/>
                <a:gd name="T7" fmla="*/ 18 h 27"/>
                <a:gd name="T8" fmla="*/ 22 w 50"/>
                <a:gd name="T9" fmla="*/ 0 h 27"/>
                <a:gd name="T10" fmla="*/ 11 w 5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7">
                  <a:moveTo>
                    <a:pt x="1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3" y="27"/>
                    <a:pt x="47" y="25"/>
                    <a:pt x="50" y="18"/>
                  </a:cubicBezTo>
                  <a:cubicBezTo>
                    <a:pt x="40" y="16"/>
                    <a:pt x="31" y="1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3" name="Freeform 170"/>
            <p:cNvSpPr>
              <a:spLocks noEditPoints="1"/>
            </p:cNvSpPr>
            <p:nvPr/>
          </p:nvSpPr>
          <p:spPr bwMode="auto">
            <a:xfrm>
              <a:off x="5348288" y="3829051"/>
              <a:ext cx="20638" cy="106362"/>
            </a:xfrm>
            <a:custGeom>
              <a:avLst/>
              <a:gdLst>
                <a:gd name="T0" fmla="*/ 14 w 14"/>
                <a:gd name="T1" fmla="*/ 0 h 71"/>
                <a:gd name="T2" fmla="*/ 0 w 14"/>
                <a:gd name="T3" fmla="*/ 0 h 71"/>
                <a:gd name="T4" fmla="*/ 0 w 14"/>
                <a:gd name="T5" fmla="*/ 51 h 71"/>
                <a:gd name="T6" fmla="*/ 7 w 14"/>
                <a:gd name="T7" fmla="*/ 71 h 71"/>
                <a:gd name="T8" fmla="*/ 14 w 14"/>
                <a:gd name="T9" fmla="*/ 71 h 71"/>
                <a:gd name="T10" fmla="*/ 14 w 14"/>
                <a:gd name="T11" fmla="*/ 0 h 71"/>
                <a:gd name="T12" fmla="*/ 3 w 14"/>
                <a:gd name="T13" fmla="*/ 3 h 71"/>
                <a:gd name="T14" fmla="*/ 7 w 14"/>
                <a:gd name="T15" fmla="*/ 2 h 71"/>
                <a:gd name="T16" fmla="*/ 7 w 14"/>
                <a:gd name="T17" fmla="*/ 66 h 71"/>
                <a:gd name="T18" fmla="*/ 3 w 14"/>
                <a:gd name="T19" fmla="*/ 50 h 71"/>
                <a:gd name="T20" fmla="*/ 3 w 14"/>
                <a:gd name="T21" fmla="*/ 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1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8"/>
                    <a:pt x="5" y="64"/>
                    <a:pt x="7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3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4" name="Freeform 171"/>
            <p:cNvSpPr>
              <a:spLocks/>
            </p:cNvSpPr>
            <p:nvPr/>
          </p:nvSpPr>
          <p:spPr bwMode="auto">
            <a:xfrm>
              <a:off x="5353051" y="3830638"/>
              <a:ext cx="6350" cy="96837"/>
            </a:xfrm>
            <a:custGeom>
              <a:avLst/>
              <a:gdLst>
                <a:gd name="T0" fmla="*/ 4 w 4"/>
                <a:gd name="T1" fmla="*/ 0 h 61"/>
                <a:gd name="T2" fmla="*/ 0 w 4"/>
                <a:gd name="T3" fmla="*/ 1 h 61"/>
                <a:gd name="T4" fmla="*/ 0 w 4"/>
                <a:gd name="T5" fmla="*/ 46 h 61"/>
                <a:gd name="T6" fmla="*/ 4 w 4"/>
                <a:gd name="T7" fmla="*/ 61 h 61"/>
                <a:gd name="T8" fmla="*/ 4 w 4"/>
                <a:gd name="T9" fmla="*/ 0 h 61"/>
                <a:gd name="T10" fmla="*/ 4 w 4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1">
                  <a:moveTo>
                    <a:pt x="4" y="0"/>
                  </a:moveTo>
                  <a:lnTo>
                    <a:pt x="0" y="1"/>
                  </a:lnTo>
                  <a:lnTo>
                    <a:pt x="0" y="46"/>
                  </a:lnTo>
                  <a:lnTo>
                    <a:pt x="4" y="6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5" name="Freeform 172"/>
            <p:cNvSpPr>
              <a:spLocks/>
            </p:cNvSpPr>
            <p:nvPr/>
          </p:nvSpPr>
          <p:spPr bwMode="auto">
            <a:xfrm>
              <a:off x="5248276" y="3811588"/>
              <a:ext cx="149225" cy="200025"/>
            </a:xfrm>
            <a:custGeom>
              <a:avLst/>
              <a:gdLst>
                <a:gd name="T0" fmla="*/ 50 w 100"/>
                <a:gd name="T1" fmla="*/ 17 h 133"/>
                <a:gd name="T2" fmla="*/ 49 w 100"/>
                <a:gd name="T3" fmla="*/ 11 h 133"/>
                <a:gd name="T4" fmla="*/ 48 w 100"/>
                <a:gd name="T5" fmla="*/ 9 h 133"/>
                <a:gd name="T6" fmla="*/ 0 w 100"/>
                <a:gd name="T7" fmla="*/ 0 h 133"/>
                <a:gd name="T8" fmla="*/ 9 w 100"/>
                <a:gd name="T9" fmla="*/ 7 h 133"/>
                <a:gd name="T10" fmla="*/ 35 w 100"/>
                <a:gd name="T11" fmla="*/ 11 h 133"/>
                <a:gd name="T12" fmla="*/ 52 w 100"/>
                <a:gd name="T13" fmla="*/ 58 h 133"/>
                <a:gd name="T14" fmla="*/ 87 w 100"/>
                <a:gd name="T15" fmla="*/ 133 h 133"/>
                <a:gd name="T16" fmla="*/ 100 w 100"/>
                <a:gd name="T17" fmla="*/ 126 h 133"/>
                <a:gd name="T18" fmla="*/ 94 w 100"/>
                <a:gd name="T19" fmla="*/ 119 h 133"/>
                <a:gd name="T20" fmla="*/ 85 w 100"/>
                <a:gd name="T21" fmla="*/ 107 h 133"/>
                <a:gd name="T22" fmla="*/ 80 w 100"/>
                <a:gd name="T23" fmla="*/ 97 h 133"/>
                <a:gd name="T24" fmla="*/ 74 w 100"/>
                <a:gd name="T25" fmla="*/ 82 h 133"/>
                <a:gd name="T26" fmla="*/ 67 w 100"/>
                <a:gd name="T27" fmla="*/ 62 h 133"/>
                <a:gd name="T28" fmla="*/ 59 w 100"/>
                <a:gd name="T29" fmla="*/ 37 h 133"/>
                <a:gd name="T30" fmla="*/ 50 w 100"/>
                <a:gd name="T31" fmla="*/ 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133">
                  <a:moveTo>
                    <a:pt x="50" y="17"/>
                  </a:moveTo>
                  <a:cubicBezTo>
                    <a:pt x="50" y="15"/>
                    <a:pt x="49" y="13"/>
                    <a:pt x="49" y="11"/>
                  </a:cubicBezTo>
                  <a:cubicBezTo>
                    <a:pt x="49" y="10"/>
                    <a:pt x="49" y="9"/>
                    <a:pt x="48" y="9"/>
                  </a:cubicBezTo>
                  <a:cubicBezTo>
                    <a:pt x="36" y="3"/>
                    <a:pt x="20" y="0"/>
                    <a:pt x="0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44" y="25"/>
                    <a:pt x="49" y="40"/>
                    <a:pt x="52" y="58"/>
                  </a:cubicBezTo>
                  <a:cubicBezTo>
                    <a:pt x="60" y="83"/>
                    <a:pt x="72" y="108"/>
                    <a:pt x="87" y="133"/>
                  </a:cubicBezTo>
                  <a:cubicBezTo>
                    <a:pt x="92" y="131"/>
                    <a:pt x="96" y="129"/>
                    <a:pt x="100" y="126"/>
                  </a:cubicBezTo>
                  <a:cubicBezTo>
                    <a:pt x="94" y="119"/>
                    <a:pt x="94" y="119"/>
                    <a:pt x="94" y="119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3" y="104"/>
                    <a:pt x="82" y="100"/>
                    <a:pt x="80" y="97"/>
                  </a:cubicBezTo>
                  <a:cubicBezTo>
                    <a:pt x="78" y="92"/>
                    <a:pt x="76" y="87"/>
                    <a:pt x="74" y="82"/>
                  </a:cubicBezTo>
                  <a:cubicBezTo>
                    <a:pt x="72" y="75"/>
                    <a:pt x="69" y="69"/>
                    <a:pt x="67" y="62"/>
                  </a:cubicBezTo>
                  <a:cubicBezTo>
                    <a:pt x="64" y="54"/>
                    <a:pt x="62" y="45"/>
                    <a:pt x="59" y="37"/>
                  </a:cubicBezTo>
                  <a:cubicBezTo>
                    <a:pt x="59" y="28"/>
                    <a:pt x="56" y="21"/>
                    <a:pt x="50" y="17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6" name="Freeform 173"/>
            <p:cNvSpPr>
              <a:spLocks/>
            </p:cNvSpPr>
            <p:nvPr/>
          </p:nvSpPr>
          <p:spPr bwMode="auto">
            <a:xfrm>
              <a:off x="5235576" y="3800476"/>
              <a:ext cx="84138" cy="25400"/>
            </a:xfrm>
            <a:custGeom>
              <a:avLst/>
              <a:gdLst>
                <a:gd name="T0" fmla="*/ 56 w 56"/>
                <a:gd name="T1" fmla="*/ 16 h 16"/>
                <a:gd name="T2" fmla="*/ 53 w 56"/>
                <a:gd name="T3" fmla="*/ 10 h 16"/>
                <a:gd name="T4" fmla="*/ 36 w 56"/>
                <a:gd name="T5" fmla="*/ 4 h 16"/>
                <a:gd name="T6" fmla="*/ 27 w 56"/>
                <a:gd name="T7" fmla="*/ 3 h 16"/>
                <a:gd name="T8" fmla="*/ 21 w 56"/>
                <a:gd name="T9" fmla="*/ 2 h 16"/>
                <a:gd name="T10" fmla="*/ 0 w 56"/>
                <a:gd name="T11" fmla="*/ 0 h 16"/>
                <a:gd name="T12" fmla="*/ 8 w 56"/>
                <a:gd name="T13" fmla="*/ 7 h 16"/>
                <a:gd name="T14" fmla="*/ 56 w 5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6">
                  <a:moveTo>
                    <a:pt x="56" y="16"/>
                  </a:moveTo>
                  <a:cubicBezTo>
                    <a:pt x="55" y="13"/>
                    <a:pt x="54" y="11"/>
                    <a:pt x="53" y="10"/>
                  </a:cubicBezTo>
                  <a:cubicBezTo>
                    <a:pt x="49" y="6"/>
                    <a:pt x="44" y="4"/>
                    <a:pt x="36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28" y="7"/>
                    <a:pt x="44" y="10"/>
                    <a:pt x="56" y="16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7" name="Freeform 174"/>
            <p:cNvSpPr>
              <a:spLocks noEditPoints="1"/>
            </p:cNvSpPr>
            <p:nvPr/>
          </p:nvSpPr>
          <p:spPr bwMode="auto">
            <a:xfrm>
              <a:off x="5249863" y="3822701"/>
              <a:ext cx="128588" cy="192087"/>
            </a:xfrm>
            <a:custGeom>
              <a:avLst/>
              <a:gdLst>
                <a:gd name="T0" fmla="*/ 8 w 86"/>
                <a:gd name="T1" fmla="*/ 0 h 128"/>
                <a:gd name="T2" fmla="*/ 9 w 86"/>
                <a:gd name="T3" fmla="*/ 2 h 128"/>
                <a:gd name="T4" fmla="*/ 0 w 86"/>
                <a:gd name="T5" fmla="*/ 35 h 128"/>
                <a:gd name="T6" fmla="*/ 6 w 86"/>
                <a:gd name="T7" fmla="*/ 36 h 128"/>
                <a:gd name="T8" fmla="*/ 7 w 86"/>
                <a:gd name="T9" fmla="*/ 36 h 128"/>
                <a:gd name="T10" fmla="*/ 22 w 86"/>
                <a:gd name="T11" fmla="*/ 38 h 128"/>
                <a:gd name="T12" fmla="*/ 37 w 86"/>
                <a:gd name="T13" fmla="*/ 80 h 128"/>
                <a:gd name="T14" fmla="*/ 55 w 86"/>
                <a:gd name="T15" fmla="*/ 105 h 128"/>
                <a:gd name="T16" fmla="*/ 56 w 86"/>
                <a:gd name="T17" fmla="*/ 106 h 128"/>
                <a:gd name="T18" fmla="*/ 59 w 86"/>
                <a:gd name="T19" fmla="*/ 110 h 128"/>
                <a:gd name="T20" fmla="*/ 78 w 86"/>
                <a:gd name="T21" fmla="*/ 128 h 128"/>
                <a:gd name="T22" fmla="*/ 86 w 86"/>
                <a:gd name="T23" fmla="*/ 126 h 128"/>
                <a:gd name="T24" fmla="*/ 51 w 86"/>
                <a:gd name="T25" fmla="*/ 51 h 128"/>
                <a:gd name="T26" fmla="*/ 34 w 86"/>
                <a:gd name="T27" fmla="*/ 4 h 128"/>
                <a:gd name="T28" fmla="*/ 8 w 86"/>
                <a:gd name="T29" fmla="*/ 0 h 128"/>
                <a:gd name="T30" fmla="*/ 24 w 86"/>
                <a:gd name="T31" fmla="*/ 35 h 128"/>
                <a:gd name="T32" fmla="*/ 8 w 86"/>
                <a:gd name="T33" fmla="*/ 33 h 128"/>
                <a:gd name="T34" fmla="*/ 11 w 86"/>
                <a:gd name="T35" fmla="*/ 29 h 128"/>
                <a:gd name="T36" fmla="*/ 28 w 86"/>
                <a:gd name="T37" fmla="*/ 33 h 128"/>
                <a:gd name="T38" fmla="*/ 67 w 86"/>
                <a:gd name="T39" fmla="*/ 108 h 128"/>
                <a:gd name="T40" fmla="*/ 60 w 86"/>
                <a:gd name="T41" fmla="*/ 108 h 128"/>
                <a:gd name="T42" fmla="*/ 24 w 86"/>
                <a:gd name="T43" fmla="*/ 3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128">
                  <a:moveTo>
                    <a:pt x="8" y="0"/>
                  </a:moveTo>
                  <a:cubicBezTo>
                    <a:pt x="8" y="1"/>
                    <a:pt x="8" y="2"/>
                    <a:pt x="9" y="2"/>
                  </a:cubicBezTo>
                  <a:cubicBezTo>
                    <a:pt x="12" y="14"/>
                    <a:pt x="9" y="25"/>
                    <a:pt x="0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50"/>
                    <a:pt x="27" y="64"/>
                    <a:pt x="37" y="80"/>
                  </a:cubicBezTo>
                  <a:cubicBezTo>
                    <a:pt x="42" y="88"/>
                    <a:pt x="48" y="96"/>
                    <a:pt x="55" y="105"/>
                  </a:cubicBezTo>
                  <a:cubicBezTo>
                    <a:pt x="55" y="105"/>
                    <a:pt x="55" y="106"/>
                    <a:pt x="56" y="106"/>
                  </a:cubicBezTo>
                  <a:cubicBezTo>
                    <a:pt x="57" y="108"/>
                    <a:pt x="58" y="109"/>
                    <a:pt x="59" y="110"/>
                  </a:cubicBezTo>
                  <a:cubicBezTo>
                    <a:pt x="70" y="111"/>
                    <a:pt x="77" y="117"/>
                    <a:pt x="78" y="128"/>
                  </a:cubicBezTo>
                  <a:cubicBezTo>
                    <a:pt x="81" y="128"/>
                    <a:pt x="83" y="127"/>
                    <a:pt x="86" y="126"/>
                  </a:cubicBezTo>
                  <a:cubicBezTo>
                    <a:pt x="71" y="101"/>
                    <a:pt x="59" y="76"/>
                    <a:pt x="51" y="51"/>
                  </a:cubicBezTo>
                  <a:cubicBezTo>
                    <a:pt x="48" y="33"/>
                    <a:pt x="43" y="18"/>
                    <a:pt x="34" y="4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24" y="35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62"/>
                    <a:pt x="46" y="86"/>
                    <a:pt x="67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41" y="87"/>
                    <a:pt x="29" y="63"/>
                    <a:pt x="24" y="35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8" name="Freeform 175"/>
            <p:cNvSpPr>
              <a:spLocks/>
            </p:cNvSpPr>
            <p:nvPr/>
          </p:nvSpPr>
          <p:spPr bwMode="auto">
            <a:xfrm>
              <a:off x="5260976" y="3865563"/>
              <a:ext cx="88900" cy="119062"/>
            </a:xfrm>
            <a:custGeom>
              <a:avLst/>
              <a:gdLst>
                <a:gd name="T0" fmla="*/ 0 w 59"/>
                <a:gd name="T1" fmla="*/ 4 h 79"/>
                <a:gd name="T2" fmla="*/ 16 w 59"/>
                <a:gd name="T3" fmla="*/ 6 h 79"/>
                <a:gd name="T4" fmla="*/ 52 w 59"/>
                <a:gd name="T5" fmla="*/ 79 h 79"/>
                <a:gd name="T6" fmla="*/ 59 w 59"/>
                <a:gd name="T7" fmla="*/ 79 h 79"/>
                <a:gd name="T8" fmla="*/ 20 w 59"/>
                <a:gd name="T9" fmla="*/ 4 h 79"/>
                <a:gd name="T10" fmla="*/ 3 w 59"/>
                <a:gd name="T11" fmla="*/ 0 h 79"/>
                <a:gd name="T12" fmla="*/ 0 w 59"/>
                <a:gd name="T1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79">
                  <a:moveTo>
                    <a:pt x="0" y="4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21" y="34"/>
                    <a:pt x="33" y="58"/>
                    <a:pt x="5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38" y="57"/>
                    <a:pt x="25" y="33"/>
                    <a:pt x="20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4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9" name="Freeform 176"/>
            <p:cNvSpPr>
              <a:spLocks/>
            </p:cNvSpPr>
            <p:nvPr/>
          </p:nvSpPr>
          <p:spPr bwMode="auto">
            <a:xfrm>
              <a:off x="5359401" y="3935413"/>
              <a:ext cx="17463" cy="22225"/>
            </a:xfrm>
            <a:custGeom>
              <a:avLst/>
              <a:gdLst>
                <a:gd name="T0" fmla="*/ 7 w 12"/>
                <a:gd name="T1" fmla="*/ 0 h 15"/>
                <a:gd name="T2" fmla="*/ 0 w 12"/>
                <a:gd name="T3" fmla="*/ 0 h 15"/>
                <a:gd name="T4" fmla="*/ 6 w 12"/>
                <a:gd name="T5" fmla="*/ 15 h 15"/>
                <a:gd name="T6" fmla="*/ 9 w 12"/>
                <a:gd name="T7" fmla="*/ 9 h 15"/>
                <a:gd name="T8" fmla="*/ 12 w 12"/>
                <a:gd name="T9" fmla="*/ 5 h 15"/>
                <a:gd name="T10" fmla="*/ 9 w 12"/>
                <a:gd name="T11" fmla="*/ 0 h 15"/>
                <a:gd name="T12" fmla="*/ 7 w 1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10"/>
                    <a:pt x="6" y="1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0" name="Freeform 177"/>
            <p:cNvSpPr>
              <a:spLocks noEditPoints="1"/>
            </p:cNvSpPr>
            <p:nvPr/>
          </p:nvSpPr>
          <p:spPr bwMode="auto">
            <a:xfrm>
              <a:off x="5229226" y="3943351"/>
              <a:ext cx="103188" cy="36512"/>
            </a:xfrm>
            <a:custGeom>
              <a:avLst/>
              <a:gdLst>
                <a:gd name="T0" fmla="*/ 68 w 68"/>
                <a:gd name="T1" fmla="*/ 25 h 25"/>
                <a:gd name="T2" fmla="*/ 50 w 68"/>
                <a:gd name="T3" fmla="*/ 0 h 25"/>
                <a:gd name="T4" fmla="*/ 0 w 68"/>
                <a:gd name="T5" fmla="*/ 20 h 25"/>
                <a:gd name="T6" fmla="*/ 68 w 68"/>
                <a:gd name="T7" fmla="*/ 25 h 25"/>
                <a:gd name="T8" fmla="*/ 49 w 68"/>
                <a:gd name="T9" fmla="*/ 3 h 25"/>
                <a:gd name="T10" fmla="*/ 54 w 68"/>
                <a:gd name="T11" fmla="*/ 11 h 25"/>
                <a:gd name="T12" fmla="*/ 8 w 68"/>
                <a:gd name="T13" fmla="*/ 18 h 25"/>
                <a:gd name="T14" fmla="*/ 49 w 68"/>
                <a:gd name="T15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5">
                  <a:moveTo>
                    <a:pt x="68" y="25"/>
                  </a:moveTo>
                  <a:cubicBezTo>
                    <a:pt x="61" y="16"/>
                    <a:pt x="55" y="8"/>
                    <a:pt x="50" y="0"/>
                  </a:cubicBezTo>
                  <a:cubicBezTo>
                    <a:pt x="31" y="5"/>
                    <a:pt x="15" y="11"/>
                    <a:pt x="0" y="20"/>
                  </a:cubicBezTo>
                  <a:cubicBezTo>
                    <a:pt x="23" y="23"/>
                    <a:pt x="45" y="24"/>
                    <a:pt x="68" y="25"/>
                  </a:cubicBezTo>
                  <a:close/>
                  <a:moveTo>
                    <a:pt x="49" y="3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37" y="12"/>
                    <a:pt x="22" y="14"/>
                    <a:pt x="8" y="18"/>
                  </a:cubicBezTo>
                  <a:cubicBezTo>
                    <a:pt x="21" y="11"/>
                    <a:pt x="35" y="6"/>
                    <a:pt x="49" y="3"/>
                  </a:cubicBezTo>
                  <a:close/>
                </a:path>
              </a:pathLst>
            </a:custGeom>
            <a:solidFill>
              <a:srgbClr val="C6C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1" name="Freeform 178"/>
            <p:cNvSpPr>
              <a:spLocks/>
            </p:cNvSpPr>
            <p:nvPr/>
          </p:nvSpPr>
          <p:spPr bwMode="auto">
            <a:xfrm>
              <a:off x="5241926" y="3948113"/>
              <a:ext cx="69850" cy="22225"/>
            </a:xfrm>
            <a:custGeom>
              <a:avLst/>
              <a:gdLst>
                <a:gd name="T0" fmla="*/ 46 w 46"/>
                <a:gd name="T1" fmla="*/ 8 h 15"/>
                <a:gd name="T2" fmla="*/ 41 w 46"/>
                <a:gd name="T3" fmla="*/ 0 h 15"/>
                <a:gd name="T4" fmla="*/ 0 w 46"/>
                <a:gd name="T5" fmla="*/ 15 h 15"/>
                <a:gd name="T6" fmla="*/ 46 w 46"/>
                <a:gd name="T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5">
                  <a:moveTo>
                    <a:pt x="46" y="8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27" y="3"/>
                    <a:pt x="13" y="8"/>
                    <a:pt x="0" y="15"/>
                  </a:cubicBezTo>
                  <a:cubicBezTo>
                    <a:pt x="14" y="11"/>
                    <a:pt x="29" y="9"/>
                    <a:pt x="46" y="8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2" name="Freeform 179"/>
            <p:cNvSpPr>
              <a:spLocks/>
            </p:cNvSpPr>
            <p:nvPr/>
          </p:nvSpPr>
          <p:spPr bwMode="auto">
            <a:xfrm>
              <a:off x="5329238" y="3987801"/>
              <a:ext cx="92075" cy="71437"/>
            </a:xfrm>
            <a:custGeom>
              <a:avLst/>
              <a:gdLst>
                <a:gd name="T0" fmla="*/ 14 w 61"/>
                <a:gd name="T1" fmla="*/ 20 h 47"/>
                <a:gd name="T2" fmla="*/ 25 w 61"/>
                <a:gd name="T3" fmla="*/ 18 h 47"/>
                <a:gd name="T4" fmla="*/ 6 w 61"/>
                <a:gd name="T5" fmla="*/ 0 h 47"/>
                <a:gd name="T6" fmla="*/ 3 w 61"/>
                <a:gd name="T7" fmla="*/ 25 h 47"/>
                <a:gd name="T8" fmla="*/ 4 w 61"/>
                <a:gd name="T9" fmla="*/ 26 h 47"/>
                <a:gd name="T10" fmla="*/ 4 w 61"/>
                <a:gd name="T11" fmla="*/ 29 h 47"/>
                <a:gd name="T12" fmla="*/ 10 w 61"/>
                <a:gd name="T13" fmla="*/ 47 h 47"/>
                <a:gd name="T14" fmla="*/ 14 w 61"/>
                <a:gd name="T15" fmla="*/ 47 h 47"/>
                <a:gd name="T16" fmla="*/ 14 w 61"/>
                <a:gd name="T17" fmla="*/ 26 h 47"/>
                <a:gd name="T18" fmla="*/ 42 w 61"/>
                <a:gd name="T19" fmla="*/ 46 h 47"/>
                <a:gd name="T20" fmla="*/ 59 w 61"/>
                <a:gd name="T21" fmla="*/ 44 h 47"/>
                <a:gd name="T22" fmla="*/ 59 w 61"/>
                <a:gd name="T23" fmla="*/ 37 h 47"/>
                <a:gd name="T24" fmla="*/ 48 w 61"/>
                <a:gd name="T25" fmla="*/ 34 h 47"/>
                <a:gd name="T26" fmla="*/ 14 w 61"/>
                <a:gd name="T2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47">
                  <a:moveTo>
                    <a:pt x="14" y="20"/>
                  </a:moveTo>
                  <a:cubicBezTo>
                    <a:pt x="18" y="20"/>
                    <a:pt x="22" y="19"/>
                    <a:pt x="25" y="18"/>
                  </a:cubicBezTo>
                  <a:cubicBezTo>
                    <a:pt x="24" y="7"/>
                    <a:pt x="17" y="1"/>
                    <a:pt x="6" y="0"/>
                  </a:cubicBezTo>
                  <a:cubicBezTo>
                    <a:pt x="1" y="6"/>
                    <a:pt x="0" y="14"/>
                    <a:pt x="3" y="25"/>
                  </a:cubicBezTo>
                  <a:cubicBezTo>
                    <a:pt x="3" y="25"/>
                    <a:pt x="3" y="26"/>
                    <a:pt x="4" y="26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1" y="31"/>
                    <a:pt x="57" y="30"/>
                    <a:pt x="48" y="34"/>
                  </a:cubicBezTo>
                  <a:cubicBezTo>
                    <a:pt x="33" y="34"/>
                    <a:pt x="22" y="30"/>
                    <a:pt x="14" y="2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3" name="Freeform 180"/>
            <p:cNvSpPr>
              <a:spLocks noEditPoints="1"/>
            </p:cNvSpPr>
            <p:nvPr/>
          </p:nvSpPr>
          <p:spPr bwMode="auto">
            <a:xfrm>
              <a:off x="5349876" y="3998913"/>
              <a:ext cx="92075" cy="66675"/>
            </a:xfrm>
            <a:custGeom>
              <a:avLst/>
              <a:gdLst>
                <a:gd name="T0" fmla="*/ 11 w 61"/>
                <a:gd name="T1" fmla="*/ 11 h 45"/>
                <a:gd name="T2" fmla="*/ 0 w 61"/>
                <a:gd name="T3" fmla="*/ 13 h 45"/>
                <a:gd name="T4" fmla="*/ 34 w 61"/>
                <a:gd name="T5" fmla="*/ 27 h 45"/>
                <a:gd name="T6" fmla="*/ 45 w 61"/>
                <a:gd name="T7" fmla="*/ 30 h 45"/>
                <a:gd name="T8" fmla="*/ 45 w 61"/>
                <a:gd name="T9" fmla="*/ 37 h 45"/>
                <a:gd name="T10" fmla="*/ 45 w 61"/>
                <a:gd name="T11" fmla="*/ 45 h 45"/>
                <a:gd name="T12" fmla="*/ 50 w 61"/>
                <a:gd name="T13" fmla="*/ 45 h 45"/>
                <a:gd name="T14" fmla="*/ 51 w 61"/>
                <a:gd name="T15" fmla="*/ 38 h 45"/>
                <a:gd name="T16" fmla="*/ 58 w 61"/>
                <a:gd name="T17" fmla="*/ 22 h 45"/>
                <a:gd name="T18" fmla="*/ 61 w 61"/>
                <a:gd name="T19" fmla="*/ 17 h 45"/>
                <a:gd name="T20" fmla="*/ 35 w 61"/>
                <a:gd name="T21" fmla="*/ 0 h 45"/>
                <a:gd name="T22" fmla="*/ 32 w 61"/>
                <a:gd name="T23" fmla="*/ 2 h 45"/>
                <a:gd name="T24" fmla="*/ 19 w 61"/>
                <a:gd name="T25" fmla="*/ 9 h 45"/>
                <a:gd name="T26" fmla="*/ 11 w 61"/>
                <a:gd name="T27" fmla="*/ 11 h 45"/>
                <a:gd name="T28" fmla="*/ 36 w 61"/>
                <a:gd name="T29" fmla="*/ 4 h 45"/>
                <a:gd name="T30" fmla="*/ 41 w 61"/>
                <a:gd name="T31" fmla="*/ 9 h 45"/>
                <a:gd name="T32" fmla="*/ 7 w 61"/>
                <a:gd name="T33" fmla="*/ 15 h 45"/>
                <a:gd name="T34" fmla="*/ 36 w 61"/>
                <a:gd name="T35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45">
                  <a:moveTo>
                    <a:pt x="11" y="11"/>
                  </a:moveTo>
                  <a:cubicBezTo>
                    <a:pt x="8" y="12"/>
                    <a:pt x="4" y="13"/>
                    <a:pt x="0" y="13"/>
                  </a:cubicBezTo>
                  <a:cubicBezTo>
                    <a:pt x="8" y="23"/>
                    <a:pt x="19" y="27"/>
                    <a:pt x="34" y="27"/>
                  </a:cubicBezTo>
                  <a:cubicBezTo>
                    <a:pt x="43" y="23"/>
                    <a:pt x="47" y="24"/>
                    <a:pt x="45" y="30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1" y="42"/>
                    <a:pt x="51" y="40"/>
                    <a:pt x="51" y="38"/>
                  </a:cubicBezTo>
                  <a:cubicBezTo>
                    <a:pt x="53" y="32"/>
                    <a:pt x="55" y="27"/>
                    <a:pt x="58" y="22"/>
                  </a:cubicBezTo>
                  <a:cubicBezTo>
                    <a:pt x="59" y="20"/>
                    <a:pt x="60" y="19"/>
                    <a:pt x="61" y="17"/>
                  </a:cubicBezTo>
                  <a:cubicBezTo>
                    <a:pt x="53" y="13"/>
                    <a:pt x="44" y="7"/>
                    <a:pt x="35" y="0"/>
                  </a:cubicBezTo>
                  <a:cubicBezTo>
                    <a:pt x="34" y="0"/>
                    <a:pt x="33" y="1"/>
                    <a:pt x="32" y="2"/>
                  </a:cubicBezTo>
                  <a:cubicBezTo>
                    <a:pt x="28" y="5"/>
                    <a:pt x="24" y="7"/>
                    <a:pt x="19" y="9"/>
                  </a:cubicBezTo>
                  <a:cubicBezTo>
                    <a:pt x="16" y="10"/>
                    <a:pt x="14" y="11"/>
                    <a:pt x="11" y="11"/>
                  </a:cubicBezTo>
                  <a:close/>
                  <a:moveTo>
                    <a:pt x="36" y="4"/>
                  </a:moveTo>
                  <a:cubicBezTo>
                    <a:pt x="41" y="9"/>
                    <a:pt x="41" y="9"/>
                    <a:pt x="41" y="9"/>
                  </a:cubicBezTo>
                  <a:cubicBezTo>
                    <a:pt x="31" y="12"/>
                    <a:pt x="19" y="15"/>
                    <a:pt x="7" y="15"/>
                  </a:cubicBezTo>
                  <a:cubicBezTo>
                    <a:pt x="17" y="13"/>
                    <a:pt x="27" y="9"/>
                    <a:pt x="36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4" name="Freeform 181"/>
            <p:cNvSpPr>
              <a:spLocks/>
            </p:cNvSpPr>
            <p:nvPr/>
          </p:nvSpPr>
          <p:spPr bwMode="auto">
            <a:xfrm>
              <a:off x="5360988" y="4005263"/>
              <a:ext cx="50800" cy="15875"/>
            </a:xfrm>
            <a:custGeom>
              <a:avLst/>
              <a:gdLst>
                <a:gd name="T0" fmla="*/ 34 w 34"/>
                <a:gd name="T1" fmla="*/ 5 h 11"/>
                <a:gd name="T2" fmla="*/ 29 w 34"/>
                <a:gd name="T3" fmla="*/ 0 h 11"/>
                <a:gd name="T4" fmla="*/ 0 w 34"/>
                <a:gd name="T5" fmla="*/ 11 h 11"/>
                <a:gd name="T6" fmla="*/ 34 w 34"/>
                <a:gd name="T7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1">
                  <a:moveTo>
                    <a:pt x="34" y="5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0" y="5"/>
                    <a:pt x="10" y="9"/>
                    <a:pt x="0" y="11"/>
                  </a:cubicBezTo>
                  <a:cubicBezTo>
                    <a:pt x="12" y="11"/>
                    <a:pt x="24" y="8"/>
                    <a:pt x="34" y="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5" name="Freeform 182"/>
            <p:cNvSpPr>
              <a:spLocks/>
            </p:cNvSpPr>
            <p:nvPr/>
          </p:nvSpPr>
          <p:spPr bwMode="auto">
            <a:xfrm>
              <a:off x="5316538" y="3981451"/>
              <a:ext cx="22225" cy="69850"/>
            </a:xfrm>
            <a:custGeom>
              <a:avLst/>
              <a:gdLst>
                <a:gd name="T0" fmla="*/ 12 w 14"/>
                <a:gd name="T1" fmla="*/ 33 h 46"/>
                <a:gd name="T2" fmla="*/ 12 w 14"/>
                <a:gd name="T3" fmla="*/ 30 h 46"/>
                <a:gd name="T4" fmla="*/ 11 w 14"/>
                <a:gd name="T5" fmla="*/ 29 h 46"/>
                <a:gd name="T6" fmla="*/ 14 w 14"/>
                <a:gd name="T7" fmla="*/ 4 h 46"/>
                <a:gd name="T8" fmla="*/ 11 w 14"/>
                <a:gd name="T9" fmla="*/ 0 h 46"/>
                <a:gd name="T10" fmla="*/ 4 w 14"/>
                <a:gd name="T11" fmla="*/ 32 h 46"/>
                <a:gd name="T12" fmla="*/ 6 w 14"/>
                <a:gd name="T13" fmla="*/ 46 h 46"/>
                <a:gd name="T14" fmla="*/ 10 w 14"/>
                <a:gd name="T15" fmla="*/ 46 h 46"/>
                <a:gd name="T16" fmla="*/ 12 w 14"/>
                <a:gd name="T1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6">
                  <a:moveTo>
                    <a:pt x="12" y="33"/>
                  </a:moveTo>
                  <a:cubicBezTo>
                    <a:pt x="12" y="30"/>
                    <a:pt x="12" y="30"/>
                    <a:pt x="12" y="30"/>
                  </a:cubicBezTo>
                  <a:cubicBezTo>
                    <a:pt x="11" y="30"/>
                    <a:pt x="11" y="29"/>
                    <a:pt x="11" y="29"/>
                  </a:cubicBezTo>
                  <a:cubicBezTo>
                    <a:pt x="8" y="18"/>
                    <a:pt x="9" y="10"/>
                    <a:pt x="14" y="4"/>
                  </a:cubicBezTo>
                  <a:cubicBezTo>
                    <a:pt x="13" y="3"/>
                    <a:pt x="12" y="2"/>
                    <a:pt x="11" y="0"/>
                  </a:cubicBezTo>
                  <a:cubicBezTo>
                    <a:pt x="2" y="7"/>
                    <a:pt x="0" y="18"/>
                    <a:pt x="4" y="32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" y="33"/>
                    <a:pt x="12" y="33"/>
                    <a:pt x="12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6" name="Freeform 183"/>
            <p:cNvSpPr>
              <a:spLocks/>
            </p:cNvSpPr>
            <p:nvPr/>
          </p:nvSpPr>
          <p:spPr bwMode="auto">
            <a:xfrm>
              <a:off x="5426076" y="4032251"/>
              <a:ext cx="26988" cy="23812"/>
            </a:xfrm>
            <a:custGeom>
              <a:avLst/>
              <a:gdLst>
                <a:gd name="T0" fmla="*/ 0 w 17"/>
                <a:gd name="T1" fmla="*/ 16 h 16"/>
                <a:gd name="T2" fmla="*/ 17 w 17"/>
                <a:gd name="T3" fmla="*/ 9 h 16"/>
                <a:gd name="T4" fmla="*/ 7 w 17"/>
                <a:gd name="T5" fmla="*/ 0 h 16"/>
                <a:gd name="T6" fmla="*/ 0 w 17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6" y="5"/>
                    <a:pt x="13" y="2"/>
                    <a:pt x="7" y="0"/>
                  </a:cubicBezTo>
                  <a:cubicBezTo>
                    <a:pt x="4" y="5"/>
                    <a:pt x="2" y="10"/>
                    <a:pt x="0" y="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5024575" y="2083068"/>
            <a:ext cx="360799" cy="396000"/>
            <a:chOff x="5115661" y="2074341"/>
            <a:chExt cx="234595" cy="25748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115661" y="2211665"/>
              <a:ext cx="99178" cy="120158"/>
            </a:xfrm>
            <a:custGeom>
              <a:avLst/>
              <a:gdLst>
                <a:gd name="T0" fmla="*/ 1 w 22"/>
                <a:gd name="T1" fmla="*/ 0 h 26"/>
                <a:gd name="T2" fmla="*/ 20 w 22"/>
                <a:gd name="T3" fmla="*/ 0 h 26"/>
                <a:gd name="T4" fmla="*/ 22 w 22"/>
                <a:gd name="T5" fmla="*/ 2 h 26"/>
                <a:gd name="T6" fmla="*/ 20 w 22"/>
                <a:gd name="T7" fmla="*/ 3 h 26"/>
                <a:gd name="T8" fmla="*/ 2 w 22"/>
                <a:gd name="T9" fmla="*/ 3 h 26"/>
                <a:gd name="T10" fmla="*/ 2 w 22"/>
                <a:gd name="T11" fmla="*/ 25 h 26"/>
                <a:gd name="T12" fmla="*/ 1 w 22"/>
                <a:gd name="T13" fmla="*/ 26 h 26"/>
                <a:gd name="T14" fmla="*/ 0 w 22"/>
                <a:gd name="T15" fmla="*/ 25 h 26"/>
                <a:gd name="T16" fmla="*/ 0 w 22"/>
                <a:gd name="T17" fmla="*/ 2 h 26"/>
                <a:gd name="T18" fmla="*/ 1 w 22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6">
                  <a:moveTo>
                    <a:pt x="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6"/>
                    <a:pt x="1" y="26"/>
                  </a:cubicBezTo>
                  <a:cubicBezTo>
                    <a:pt x="1" y="26"/>
                    <a:pt x="0" y="25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123290" y="2080062"/>
              <a:ext cx="36239" cy="127787"/>
            </a:xfrm>
            <a:custGeom>
              <a:avLst/>
              <a:gdLst>
                <a:gd name="T0" fmla="*/ 8 w 8"/>
                <a:gd name="T1" fmla="*/ 24 h 28"/>
                <a:gd name="T2" fmla="*/ 8 w 8"/>
                <a:gd name="T3" fmla="*/ 4 h 28"/>
                <a:gd name="T4" fmla="*/ 4 w 8"/>
                <a:gd name="T5" fmla="*/ 0 h 28"/>
                <a:gd name="T6" fmla="*/ 0 w 8"/>
                <a:gd name="T7" fmla="*/ 4 h 28"/>
                <a:gd name="T8" fmla="*/ 0 w 8"/>
                <a:gd name="T9" fmla="*/ 24 h 28"/>
                <a:gd name="T10" fmla="*/ 4 w 8"/>
                <a:gd name="T11" fmla="*/ 28 h 28"/>
                <a:gd name="T12" fmla="*/ 8 w 8"/>
                <a:gd name="T1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8" y="2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ubicBezTo>
                    <a:pt x="6" y="28"/>
                    <a:pt x="8" y="26"/>
                    <a:pt x="8" y="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174787" y="2074341"/>
              <a:ext cx="154490" cy="257483"/>
            </a:xfrm>
            <a:custGeom>
              <a:avLst/>
              <a:gdLst>
                <a:gd name="T0" fmla="*/ 3 w 34"/>
                <a:gd name="T1" fmla="*/ 50 h 56"/>
                <a:gd name="T2" fmla="*/ 4 w 34"/>
                <a:gd name="T3" fmla="*/ 55 h 56"/>
                <a:gd name="T4" fmla="*/ 7 w 34"/>
                <a:gd name="T5" fmla="*/ 56 h 56"/>
                <a:gd name="T6" fmla="*/ 10 w 34"/>
                <a:gd name="T7" fmla="*/ 54 h 56"/>
                <a:gd name="T8" fmla="*/ 18 w 34"/>
                <a:gd name="T9" fmla="*/ 41 h 56"/>
                <a:gd name="T10" fmla="*/ 33 w 34"/>
                <a:gd name="T11" fmla="*/ 41 h 56"/>
                <a:gd name="T12" fmla="*/ 34 w 34"/>
                <a:gd name="T13" fmla="*/ 40 h 56"/>
                <a:gd name="T14" fmla="*/ 34 w 34"/>
                <a:gd name="T15" fmla="*/ 30 h 56"/>
                <a:gd name="T16" fmla="*/ 23 w 34"/>
                <a:gd name="T17" fmla="*/ 13 h 56"/>
                <a:gd name="T18" fmla="*/ 21 w 34"/>
                <a:gd name="T19" fmla="*/ 14 h 56"/>
                <a:gd name="T20" fmla="*/ 25 w 34"/>
                <a:gd name="T21" fmla="*/ 7 h 56"/>
                <a:gd name="T22" fmla="*/ 18 w 34"/>
                <a:gd name="T23" fmla="*/ 0 h 56"/>
                <a:gd name="T24" fmla="*/ 10 w 34"/>
                <a:gd name="T25" fmla="*/ 7 h 56"/>
                <a:gd name="T26" fmla="*/ 18 w 34"/>
                <a:gd name="T27" fmla="*/ 15 h 56"/>
                <a:gd name="T28" fmla="*/ 20 w 34"/>
                <a:gd name="T29" fmla="*/ 14 h 56"/>
                <a:gd name="T30" fmla="*/ 15 w 34"/>
                <a:gd name="T31" fmla="*/ 19 h 56"/>
                <a:gd name="T32" fmla="*/ 4 w 34"/>
                <a:gd name="T33" fmla="*/ 22 h 56"/>
                <a:gd name="T34" fmla="*/ 1 w 34"/>
                <a:gd name="T35" fmla="*/ 24 h 56"/>
                <a:gd name="T36" fmla="*/ 1 w 34"/>
                <a:gd name="T37" fmla="*/ 27 h 56"/>
                <a:gd name="T38" fmla="*/ 5 w 34"/>
                <a:gd name="T39" fmla="*/ 30 h 56"/>
                <a:gd name="T40" fmla="*/ 5 w 34"/>
                <a:gd name="T41" fmla="*/ 30 h 56"/>
                <a:gd name="T42" fmla="*/ 13 w 34"/>
                <a:gd name="T43" fmla="*/ 28 h 56"/>
                <a:gd name="T44" fmla="*/ 13 w 34"/>
                <a:gd name="T45" fmla="*/ 30 h 56"/>
                <a:gd name="T46" fmla="*/ 13 w 34"/>
                <a:gd name="T47" fmla="*/ 33 h 56"/>
                <a:gd name="T48" fmla="*/ 3 w 34"/>
                <a:gd name="T49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3" y="50"/>
                  </a:moveTo>
                  <a:cubicBezTo>
                    <a:pt x="2" y="51"/>
                    <a:pt x="3" y="54"/>
                    <a:pt x="4" y="55"/>
                  </a:cubicBezTo>
                  <a:cubicBezTo>
                    <a:pt x="5" y="56"/>
                    <a:pt x="6" y="56"/>
                    <a:pt x="7" y="56"/>
                  </a:cubicBezTo>
                  <a:cubicBezTo>
                    <a:pt x="8" y="56"/>
                    <a:pt x="9" y="55"/>
                    <a:pt x="10" y="54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0"/>
                    <a:pt x="34" y="4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20"/>
                    <a:pt x="29" y="13"/>
                    <a:pt x="23" y="13"/>
                  </a:cubicBezTo>
                  <a:cubicBezTo>
                    <a:pt x="23" y="13"/>
                    <a:pt x="22" y="13"/>
                    <a:pt x="21" y="14"/>
                  </a:cubicBezTo>
                  <a:cubicBezTo>
                    <a:pt x="24" y="12"/>
                    <a:pt x="25" y="10"/>
                    <a:pt x="25" y="7"/>
                  </a:cubicBezTo>
                  <a:cubicBezTo>
                    <a:pt x="25" y="3"/>
                    <a:pt x="22" y="0"/>
                    <a:pt x="18" y="0"/>
                  </a:cubicBezTo>
                  <a:cubicBezTo>
                    <a:pt x="14" y="0"/>
                    <a:pt x="10" y="3"/>
                    <a:pt x="10" y="7"/>
                  </a:cubicBezTo>
                  <a:cubicBezTo>
                    <a:pt x="10" y="11"/>
                    <a:pt x="14" y="15"/>
                    <a:pt x="18" y="15"/>
                  </a:cubicBezTo>
                  <a:cubicBezTo>
                    <a:pt x="18" y="15"/>
                    <a:pt x="19" y="15"/>
                    <a:pt x="20" y="14"/>
                  </a:cubicBezTo>
                  <a:cubicBezTo>
                    <a:pt x="18" y="15"/>
                    <a:pt x="16" y="17"/>
                    <a:pt x="15" y="19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2" y="23"/>
                    <a:pt x="1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1" y="29"/>
                    <a:pt x="3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9"/>
                    <a:pt x="13" y="30"/>
                    <a:pt x="13" y="30"/>
                  </a:cubicBezTo>
                  <a:cubicBezTo>
                    <a:pt x="13" y="33"/>
                    <a:pt x="13" y="33"/>
                    <a:pt x="13" y="33"/>
                  </a:cubicBezTo>
                  <a:lnTo>
                    <a:pt x="3" y="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264428" y="2184963"/>
              <a:ext cx="85828" cy="101085"/>
            </a:xfrm>
            <a:custGeom>
              <a:avLst/>
              <a:gdLst>
                <a:gd name="T0" fmla="*/ 1 w 19"/>
                <a:gd name="T1" fmla="*/ 19 h 22"/>
                <a:gd name="T2" fmla="*/ 17 w 19"/>
                <a:gd name="T3" fmla="*/ 19 h 22"/>
                <a:gd name="T4" fmla="*/ 17 w 19"/>
                <a:gd name="T5" fmla="*/ 1 h 22"/>
                <a:gd name="T6" fmla="*/ 18 w 19"/>
                <a:gd name="T7" fmla="*/ 0 h 22"/>
                <a:gd name="T8" fmla="*/ 19 w 19"/>
                <a:gd name="T9" fmla="*/ 1 h 22"/>
                <a:gd name="T10" fmla="*/ 19 w 19"/>
                <a:gd name="T11" fmla="*/ 20 h 22"/>
                <a:gd name="T12" fmla="*/ 18 w 19"/>
                <a:gd name="T13" fmla="*/ 22 h 22"/>
                <a:gd name="T14" fmla="*/ 1 w 19"/>
                <a:gd name="T15" fmla="*/ 22 h 22"/>
                <a:gd name="T16" fmla="*/ 0 w 19"/>
                <a:gd name="T17" fmla="*/ 20 h 22"/>
                <a:gd name="T18" fmla="*/ 1 w 19"/>
                <a:gd name="T1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2">
                  <a:moveTo>
                    <a:pt x="1" y="19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2"/>
                    <a:pt x="18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0"/>
                    <a:pt x="1" y="19"/>
                    <a:pt x="1" y="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727897" y="1406791"/>
            <a:ext cx="249854" cy="434861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27897" y="1406791"/>
            <a:ext cx="249854" cy="43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478043" y="1406791"/>
            <a:ext cx="249854" cy="43486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5478043" y="1406791"/>
            <a:ext cx="249854" cy="434861"/>
          </a:xfrm>
          <a:custGeom>
            <a:avLst/>
            <a:gdLst>
              <a:gd name="T0" fmla="*/ 67 w 131"/>
              <a:gd name="T1" fmla="*/ 0 h 228"/>
              <a:gd name="T2" fmla="*/ 0 w 131"/>
              <a:gd name="T3" fmla="*/ 68 h 228"/>
              <a:gd name="T4" fmla="*/ 0 w 131"/>
              <a:gd name="T5" fmla="*/ 228 h 228"/>
              <a:gd name="T6" fmla="*/ 67 w 131"/>
              <a:gd name="T7" fmla="*/ 228 h 228"/>
              <a:gd name="T8" fmla="*/ 131 w 131"/>
              <a:gd name="T9" fmla="*/ 228 h 228"/>
              <a:gd name="T10" fmla="*/ 131 w 131"/>
              <a:gd name="T11" fmla="*/ 68 h 228"/>
              <a:gd name="T12" fmla="*/ 131 w 131"/>
              <a:gd name="T13" fmla="*/ 0 h 228"/>
              <a:gd name="T14" fmla="*/ 67 w 131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228">
                <a:moveTo>
                  <a:pt x="67" y="0"/>
                </a:moveTo>
                <a:lnTo>
                  <a:pt x="0" y="68"/>
                </a:lnTo>
                <a:lnTo>
                  <a:pt x="0" y="228"/>
                </a:lnTo>
                <a:lnTo>
                  <a:pt x="67" y="228"/>
                </a:lnTo>
                <a:lnTo>
                  <a:pt x="131" y="228"/>
                </a:lnTo>
                <a:lnTo>
                  <a:pt x="131" y="68"/>
                </a:lnTo>
                <a:lnTo>
                  <a:pt x="131" y="0"/>
                </a:lnTo>
                <a:lnTo>
                  <a:pt x="6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977749" y="1406791"/>
            <a:ext cx="246039" cy="43486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5977749" y="1406791"/>
            <a:ext cx="246039" cy="434861"/>
          </a:xfrm>
          <a:custGeom>
            <a:avLst/>
            <a:gdLst>
              <a:gd name="T0" fmla="*/ 64 w 129"/>
              <a:gd name="T1" fmla="*/ 0 h 228"/>
              <a:gd name="T2" fmla="*/ 0 w 129"/>
              <a:gd name="T3" fmla="*/ 0 h 228"/>
              <a:gd name="T4" fmla="*/ 0 w 129"/>
              <a:gd name="T5" fmla="*/ 68 h 228"/>
              <a:gd name="T6" fmla="*/ 0 w 129"/>
              <a:gd name="T7" fmla="*/ 228 h 228"/>
              <a:gd name="T8" fmla="*/ 64 w 129"/>
              <a:gd name="T9" fmla="*/ 228 h 228"/>
              <a:gd name="T10" fmla="*/ 129 w 129"/>
              <a:gd name="T11" fmla="*/ 228 h 228"/>
              <a:gd name="T12" fmla="*/ 129 w 129"/>
              <a:gd name="T13" fmla="*/ 68 h 228"/>
              <a:gd name="T14" fmla="*/ 64 w 129"/>
              <a:gd name="T1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28">
                <a:moveTo>
                  <a:pt x="64" y="0"/>
                </a:moveTo>
                <a:lnTo>
                  <a:pt x="0" y="0"/>
                </a:lnTo>
                <a:lnTo>
                  <a:pt x="0" y="68"/>
                </a:lnTo>
                <a:lnTo>
                  <a:pt x="0" y="228"/>
                </a:lnTo>
                <a:lnTo>
                  <a:pt x="64" y="228"/>
                </a:lnTo>
                <a:lnTo>
                  <a:pt x="129" y="228"/>
                </a:lnTo>
                <a:lnTo>
                  <a:pt x="129" y="68"/>
                </a:lnTo>
                <a:lnTo>
                  <a:pt x="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478043" y="1841652"/>
            <a:ext cx="249854" cy="255576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478043" y="1841652"/>
            <a:ext cx="249854" cy="2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727897" y="1841652"/>
            <a:ext cx="249854" cy="255576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727897" y="1841652"/>
            <a:ext cx="249854" cy="2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977749" y="1841652"/>
            <a:ext cx="246039" cy="255576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977749" y="1841652"/>
            <a:ext cx="246039" cy="2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404504" y="1946552"/>
            <a:ext cx="181192" cy="1888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6464105" y="1946552"/>
            <a:ext cx="181192" cy="18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5727897" y="1536486"/>
            <a:ext cx="249854" cy="305166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5727897" y="1536486"/>
            <a:ext cx="249854" cy="305166"/>
          </a:xfrm>
          <a:custGeom>
            <a:avLst/>
            <a:gdLst>
              <a:gd name="T0" fmla="*/ 131 w 131"/>
              <a:gd name="T1" fmla="*/ 0 h 160"/>
              <a:gd name="T2" fmla="*/ 0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131 w 131"/>
              <a:gd name="T9" fmla="*/ 160 h 160"/>
              <a:gd name="T10" fmla="*/ 131 w 131"/>
              <a:gd name="T1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131" y="16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5478043" y="1536486"/>
            <a:ext cx="3815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5478043" y="1536486"/>
            <a:ext cx="3815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5478043" y="1536486"/>
            <a:ext cx="249854" cy="305166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  <a:close/>
              </a:path>
            </a:pathLst>
          </a:custGeom>
          <a:solidFill>
            <a:srgbClr val="A3A3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5478043" y="1536486"/>
            <a:ext cx="249854" cy="305166"/>
          </a:xfrm>
          <a:custGeom>
            <a:avLst/>
            <a:gdLst>
              <a:gd name="T0" fmla="*/ 131 w 131"/>
              <a:gd name="T1" fmla="*/ 0 h 160"/>
              <a:gd name="T2" fmla="*/ 2 w 131"/>
              <a:gd name="T3" fmla="*/ 0 h 160"/>
              <a:gd name="T4" fmla="*/ 0 w 131"/>
              <a:gd name="T5" fmla="*/ 0 h 160"/>
              <a:gd name="T6" fmla="*/ 0 w 131"/>
              <a:gd name="T7" fmla="*/ 160 h 160"/>
              <a:gd name="T8" fmla="*/ 67 w 131"/>
              <a:gd name="T9" fmla="*/ 160 h 160"/>
              <a:gd name="T10" fmla="*/ 131 w 131"/>
              <a:gd name="T11" fmla="*/ 160 h 160"/>
              <a:gd name="T12" fmla="*/ 131 w 131"/>
              <a:gd name="T13" fmla="*/ 0 h 160"/>
              <a:gd name="T14" fmla="*/ 131 w 131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" h="160">
                <a:moveTo>
                  <a:pt x="131" y="0"/>
                </a:moveTo>
                <a:lnTo>
                  <a:pt x="2" y="0"/>
                </a:lnTo>
                <a:lnTo>
                  <a:pt x="0" y="0"/>
                </a:lnTo>
                <a:lnTo>
                  <a:pt x="0" y="160"/>
                </a:lnTo>
                <a:lnTo>
                  <a:pt x="67" y="160"/>
                </a:lnTo>
                <a:lnTo>
                  <a:pt x="131" y="160"/>
                </a:lnTo>
                <a:lnTo>
                  <a:pt x="131" y="0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5977749" y="1536486"/>
            <a:ext cx="246039" cy="305166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5977749" y="1536486"/>
            <a:ext cx="246039" cy="305166"/>
          </a:xfrm>
          <a:custGeom>
            <a:avLst/>
            <a:gdLst>
              <a:gd name="T0" fmla="*/ 129 w 129"/>
              <a:gd name="T1" fmla="*/ 0 h 160"/>
              <a:gd name="T2" fmla="*/ 0 w 129"/>
              <a:gd name="T3" fmla="*/ 0 h 160"/>
              <a:gd name="T4" fmla="*/ 0 w 129"/>
              <a:gd name="T5" fmla="*/ 0 h 160"/>
              <a:gd name="T6" fmla="*/ 0 w 129"/>
              <a:gd name="T7" fmla="*/ 160 h 160"/>
              <a:gd name="T8" fmla="*/ 64 w 129"/>
              <a:gd name="T9" fmla="*/ 160 h 160"/>
              <a:gd name="T10" fmla="*/ 129 w 129"/>
              <a:gd name="T11" fmla="*/ 160 h 160"/>
              <a:gd name="T12" fmla="*/ 129 w 129"/>
              <a:gd name="T13" fmla="*/ 0 h 160"/>
              <a:gd name="T14" fmla="*/ 129 w 129"/>
              <a:gd name="T15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160">
                <a:moveTo>
                  <a:pt x="129" y="0"/>
                </a:moveTo>
                <a:lnTo>
                  <a:pt x="0" y="0"/>
                </a:lnTo>
                <a:lnTo>
                  <a:pt x="0" y="0"/>
                </a:lnTo>
                <a:lnTo>
                  <a:pt x="0" y="160"/>
                </a:lnTo>
                <a:lnTo>
                  <a:pt x="64" y="160"/>
                </a:lnTo>
                <a:lnTo>
                  <a:pt x="129" y="160"/>
                </a:lnTo>
                <a:lnTo>
                  <a:pt x="129" y="0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6404301" y="1946552"/>
            <a:ext cx="181192" cy="188821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6464105" y="1946552"/>
            <a:ext cx="181192" cy="188821"/>
          </a:xfrm>
          <a:custGeom>
            <a:avLst/>
            <a:gdLst>
              <a:gd name="T0" fmla="*/ 0 w 95"/>
              <a:gd name="T1" fmla="*/ 0 h 99"/>
              <a:gd name="T2" fmla="*/ 0 w 95"/>
              <a:gd name="T3" fmla="*/ 0 h 99"/>
              <a:gd name="T4" fmla="*/ 0 w 95"/>
              <a:gd name="T5" fmla="*/ 99 h 99"/>
              <a:gd name="T6" fmla="*/ 95 w 95"/>
              <a:gd name="T7" fmla="*/ 99 h 99"/>
              <a:gd name="T8" fmla="*/ 0 w 95"/>
              <a:gd name="T9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9">
                <a:moveTo>
                  <a:pt x="0" y="0"/>
                </a:moveTo>
                <a:lnTo>
                  <a:pt x="0" y="0"/>
                </a:lnTo>
                <a:lnTo>
                  <a:pt x="0" y="99"/>
                </a:lnTo>
                <a:lnTo>
                  <a:pt x="95" y="9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5001764" y="4100041"/>
            <a:ext cx="406420" cy="396000"/>
            <a:chOff x="5256799" y="4239109"/>
            <a:chExt cx="223152" cy="217430"/>
          </a:xfrm>
        </p:grpSpPr>
        <p:sp>
          <p:nvSpPr>
            <p:cNvPr id="500" name="Freeform 40"/>
            <p:cNvSpPr>
              <a:spLocks noEditPoints="1"/>
            </p:cNvSpPr>
            <p:nvPr/>
          </p:nvSpPr>
          <p:spPr bwMode="auto">
            <a:xfrm>
              <a:off x="5256799" y="4239109"/>
              <a:ext cx="223152" cy="217430"/>
            </a:xfrm>
            <a:custGeom>
              <a:avLst/>
              <a:gdLst>
                <a:gd name="T0" fmla="*/ 44 w 49"/>
                <a:gd name="T1" fmla="*/ 33 h 48"/>
                <a:gd name="T2" fmla="*/ 49 w 49"/>
                <a:gd name="T3" fmla="*/ 28 h 48"/>
                <a:gd name="T4" fmla="*/ 49 w 49"/>
                <a:gd name="T5" fmla="*/ 5 h 48"/>
                <a:gd name="T6" fmla="*/ 44 w 49"/>
                <a:gd name="T7" fmla="*/ 0 h 48"/>
                <a:gd name="T8" fmla="*/ 5 w 49"/>
                <a:gd name="T9" fmla="*/ 0 h 48"/>
                <a:gd name="T10" fmla="*/ 0 w 49"/>
                <a:gd name="T11" fmla="*/ 5 h 48"/>
                <a:gd name="T12" fmla="*/ 0 w 49"/>
                <a:gd name="T13" fmla="*/ 28 h 48"/>
                <a:gd name="T14" fmla="*/ 5 w 49"/>
                <a:gd name="T15" fmla="*/ 33 h 48"/>
                <a:gd name="T16" fmla="*/ 20 w 49"/>
                <a:gd name="T17" fmla="*/ 33 h 48"/>
                <a:gd name="T18" fmla="*/ 20 w 49"/>
                <a:gd name="T19" fmla="*/ 38 h 48"/>
                <a:gd name="T20" fmla="*/ 5 w 49"/>
                <a:gd name="T21" fmla="*/ 38 h 48"/>
                <a:gd name="T22" fmla="*/ 0 w 49"/>
                <a:gd name="T23" fmla="*/ 43 h 48"/>
                <a:gd name="T24" fmla="*/ 0 w 49"/>
                <a:gd name="T25" fmla="*/ 47 h 48"/>
                <a:gd name="T26" fmla="*/ 1 w 49"/>
                <a:gd name="T27" fmla="*/ 48 h 48"/>
                <a:gd name="T28" fmla="*/ 48 w 49"/>
                <a:gd name="T29" fmla="*/ 48 h 48"/>
                <a:gd name="T30" fmla="*/ 49 w 49"/>
                <a:gd name="T31" fmla="*/ 47 h 48"/>
                <a:gd name="T32" fmla="*/ 49 w 49"/>
                <a:gd name="T33" fmla="*/ 43 h 48"/>
                <a:gd name="T34" fmla="*/ 44 w 49"/>
                <a:gd name="T35" fmla="*/ 38 h 48"/>
                <a:gd name="T36" fmla="*/ 29 w 49"/>
                <a:gd name="T37" fmla="*/ 38 h 48"/>
                <a:gd name="T38" fmla="*/ 29 w 49"/>
                <a:gd name="T39" fmla="*/ 33 h 48"/>
                <a:gd name="T40" fmla="*/ 44 w 49"/>
                <a:gd name="T41" fmla="*/ 33 h 48"/>
                <a:gd name="T42" fmla="*/ 2 w 49"/>
                <a:gd name="T43" fmla="*/ 28 h 48"/>
                <a:gd name="T44" fmla="*/ 2 w 49"/>
                <a:gd name="T45" fmla="*/ 5 h 48"/>
                <a:gd name="T46" fmla="*/ 5 w 49"/>
                <a:gd name="T47" fmla="*/ 2 h 48"/>
                <a:gd name="T48" fmla="*/ 44 w 49"/>
                <a:gd name="T49" fmla="*/ 2 h 48"/>
                <a:gd name="T50" fmla="*/ 47 w 49"/>
                <a:gd name="T51" fmla="*/ 5 h 48"/>
                <a:gd name="T52" fmla="*/ 47 w 49"/>
                <a:gd name="T53" fmla="*/ 28 h 48"/>
                <a:gd name="T54" fmla="*/ 44 w 49"/>
                <a:gd name="T55" fmla="*/ 31 h 48"/>
                <a:gd name="T56" fmla="*/ 5 w 49"/>
                <a:gd name="T57" fmla="*/ 31 h 48"/>
                <a:gd name="T58" fmla="*/ 2 w 49"/>
                <a:gd name="T5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8">
                  <a:moveTo>
                    <a:pt x="44" y="33"/>
                  </a:moveTo>
                  <a:cubicBezTo>
                    <a:pt x="47" y="33"/>
                    <a:pt x="49" y="31"/>
                    <a:pt x="49" y="28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2"/>
                    <a:pt x="47" y="0"/>
                    <a:pt x="4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2" y="33"/>
                    <a:pt x="5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48"/>
                    <a:pt x="1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8"/>
                    <a:pt x="49" y="47"/>
                    <a:pt x="49" y="47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40"/>
                    <a:pt x="47" y="38"/>
                    <a:pt x="44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29" y="33"/>
                    <a:pt x="29" y="33"/>
                  </a:cubicBezTo>
                  <a:lnTo>
                    <a:pt x="44" y="33"/>
                  </a:lnTo>
                  <a:close/>
                  <a:moveTo>
                    <a:pt x="2" y="28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4" y="2"/>
                    <a:pt x="5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3"/>
                    <a:pt x="47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30"/>
                    <a:pt x="46" y="31"/>
                    <a:pt x="44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2" y="30"/>
                    <a:pt x="2" y="28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41"/>
            <p:cNvSpPr>
              <a:spLocks/>
            </p:cNvSpPr>
            <p:nvPr/>
          </p:nvSpPr>
          <p:spPr bwMode="auto">
            <a:xfrm>
              <a:off x="5273965" y="4256274"/>
              <a:ext cx="186913" cy="114437"/>
            </a:xfrm>
            <a:custGeom>
              <a:avLst/>
              <a:gdLst>
                <a:gd name="T0" fmla="*/ 41 w 41"/>
                <a:gd name="T1" fmla="*/ 24 h 25"/>
                <a:gd name="T2" fmla="*/ 41 w 41"/>
                <a:gd name="T3" fmla="*/ 1 h 25"/>
                <a:gd name="T4" fmla="*/ 40 w 41"/>
                <a:gd name="T5" fmla="*/ 0 h 25"/>
                <a:gd name="T6" fmla="*/ 1 w 41"/>
                <a:gd name="T7" fmla="*/ 0 h 25"/>
                <a:gd name="T8" fmla="*/ 0 w 41"/>
                <a:gd name="T9" fmla="*/ 1 h 25"/>
                <a:gd name="T10" fmla="*/ 0 w 41"/>
                <a:gd name="T11" fmla="*/ 24 h 25"/>
                <a:gd name="T12" fmla="*/ 1 w 41"/>
                <a:gd name="T13" fmla="*/ 25 h 25"/>
                <a:gd name="T14" fmla="*/ 40 w 41"/>
                <a:gd name="T15" fmla="*/ 25 h 25"/>
                <a:gd name="T16" fmla="*/ 41 w 41"/>
                <a:gd name="T17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5">
                  <a:moveTo>
                    <a:pt x="41" y="24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1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1" y="25"/>
                    <a:pt x="41" y="25"/>
                    <a:pt x="41" y="2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02" name="Rectangle 42"/>
          <p:cNvSpPr>
            <a:spLocks noChangeArrowheads="1"/>
          </p:cNvSpPr>
          <p:nvPr/>
        </p:nvSpPr>
        <p:spPr bwMode="auto">
          <a:xfrm>
            <a:off x="5542891" y="2272698"/>
            <a:ext cx="249854" cy="253669"/>
          </a:xfrm>
          <a:prstGeom prst="rect">
            <a:avLst/>
          </a:pr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3" name="Rectangle 43"/>
          <p:cNvSpPr>
            <a:spLocks noChangeArrowheads="1"/>
          </p:cNvSpPr>
          <p:nvPr/>
        </p:nvSpPr>
        <p:spPr bwMode="auto">
          <a:xfrm>
            <a:off x="5792744" y="2272698"/>
            <a:ext cx="249854" cy="253669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4" name="Rectangle 44"/>
          <p:cNvSpPr>
            <a:spLocks noChangeArrowheads="1"/>
          </p:cNvSpPr>
          <p:nvPr/>
        </p:nvSpPr>
        <p:spPr bwMode="auto">
          <a:xfrm>
            <a:off x="6042597" y="2272698"/>
            <a:ext cx="244131" cy="253669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5" name="Rectangle 45"/>
          <p:cNvSpPr>
            <a:spLocks noChangeArrowheads="1"/>
          </p:cNvSpPr>
          <p:nvPr/>
        </p:nvSpPr>
        <p:spPr bwMode="auto">
          <a:xfrm>
            <a:off x="5783207" y="2562606"/>
            <a:ext cx="249854" cy="2574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6" name="Rectangle 46"/>
          <p:cNvSpPr>
            <a:spLocks noChangeArrowheads="1"/>
          </p:cNvSpPr>
          <p:nvPr/>
        </p:nvSpPr>
        <p:spPr bwMode="auto">
          <a:xfrm>
            <a:off x="5783207" y="2562606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7" name="Rectangle 47"/>
          <p:cNvSpPr>
            <a:spLocks noChangeArrowheads="1"/>
          </p:cNvSpPr>
          <p:nvPr/>
        </p:nvSpPr>
        <p:spPr bwMode="auto">
          <a:xfrm>
            <a:off x="5546705" y="2562606"/>
            <a:ext cx="186913" cy="19454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8" name="Rectangle 48"/>
          <p:cNvSpPr>
            <a:spLocks noChangeArrowheads="1"/>
          </p:cNvSpPr>
          <p:nvPr/>
        </p:nvSpPr>
        <p:spPr bwMode="auto">
          <a:xfrm>
            <a:off x="5546705" y="2562606"/>
            <a:ext cx="186913" cy="19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9" name="Rectangle 49"/>
          <p:cNvSpPr>
            <a:spLocks noChangeArrowheads="1"/>
          </p:cNvSpPr>
          <p:nvPr/>
        </p:nvSpPr>
        <p:spPr bwMode="auto">
          <a:xfrm>
            <a:off x="6033061" y="2562606"/>
            <a:ext cx="244131" cy="2574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0" name="Rectangle 50"/>
          <p:cNvSpPr>
            <a:spLocks noChangeArrowheads="1"/>
          </p:cNvSpPr>
          <p:nvPr/>
        </p:nvSpPr>
        <p:spPr bwMode="auto">
          <a:xfrm>
            <a:off x="6033061" y="2562606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1" name="Rectangle 51"/>
          <p:cNvSpPr>
            <a:spLocks noChangeArrowheads="1"/>
          </p:cNvSpPr>
          <p:nvPr/>
        </p:nvSpPr>
        <p:spPr bwMode="auto">
          <a:xfrm>
            <a:off x="6277192" y="2562606"/>
            <a:ext cx="249854" cy="2574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2" name="Rectangle 52"/>
          <p:cNvSpPr>
            <a:spLocks noChangeArrowheads="1"/>
          </p:cNvSpPr>
          <p:nvPr/>
        </p:nvSpPr>
        <p:spPr bwMode="auto">
          <a:xfrm>
            <a:off x="6277192" y="2562606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3" name="Rectangle 53"/>
          <p:cNvSpPr>
            <a:spLocks noChangeArrowheads="1"/>
          </p:cNvSpPr>
          <p:nvPr/>
        </p:nvSpPr>
        <p:spPr bwMode="auto">
          <a:xfrm>
            <a:off x="5783207" y="2820090"/>
            <a:ext cx="249854" cy="2574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4" name="Rectangle 54"/>
          <p:cNvSpPr>
            <a:spLocks noChangeArrowheads="1"/>
          </p:cNvSpPr>
          <p:nvPr/>
        </p:nvSpPr>
        <p:spPr bwMode="auto">
          <a:xfrm>
            <a:off x="5783207" y="2820090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5" name="Rectangle 55"/>
          <p:cNvSpPr>
            <a:spLocks noChangeArrowheads="1"/>
          </p:cNvSpPr>
          <p:nvPr/>
        </p:nvSpPr>
        <p:spPr bwMode="auto">
          <a:xfrm>
            <a:off x="6033061" y="2820090"/>
            <a:ext cx="244131" cy="2574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6" name="Rectangle 56"/>
          <p:cNvSpPr>
            <a:spLocks noChangeArrowheads="1"/>
          </p:cNvSpPr>
          <p:nvPr/>
        </p:nvSpPr>
        <p:spPr bwMode="auto">
          <a:xfrm>
            <a:off x="6033061" y="2820090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7" name="Rectangle 57"/>
          <p:cNvSpPr>
            <a:spLocks noChangeArrowheads="1"/>
          </p:cNvSpPr>
          <p:nvPr/>
        </p:nvSpPr>
        <p:spPr bwMode="auto">
          <a:xfrm>
            <a:off x="6277192" y="2820090"/>
            <a:ext cx="249854" cy="2574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8" name="Rectangle 58"/>
          <p:cNvSpPr>
            <a:spLocks noChangeArrowheads="1"/>
          </p:cNvSpPr>
          <p:nvPr/>
        </p:nvSpPr>
        <p:spPr bwMode="auto">
          <a:xfrm>
            <a:off x="6277192" y="2820090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9" name="Rectangle 59"/>
          <p:cNvSpPr>
            <a:spLocks noChangeArrowheads="1"/>
          </p:cNvSpPr>
          <p:nvPr/>
        </p:nvSpPr>
        <p:spPr bwMode="auto">
          <a:xfrm>
            <a:off x="5542891" y="3113811"/>
            <a:ext cx="249854" cy="251762"/>
          </a:xfrm>
          <a:prstGeom prst="rect">
            <a:avLst/>
          </a:prstGeom>
          <a:solidFill>
            <a:srgbClr val="694E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0" name="Rectangle 60"/>
          <p:cNvSpPr>
            <a:spLocks noChangeArrowheads="1"/>
          </p:cNvSpPr>
          <p:nvPr/>
        </p:nvSpPr>
        <p:spPr bwMode="auto">
          <a:xfrm>
            <a:off x="5542891" y="3113811"/>
            <a:ext cx="249854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1" name="Rectangle 61"/>
          <p:cNvSpPr>
            <a:spLocks noChangeArrowheads="1"/>
          </p:cNvSpPr>
          <p:nvPr/>
        </p:nvSpPr>
        <p:spPr bwMode="auto">
          <a:xfrm>
            <a:off x="5792744" y="3113811"/>
            <a:ext cx="249854" cy="251762"/>
          </a:xfrm>
          <a:prstGeom prst="rect">
            <a:avLst/>
          </a:prstGeom>
          <a:solidFill>
            <a:srgbClr val="9873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2" name="Rectangle 62"/>
          <p:cNvSpPr>
            <a:spLocks noChangeArrowheads="1"/>
          </p:cNvSpPr>
          <p:nvPr/>
        </p:nvSpPr>
        <p:spPr bwMode="auto">
          <a:xfrm>
            <a:off x="5792744" y="3113811"/>
            <a:ext cx="249854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3" name="Rectangle 63"/>
          <p:cNvSpPr>
            <a:spLocks noChangeArrowheads="1"/>
          </p:cNvSpPr>
          <p:nvPr/>
        </p:nvSpPr>
        <p:spPr bwMode="auto">
          <a:xfrm>
            <a:off x="6042597" y="3113811"/>
            <a:ext cx="244131" cy="251762"/>
          </a:xfrm>
          <a:prstGeom prst="rect">
            <a:avLst/>
          </a:prstGeom>
          <a:solidFill>
            <a:srgbClr val="D0A5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4" name="Rectangle 64"/>
          <p:cNvSpPr>
            <a:spLocks noChangeArrowheads="1"/>
          </p:cNvSpPr>
          <p:nvPr/>
        </p:nvSpPr>
        <p:spPr bwMode="auto">
          <a:xfrm>
            <a:off x="6042597" y="3113811"/>
            <a:ext cx="244131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5" name="Rectangle 65"/>
          <p:cNvSpPr>
            <a:spLocks noChangeArrowheads="1"/>
          </p:cNvSpPr>
          <p:nvPr/>
        </p:nvSpPr>
        <p:spPr bwMode="auto">
          <a:xfrm>
            <a:off x="5293038" y="3401811"/>
            <a:ext cx="246039" cy="2574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6" name="Rectangle 66"/>
          <p:cNvSpPr>
            <a:spLocks noChangeArrowheads="1"/>
          </p:cNvSpPr>
          <p:nvPr/>
        </p:nvSpPr>
        <p:spPr bwMode="auto">
          <a:xfrm>
            <a:off x="5293038" y="3401811"/>
            <a:ext cx="246039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7" name="Rectangle 67"/>
          <p:cNvSpPr>
            <a:spLocks noChangeArrowheads="1"/>
          </p:cNvSpPr>
          <p:nvPr/>
        </p:nvSpPr>
        <p:spPr bwMode="auto">
          <a:xfrm>
            <a:off x="5539076" y="3401811"/>
            <a:ext cx="247946" cy="257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8" name="Rectangle 68"/>
          <p:cNvSpPr>
            <a:spLocks noChangeArrowheads="1"/>
          </p:cNvSpPr>
          <p:nvPr/>
        </p:nvSpPr>
        <p:spPr bwMode="auto">
          <a:xfrm>
            <a:off x="5539076" y="3401811"/>
            <a:ext cx="247946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" name="Rectangle 69"/>
          <p:cNvSpPr>
            <a:spLocks noChangeArrowheads="1"/>
          </p:cNvSpPr>
          <p:nvPr/>
        </p:nvSpPr>
        <p:spPr bwMode="auto">
          <a:xfrm>
            <a:off x="5787022" y="3401811"/>
            <a:ext cx="249854" cy="2574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0" name="Rectangle 70"/>
          <p:cNvSpPr>
            <a:spLocks noChangeArrowheads="1"/>
          </p:cNvSpPr>
          <p:nvPr/>
        </p:nvSpPr>
        <p:spPr bwMode="auto">
          <a:xfrm>
            <a:off x="5787022" y="3401811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" name="Rectangle 71"/>
          <p:cNvSpPr>
            <a:spLocks noChangeArrowheads="1"/>
          </p:cNvSpPr>
          <p:nvPr/>
        </p:nvSpPr>
        <p:spPr bwMode="auto">
          <a:xfrm>
            <a:off x="5293038" y="3659295"/>
            <a:ext cx="246039" cy="2593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" name="Rectangle 72"/>
          <p:cNvSpPr>
            <a:spLocks noChangeArrowheads="1"/>
          </p:cNvSpPr>
          <p:nvPr/>
        </p:nvSpPr>
        <p:spPr bwMode="auto">
          <a:xfrm>
            <a:off x="5293038" y="3659295"/>
            <a:ext cx="246039" cy="2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3" name="Rectangle 73"/>
          <p:cNvSpPr>
            <a:spLocks noChangeArrowheads="1"/>
          </p:cNvSpPr>
          <p:nvPr/>
        </p:nvSpPr>
        <p:spPr bwMode="auto">
          <a:xfrm>
            <a:off x="5539076" y="3659295"/>
            <a:ext cx="247946" cy="259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4" name="Rectangle 74"/>
          <p:cNvSpPr>
            <a:spLocks noChangeArrowheads="1"/>
          </p:cNvSpPr>
          <p:nvPr/>
        </p:nvSpPr>
        <p:spPr bwMode="auto">
          <a:xfrm>
            <a:off x="5539076" y="3659295"/>
            <a:ext cx="247946" cy="2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5" name="Rectangle 75"/>
          <p:cNvSpPr>
            <a:spLocks noChangeArrowheads="1"/>
          </p:cNvSpPr>
          <p:nvPr/>
        </p:nvSpPr>
        <p:spPr bwMode="auto">
          <a:xfrm>
            <a:off x="5787022" y="3659295"/>
            <a:ext cx="249854" cy="259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6" name="Rectangle 76"/>
          <p:cNvSpPr>
            <a:spLocks noChangeArrowheads="1"/>
          </p:cNvSpPr>
          <p:nvPr/>
        </p:nvSpPr>
        <p:spPr bwMode="auto">
          <a:xfrm>
            <a:off x="5787022" y="3659295"/>
            <a:ext cx="249854" cy="25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7" name="Rectangle 77"/>
          <p:cNvSpPr>
            <a:spLocks noChangeArrowheads="1"/>
          </p:cNvSpPr>
          <p:nvPr/>
        </p:nvSpPr>
        <p:spPr bwMode="auto">
          <a:xfrm>
            <a:off x="5542891" y="3954923"/>
            <a:ext cx="249854" cy="251762"/>
          </a:xfrm>
          <a:prstGeom prst="rect">
            <a:avLst/>
          </a:prstGeom>
          <a:solidFill>
            <a:srgbClr val="7D5D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8" name="Rectangle 78"/>
          <p:cNvSpPr>
            <a:spLocks noChangeArrowheads="1"/>
          </p:cNvSpPr>
          <p:nvPr/>
        </p:nvSpPr>
        <p:spPr bwMode="auto">
          <a:xfrm>
            <a:off x="5542891" y="3954923"/>
            <a:ext cx="249854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9" name="Rectangle 79"/>
          <p:cNvSpPr>
            <a:spLocks noChangeArrowheads="1"/>
          </p:cNvSpPr>
          <p:nvPr/>
        </p:nvSpPr>
        <p:spPr bwMode="auto">
          <a:xfrm>
            <a:off x="5792744" y="3954923"/>
            <a:ext cx="249854" cy="251762"/>
          </a:xfrm>
          <a:prstGeom prst="rect">
            <a:avLst/>
          </a:prstGeom>
          <a:solidFill>
            <a:srgbClr val="A98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0" name="Rectangle 80"/>
          <p:cNvSpPr>
            <a:spLocks noChangeArrowheads="1"/>
          </p:cNvSpPr>
          <p:nvPr/>
        </p:nvSpPr>
        <p:spPr bwMode="auto">
          <a:xfrm>
            <a:off x="5792744" y="3954923"/>
            <a:ext cx="249854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1" name="Rectangle 81"/>
          <p:cNvSpPr>
            <a:spLocks noChangeArrowheads="1"/>
          </p:cNvSpPr>
          <p:nvPr/>
        </p:nvSpPr>
        <p:spPr bwMode="auto">
          <a:xfrm>
            <a:off x="6042597" y="3954923"/>
            <a:ext cx="244131" cy="251762"/>
          </a:xfrm>
          <a:prstGeom prst="rect">
            <a:avLst/>
          </a:prstGeom>
          <a:solidFill>
            <a:srgbClr val="DFB3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2" name="Rectangle 82"/>
          <p:cNvSpPr>
            <a:spLocks noChangeArrowheads="1"/>
          </p:cNvSpPr>
          <p:nvPr/>
        </p:nvSpPr>
        <p:spPr bwMode="auto">
          <a:xfrm>
            <a:off x="6042597" y="3954923"/>
            <a:ext cx="244131" cy="2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3" name="Rectangle 83"/>
          <p:cNvSpPr>
            <a:spLocks noChangeArrowheads="1"/>
          </p:cNvSpPr>
          <p:nvPr/>
        </p:nvSpPr>
        <p:spPr bwMode="auto">
          <a:xfrm>
            <a:off x="5542891" y="4242924"/>
            <a:ext cx="249854" cy="2574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" name="Rectangle 84"/>
          <p:cNvSpPr>
            <a:spLocks noChangeArrowheads="1"/>
          </p:cNvSpPr>
          <p:nvPr/>
        </p:nvSpPr>
        <p:spPr bwMode="auto">
          <a:xfrm>
            <a:off x="5542891" y="4242924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5" name="Rectangle 85"/>
          <p:cNvSpPr>
            <a:spLocks noChangeArrowheads="1"/>
          </p:cNvSpPr>
          <p:nvPr/>
        </p:nvSpPr>
        <p:spPr bwMode="auto">
          <a:xfrm>
            <a:off x="5792744" y="4242924"/>
            <a:ext cx="249854" cy="2574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6" name="Rectangle 86"/>
          <p:cNvSpPr>
            <a:spLocks noChangeArrowheads="1"/>
          </p:cNvSpPr>
          <p:nvPr/>
        </p:nvSpPr>
        <p:spPr bwMode="auto">
          <a:xfrm>
            <a:off x="5792744" y="4242924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7" name="Rectangle 87"/>
          <p:cNvSpPr>
            <a:spLocks noChangeArrowheads="1"/>
          </p:cNvSpPr>
          <p:nvPr/>
        </p:nvSpPr>
        <p:spPr bwMode="auto">
          <a:xfrm>
            <a:off x="6042597" y="4242924"/>
            <a:ext cx="244131" cy="2574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8" name="Rectangle 88"/>
          <p:cNvSpPr>
            <a:spLocks noChangeArrowheads="1"/>
          </p:cNvSpPr>
          <p:nvPr/>
        </p:nvSpPr>
        <p:spPr bwMode="auto">
          <a:xfrm>
            <a:off x="6042597" y="4242924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9" name="Rectangle 89"/>
          <p:cNvSpPr>
            <a:spLocks noChangeArrowheads="1"/>
          </p:cNvSpPr>
          <p:nvPr/>
        </p:nvSpPr>
        <p:spPr bwMode="auto">
          <a:xfrm>
            <a:off x="5542891" y="4500407"/>
            <a:ext cx="249854" cy="2574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0" name="Rectangle 90"/>
          <p:cNvSpPr>
            <a:spLocks noChangeArrowheads="1"/>
          </p:cNvSpPr>
          <p:nvPr/>
        </p:nvSpPr>
        <p:spPr bwMode="auto">
          <a:xfrm>
            <a:off x="5542891" y="4500407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1" name="Rectangle 91"/>
          <p:cNvSpPr>
            <a:spLocks noChangeArrowheads="1"/>
          </p:cNvSpPr>
          <p:nvPr/>
        </p:nvSpPr>
        <p:spPr bwMode="auto">
          <a:xfrm>
            <a:off x="5792744" y="4500407"/>
            <a:ext cx="249854" cy="2574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2" name="Rectangle 92"/>
          <p:cNvSpPr>
            <a:spLocks noChangeArrowheads="1"/>
          </p:cNvSpPr>
          <p:nvPr/>
        </p:nvSpPr>
        <p:spPr bwMode="auto">
          <a:xfrm>
            <a:off x="5792744" y="4500407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3" name="Rectangle 93"/>
          <p:cNvSpPr>
            <a:spLocks noChangeArrowheads="1"/>
          </p:cNvSpPr>
          <p:nvPr/>
        </p:nvSpPr>
        <p:spPr bwMode="auto">
          <a:xfrm>
            <a:off x="6042597" y="4500407"/>
            <a:ext cx="244131" cy="2574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4" name="Rectangle 94"/>
          <p:cNvSpPr>
            <a:spLocks noChangeArrowheads="1"/>
          </p:cNvSpPr>
          <p:nvPr/>
        </p:nvSpPr>
        <p:spPr bwMode="auto">
          <a:xfrm>
            <a:off x="6042597" y="4500407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5" name="Rectangle 95"/>
          <p:cNvSpPr>
            <a:spLocks noChangeArrowheads="1"/>
          </p:cNvSpPr>
          <p:nvPr/>
        </p:nvSpPr>
        <p:spPr bwMode="auto">
          <a:xfrm>
            <a:off x="5542891" y="4794129"/>
            <a:ext cx="249854" cy="257484"/>
          </a:xfrm>
          <a:prstGeom prst="rect">
            <a:avLst/>
          </a:prstGeom>
          <a:solidFill>
            <a:srgbClr val="916C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6" name="Rectangle 96"/>
          <p:cNvSpPr>
            <a:spLocks noChangeArrowheads="1"/>
          </p:cNvSpPr>
          <p:nvPr/>
        </p:nvSpPr>
        <p:spPr bwMode="auto">
          <a:xfrm>
            <a:off x="5542891" y="4794129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7" name="Rectangle 97"/>
          <p:cNvSpPr>
            <a:spLocks noChangeArrowheads="1"/>
          </p:cNvSpPr>
          <p:nvPr/>
        </p:nvSpPr>
        <p:spPr bwMode="auto">
          <a:xfrm>
            <a:off x="5792744" y="4794129"/>
            <a:ext cx="249854" cy="257484"/>
          </a:xfrm>
          <a:prstGeom prst="rect">
            <a:avLst/>
          </a:prstGeom>
          <a:solidFill>
            <a:srgbClr val="BA92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8" name="Rectangle 98"/>
          <p:cNvSpPr>
            <a:spLocks noChangeArrowheads="1"/>
          </p:cNvSpPr>
          <p:nvPr/>
        </p:nvSpPr>
        <p:spPr bwMode="auto">
          <a:xfrm>
            <a:off x="5792744" y="4794129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9" name="Rectangle 99"/>
          <p:cNvSpPr>
            <a:spLocks noChangeArrowheads="1"/>
          </p:cNvSpPr>
          <p:nvPr/>
        </p:nvSpPr>
        <p:spPr bwMode="auto">
          <a:xfrm>
            <a:off x="6042597" y="4794129"/>
            <a:ext cx="244131" cy="257484"/>
          </a:xfrm>
          <a:prstGeom prst="rect">
            <a:avLst/>
          </a:prstGeom>
          <a:solidFill>
            <a:srgbClr val="EDC1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0" name="Rectangle 100"/>
          <p:cNvSpPr>
            <a:spLocks noChangeArrowheads="1"/>
          </p:cNvSpPr>
          <p:nvPr/>
        </p:nvSpPr>
        <p:spPr bwMode="auto">
          <a:xfrm>
            <a:off x="6042597" y="4794129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1" name="Rectangle 101"/>
          <p:cNvSpPr>
            <a:spLocks noChangeArrowheads="1"/>
          </p:cNvSpPr>
          <p:nvPr/>
        </p:nvSpPr>
        <p:spPr bwMode="auto">
          <a:xfrm>
            <a:off x="5542891" y="5084036"/>
            <a:ext cx="249854" cy="2574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2" name="Rectangle 102"/>
          <p:cNvSpPr>
            <a:spLocks noChangeArrowheads="1"/>
          </p:cNvSpPr>
          <p:nvPr/>
        </p:nvSpPr>
        <p:spPr bwMode="auto">
          <a:xfrm>
            <a:off x="5542891" y="5084036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3" name="Rectangle 103"/>
          <p:cNvSpPr>
            <a:spLocks noChangeArrowheads="1"/>
          </p:cNvSpPr>
          <p:nvPr/>
        </p:nvSpPr>
        <p:spPr bwMode="auto">
          <a:xfrm>
            <a:off x="5792744" y="5084036"/>
            <a:ext cx="249854" cy="257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4" name="Rectangle 104"/>
          <p:cNvSpPr>
            <a:spLocks noChangeArrowheads="1"/>
          </p:cNvSpPr>
          <p:nvPr/>
        </p:nvSpPr>
        <p:spPr bwMode="auto">
          <a:xfrm>
            <a:off x="5792744" y="5084036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5" name="Rectangle 105"/>
          <p:cNvSpPr>
            <a:spLocks noChangeArrowheads="1"/>
          </p:cNvSpPr>
          <p:nvPr/>
        </p:nvSpPr>
        <p:spPr bwMode="auto">
          <a:xfrm>
            <a:off x="6042597" y="5084036"/>
            <a:ext cx="244131" cy="257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6" name="Rectangle 106"/>
          <p:cNvSpPr>
            <a:spLocks noChangeArrowheads="1"/>
          </p:cNvSpPr>
          <p:nvPr/>
        </p:nvSpPr>
        <p:spPr bwMode="auto">
          <a:xfrm>
            <a:off x="6042597" y="5084036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7" name="Rectangle 107"/>
          <p:cNvSpPr>
            <a:spLocks noChangeArrowheads="1"/>
          </p:cNvSpPr>
          <p:nvPr/>
        </p:nvSpPr>
        <p:spPr bwMode="auto">
          <a:xfrm>
            <a:off x="5542891" y="5341520"/>
            <a:ext cx="249854" cy="2574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8" name="Rectangle 108"/>
          <p:cNvSpPr>
            <a:spLocks noChangeArrowheads="1"/>
          </p:cNvSpPr>
          <p:nvPr/>
        </p:nvSpPr>
        <p:spPr bwMode="auto">
          <a:xfrm>
            <a:off x="5542891" y="5341520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9" name="Rectangle 109"/>
          <p:cNvSpPr>
            <a:spLocks noChangeArrowheads="1"/>
          </p:cNvSpPr>
          <p:nvPr/>
        </p:nvSpPr>
        <p:spPr bwMode="auto">
          <a:xfrm>
            <a:off x="5792744" y="5341520"/>
            <a:ext cx="249854" cy="2574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0" name="Rectangle 110"/>
          <p:cNvSpPr>
            <a:spLocks noChangeArrowheads="1"/>
          </p:cNvSpPr>
          <p:nvPr/>
        </p:nvSpPr>
        <p:spPr bwMode="auto">
          <a:xfrm>
            <a:off x="5792744" y="5341520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1" name="Rectangle 111"/>
          <p:cNvSpPr>
            <a:spLocks noChangeArrowheads="1"/>
          </p:cNvSpPr>
          <p:nvPr/>
        </p:nvSpPr>
        <p:spPr bwMode="auto">
          <a:xfrm>
            <a:off x="6042597" y="5341520"/>
            <a:ext cx="244131" cy="2574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2" name="Rectangle 112"/>
          <p:cNvSpPr>
            <a:spLocks noChangeArrowheads="1"/>
          </p:cNvSpPr>
          <p:nvPr/>
        </p:nvSpPr>
        <p:spPr bwMode="auto">
          <a:xfrm>
            <a:off x="6042597" y="5341520"/>
            <a:ext cx="244131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" name="Freeform 113"/>
          <p:cNvSpPr>
            <a:spLocks/>
          </p:cNvSpPr>
          <p:nvPr/>
        </p:nvSpPr>
        <p:spPr bwMode="auto">
          <a:xfrm>
            <a:off x="5542891" y="5631427"/>
            <a:ext cx="249854" cy="257484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4" name="Freeform 114"/>
          <p:cNvSpPr>
            <a:spLocks/>
          </p:cNvSpPr>
          <p:nvPr/>
        </p:nvSpPr>
        <p:spPr bwMode="auto">
          <a:xfrm>
            <a:off x="5542891" y="5631427"/>
            <a:ext cx="249854" cy="257484"/>
          </a:xfrm>
          <a:custGeom>
            <a:avLst/>
            <a:gdLst>
              <a:gd name="T0" fmla="*/ 0 w 131"/>
              <a:gd name="T1" fmla="*/ 0 h 135"/>
              <a:gd name="T2" fmla="*/ 131 w 131"/>
              <a:gd name="T3" fmla="*/ 135 h 135"/>
              <a:gd name="T4" fmla="*/ 131 w 131"/>
              <a:gd name="T5" fmla="*/ 0 h 135"/>
              <a:gd name="T6" fmla="*/ 0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131" y="135"/>
                </a:lnTo>
                <a:lnTo>
                  <a:pt x="131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5" name="Rectangle 115"/>
          <p:cNvSpPr>
            <a:spLocks noChangeArrowheads="1"/>
          </p:cNvSpPr>
          <p:nvPr/>
        </p:nvSpPr>
        <p:spPr bwMode="auto">
          <a:xfrm>
            <a:off x="5792744" y="5631427"/>
            <a:ext cx="249854" cy="2574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6" name="Rectangle 116"/>
          <p:cNvSpPr>
            <a:spLocks noChangeArrowheads="1"/>
          </p:cNvSpPr>
          <p:nvPr/>
        </p:nvSpPr>
        <p:spPr bwMode="auto">
          <a:xfrm>
            <a:off x="5792744" y="5631427"/>
            <a:ext cx="249854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7" name="Freeform 117"/>
          <p:cNvSpPr>
            <a:spLocks/>
          </p:cNvSpPr>
          <p:nvPr/>
        </p:nvSpPr>
        <p:spPr bwMode="auto">
          <a:xfrm>
            <a:off x="6042597" y="5631427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8" name="Freeform 118"/>
          <p:cNvSpPr>
            <a:spLocks/>
          </p:cNvSpPr>
          <p:nvPr/>
        </p:nvSpPr>
        <p:spPr bwMode="auto">
          <a:xfrm>
            <a:off x="6042597" y="5631427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135 h 135"/>
              <a:gd name="T4" fmla="*/ 128 w 128"/>
              <a:gd name="T5" fmla="*/ 0 h 135"/>
              <a:gd name="T6" fmla="*/ 0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135"/>
                </a:lnTo>
                <a:lnTo>
                  <a:pt x="12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9" name="Freeform 119"/>
          <p:cNvSpPr>
            <a:spLocks/>
          </p:cNvSpPr>
          <p:nvPr/>
        </p:nvSpPr>
        <p:spPr bwMode="auto">
          <a:xfrm>
            <a:off x="5792744" y="5888910"/>
            <a:ext cx="249854" cy="125881"/>
          </a:xfrm>
          <a:custGeom>
            <a:avLst/>
            <a:gdLst>
              <a:gd name="T0" fmla="*/ 64 w 131"/>
              <a:gd name="T1" fmla="*/ 0 h 66"/>
              <a:gd name="T2" fmla="*/ 0 w 131"/>
              <a:gd name="T3" fmla="*/ 0 h 66"/>
              <a:gd name="T4" fmla="*/ 64 w 131"/>
              <a:gd name="T5" fmla="*/ 66 h 66"/>
              <a:gd name="T6" fmla="*/ 131 w 131"/>
              <a:gd name="T7" fmla="*/ 0 h 66"/>
              <a:gd name="T8" fmla="*/ 64 w 131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66">
                <a:moveTo>
                  <a:pt x="64" y="0"/>
                </a:moveTo>
                <a:lnTo>
                  <a:pt x="0" y="0"/>
                </a:lnTo>
                <a:lnTo>
                  <a:pt x="64" y="66"/>
                </a:lnTo>
                <a:lnTo>
                  <a:pt x="131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0" name="Freeform 120"/>
          <p:cNvSpPr>
            <a:spLocks/>
          </p:cNvSpPr>
          <p:nvPr/>
        </p:nvSpPr>
        <p:spPr bwMode="auto">
          <a:xfrm>
            <a:off x="5792744" y="5631427"/>
            <a:ext cx="249854" cy="257484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1" name="Freeform 121"/>
          <p:cNvSpPr>
            <a:spLocks/>
          </p:cNvSpPr>
          <p:nvPr/>
        </p:nvSpPr>
        <p:spPr bwMode="auto">
          <a:xfrm>
            <a:off x="5792744" y="5631427"/>
            <a:ext cx="249854" cy="257484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2" name="Freeform 122"/>
          <p:cNvSpPr>
            <a:spLocks/>
          </p:cNvSpPr>
          <p:nvPr/>
        </p:nvSpPr>
        <p:spPr bwMode="auto">
          <a:xfrm>
            <a:off x="6277192" y="2562606"/>
            <a:ext cx="249854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3" name="Freeform 123"/>
          <p:cNvSpPr>
            <a:spLocks/>
          </p:cNvSpPr>
          <p:nvPr/>
        </p:nvSpPr>
        <p:spPr bwMode="auto">
          <a:xfrm>
            <a:off x="6277192" y="2562606"/>
            <a:ext cx="249854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131 w 131"/>
              <a:gd name="T9" fmla="*/ 135 h 135"/>
              <a:gd name="T10" fmla="*/ 0 w 131"/>
              <a:gd name="T11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4" name="Freeform 124"/>
          <p:cNvSpPr>
            <a:spLocks/>
          </p:cNvSpPr>
          <p:nvPr/>
        </p:nvSpPr>
        <p:spPr bwMode="auto">
          <a:xfrm>
            <a:off x="6277192" y="2820090"/>
            <a:ext cx="249854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5" name="Freeform 125"/>
          <p:cNvSpPr>
            <a:spLocks/>
          </p:cNvSpPr>
          <p:nvPr/>
        </p:nvSpPr>
        <p:spPr bwMode="auto">
          <a:xfrm>
            <a:off x="6277192" y="2820090"/>
            <a:ext cx="249854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6" name="Rectangle 126"/>
          <p:cNvSpPr>
            <a:spLocks noChangeArrowheads="1"/>
          </p:cNvSpPr>
          <p:nvPr/>
        </p:nvSpPr>
        <p:spPr bwMode="auto">
          <a:xfrm>
            <a:off x="6277192" y="2820090"/>
            <a:ext cx="1908" cy="1908"/>
          </a:xfrm>
          <a:prstGeom prst="rect">
            <a:avLst/>
          </a:prstGeom>
          <a:solidFill>
            <a:srgbClr val="AAC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7" name="Freeform 127"/>
          <p:cNvSpPr>
            <a:spLocks/>
          </p:cNvSpPr>
          <p:nvPr/>
        </p:nvSpPr>
        <p:spPr bwMode="auto">
          <a:xfrm>
            <a:off x="6277192" y="282009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8" name="Rectangle 128"/>
          <p:cNvSpPr>
            <a:spLocks noChangeArrowheads="1"/>
          </p:cNvSpPr>
          <p:nvPr/>
        </p:nvSpPr>
        <p:spPr bwMode="auto">
          <a:xfrm>
            <a:off x="5787022" y="3401811"/>
            <a:ext cx="249854" cy="1908"/>
          </a:xfrm>
          <a:prstGeom prst="rect">
            <a:avLst/>
          </a:prstGeom>
          <a:solidFill>
            <a:srgbClr val="F7EE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9" name="Rectangle 129"/>
          <p:cNvSpPr>
            <a:spLocks noChangeArrowheads="1"/>
          </p:cNvSpPr>
          <p:nvPr/>
        </p:nvSpPr>
        <p:spPr bwMode="auto">
          <a:xfrm>
            <a:off x="5787022" y="3401811"/>
            <a:ext cx="249854" cy="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0" name="Freeform 130"/>
          <p:cNvSpPr>
            <a:spLocks/>
          </p:cNvSpPr>
          <p:nvPr/>
        </p:nvSpPr>
        <p:spPr bwMode="auto">
          <a:xfrm>
            <a:off x="5787022" y="3401811"/>
            <a:ext cx="249854" cy="257484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1" name="Freeform 131"/>
          <p:cNvSpPr>
            <a:spLocks/>
          </p:cNvSpPr>
          <p:nvPr/>
        </p:nvSpPr>
        <p:spPr bwMode="auto">
          <a:xfrm>
            <a:off x="5787022" y="3401811"/>
            <a:ext cx="249854" cy="257484"/>
          </a:xfrm>
          <a:custGeom>
            <a:avLst/>
            <a:gdLst>
              <a:gd name="T0" fmla="*/ 131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0" y="0"/>
                </a:lnTo>
                <a:lnTo>
                  <a:pt x="0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2" name="Freeform 132"/>
          <p:cNvSpPr>
            <a:spLocks/>
          </p:cNvSpPr>
          <p:nvPr/>
        </p:nvSpPr>
        <p:spPr bwMode="auto">
          <a:xfrm>
            <a:off x="5787022" y="3659295"/>
            <a:ext cx="249854" cy="259391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3" name="Freeform 133"/>
          <p:cNvSpPr>
            <a:spLocks/>
          </p:cNvSpPr>
          <p:nvPr/>
        </p:nvSpPr>
        <p:spPr bwMode="auto">
          <a:xfrm>
            <a:off x="5787022" y="3659295"/>
            <a:ext cx="249854" cy="259391"/>
          </a:xfrm>
          <a:custGeom>
            <a:avLst/>
            <a:gdLst>
              <a:gd name="T0" fmla="*/ 0 w 131"/>
              <a:gd name="T1" fmla="*/ 0 h 136"/>
              <a:gd name="T2" fmla="*/ 0 w 131"/>
              <a:gd name="T3" fmla="*/ 0 h 136"/>
              <a:gd name="T4" fmla="*/ 0 w 131"/>
              <a:gd name="T5" fmla="*/ 136 h 136"/>
              <a:gd name="T6" fmla="*/ 131 w 131"/>
              <a:gd name="T7" fmla="*/ 136 h 136"/>
              <a:gd name="T8" fmla="*/ 0 w 131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6">
                <a:moveTo>
                  <a:pt x="0" y="0"/>
                </a:moveTo>
                <a:lnTo>
                  <a:pt x="0" y="0"/>
                </a:lnTo>
                <a:lnTo>
                  <a:pt x="0" y="136"/>
                </a:lnTo>
                <a:lnTo>
                  <a:pt x="131" y="13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4" name="Freeform 134"/>
          <p:cNvSpPr>
            <a:spLocks/>
          </p:cNvSpPr>
          <p:nvPr/>
        </p:nvSpPr>
        <p:spPr bwMode="auto">
          <a:xfrm>
            <a:off x="6286728" y="3954923"/>
            <a:ext cx="268926" cy="251762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5" name="Freeform 135"/>
          <p:cNvSpPr>
            <a:spLocks/>
          </p:cNvSpPr>
          <p:nvPr/>
        </p:nvSpPr>
        <p:spPr bwMode="auto">
          <a:xfrm>
            <a:off x="6286728" y="3954923"/>
            <a:ext cx="268926" cy="251762"/>
          </a:xfrm>
          <a:custGeom>
            <a:avLst/>
            <a:gdLst>
              <a:gd name="T0" fmla="*/ 0 w 141"/>
              <a:gd name="T1" fmla="*/ 0 h 132"/>
              <a:gd name="T2" fmla="*/ 0 w 141"/>
              <a:gd name="T3" fmla="*/ 132 h 132"/>
              <a:gd name="T4" fmla="*/ 141 w 141"/>
              <a:gd name="T5" fmla="*/ 132 h 132"/>
              <a:gd name="T6" fmla="*/ 0 w 14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1" h="132">
                <a:moveTo>
                  <a:pt x="0" y="0"/>
                </a:moveTo>
                <a:lnTo>
                  <a:pt x="0" y="132"/>
                </a:lnTo>
                <a:lnTo>
                  <a:pt x="141" y="13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6" name="Freeform 136"/>
          <p:cNvSpPr>
            <a:spLocks/>
          </p:cNvSpPr>
          <p:nvPr/>
        </p:nvSpPr>
        <p:spPr bwMode="auto">
          <a:xfrm>
            <a:off x="6042597" y="4242924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7" name="Freeform 137"/>
          <p:cNvSpPr>
            <a:spLocks/>
          </p:cNvSpPr>
          <p:nvPr/>
        </p:nvSpPr>
        <p:spPr bwMode="auto">
          <a:xfrm>
            <a:off x="6042597" y="4242924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8" name="Freeform 138"/>
          <p:cNvSpPr>
            <a:spLocks/>
          </p:cNvSpPr>
          <p:nvPr/>
        </p:nvSpPr>
        <p:spPr bwMode="auto">
          <a:xfrm>
            <a:off x="6286728" y="4750262"/>
            <a:ext cx="5722" cy="3815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FAF2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9" name="Freeform 139"/>
          <p:cNvSpPr>
            <a:spLocks/>
          </p:cNvSpPr>
          <p:nvPr/>
        </p:nvSpPr>
        <p:spPr bwMode="auto">
          <a:xfrm>
            <a:off x="6286728" y="4750262"/>
            <a:ext cx="5722" cy="3815"/>
          </a:xfrm>
          <a:custGeom>
            <a:avLst/>
            <a:gdLst>
              <a:gd name="T0" fmla="*/ 0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0" name="Freeform 140"/>
          <p:cNvSpPr>
            <a:spLocks/>
          </p:cNvSpPr>
          <p:nvPr/>
        </p:nvSpPr>
        <p:spPr bwMode="auto">
          <a:xfrm>
            <a:off x="6042597" y="4509944"/>
            <a:ext cx="244131" cy="244132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1" name="Freeform 141"/>
          <p:cNvSpPr>
            <a:spLocks/>
          </p:cNvSpPr>
          <p:nvPr/>
        </p:nvSpPr>
        <p:spPr bwMode="auto">
          <a:xfrm>
            <a:off x="6042597" y="4509944"/>
            <a:ext cx="244131" cy="244132"/>
          </a:xfrm>
          <a:custGeom>
            <a:avLst/>
            <a:gdLst>
              <a:gd name="T0" fmla="*/ 0 w 128"/>
              <a:gd name="T1" fmla="*/ 0 h 128"/>
              <a:gd name="T2" fmla="*/ 0 w 128"/>
              <a:gd name="T3" fmla="*/ 128 h 128"/>
              <a:gd name="T4" fmla="*/ 128 w 128"/>
              <a:gd name="T5" fmla="*/ 128 h 128"/>
              <a:gd name="T6" fmla="*/ 128 w 128"/>
              <a:gd name="T7" fmla="*/ 126 h 128"/>
              <a:gd name="T8" fmla="*/ 0 w 128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28">
                <a:moveTo>
                  <a:pt x="0" y="0"/>
                </a:moveTo>
                <a:lnTo>
                  <a:pt x="0" y="128"/>
                </a:lnTo>
                <a:lnTo>
                  <a:pt x="128" y="128"/>
                </a:lnTo>
                <a:lnTo>
                  <a:pt x="128" y="12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2" name="Rectangle 142"/>
          <p:cNvSpPr>
            <a:spLocks noChangeArrowheads="1"/>
          </p:cNvSpPr>
          <p:nvPr/>
        </p:nvSpPr>
        <p:spPr bwMode="auto">
          <a:xfrm>
            <a:off x="6036876" y="4754076"/>
            <a:ext cx="1908" cy="1908"/>
          </a:xfrm>
          <a:prstGeom prst="rect">
            <a:avLst/>
          </a:prstGeom>
          <a:solidFill>
            <a:srgbClr val="328F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3" name="Freeform 143"/>
          <p:cNvSpPr>
            <a:spLocks/>
          </p:cNvSpPr>
          <p:nvPr/>
        </p:nvSpPr>
        <p:spPr bwMode="auto">
          <a:xfrm>
            <a:off x="6036876" y="47540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" name="Freeform 144"/>
          <p:cNvSpPr>
            <a:spLocks/>
          </p:cNvSpPr>
          <p:nvPr/>
        </p:nvSpPr>
        <p:spPr bwMode="auto">
          <a:xfrm>
            <a:off x="6042597" y="4794129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rgbClr val="EAB8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5" name="Freeform 145"/>
          <p:cNvSpPr>
            <a:spLocks/>
          </p:cNvSpPr>
          <p:nvPr/>
        </p:nvSpPr>
        <p:spPr bwMode="auto">
          <a:xfrm>
            <a:off x="6042597" y="4794129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6" name="Freeform 146"/>
          <p:cNvSpPr>
            <a:spLocks/>
          </p:cNvSpPr>
          <p:nvPr/>
        </p:nvSpPr>
        <p:spPr bwMode="auto">
          <a:xfrm>
            <a:off x="6042597" y="5341520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7" name="Freeform 147"/>
          <p:cNvSpPr>
            <a:spLocks/>
          </p:cNvSpPr>
          <p:nvPr/>
        </p:nvSpPr>
        <p:spPr bwMode="auto">
          <a:xfrm>
            <a:off x="6042597" y="5341520"/>
            <a:ext cx="244131" cy="257484"/>
          </a:xfrm>
          <a:custGeom>
            <a:avLst/>
            <a:gdLst>
              <a:gd name="T0" fmla="*/ 0 w 128"/>
              <a:gd name="T1" fmla="*/ 0 h 135"/>
              <a:gd name="T2" fmla="*/ 0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0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28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8" name="Freeform 148"/>
          <p:cNvSpPr>
            <a:spLocks/>
          </p:cNvSpPr>
          <p:nvPr/>
        </p:nvSpPr>
        <p:spPr bwMode="auto">
          <a:xfrm>
            <a:off x="6033061" y="2562606"/>
            <a:ext cx="244131" cy="257484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9" name="Freeform 149"/>
          <p:cNvSpPr>
            <a:spLocks/>
          </p:cNvSpPr>
          <p:nvPr/>
        </p:nvSpPr>
        <p:spPr bwMode="auto">
          <a:xfrm>
            <a:off x="6033061" y="2562606"/>
            <a:ext cx="244131" cy="257484"/>
          </a:xfrm>
          <a:custGeom>
            <a:avLst/>
            <a:gdLst>
              <a:gd name="T0" fmla="*/ 128 w 128"/>
              <a:gd name="T1" fmla="*/ 0 h 135"/>
              <a:gd name="T2" fmla="*/ 128 w 128"/>
              <a:gd name="T3" fmla="*/ 0 h 135"/>
              <a:gd name="T4" fmla="*/ 0 w 128"/>
              <a:gd name="T5" fmla="*/ 135 h 135"/>
              <a:gd name="T6" fmla="*/ 128 w 128"/>
              <a:gd name="T7" fmla="*/ 135 h 135"/>
              <a:gd name="T8" fmla="*/ 128 w 128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128" y="0"/>
                </a:lnTo>
                <a:lnTo>
                  <a:pt x="0" y="135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0" name="Rectangle 150"/>
          <p:cNvSpPr>
            <a:spLocks noChangeArrowheads="1"/>
          </p:cNvSpPr>
          <p:nvPr/>
        </p:nvSpPr>
        <p:spPr bwMode="auto">
          <a:xfrm>
            <a:off x="6277192" y="2562606"/>
            <a:ext cx="1908" cy="257484"/>
          </a:xfrm>
          <a:prstGeom prst="rect">
            <a:avLst/>
          </a:prstGeom>
          <a:solidFill>
            <a:srgbClr val="AFBB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1" name="Rectangle 151"/>
          <p:cNvSpPr>
            <a:spLocks noChangeArrowheads="1"/>
          </p:cNvSpPr>
          <p:nvPr/>
        </p:nvSpPr>
        <p:spPr bwMode="auto">
          <a:xfrm>
            <a:off x="6277192" y="2562606"/>
            <a:ext cx="1908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2" name="Freeform 152"/>
          <p:cNvSpPr>
            <a:spLocks/>
          </p:cNvSpPr>
          <p:nvPr/>
        </p:nvSpPr>
        <p:spPr bwMode="auto">
          <a:xfrm>
            <a:off x="6033061" y="2820090"/>
            <a:ext cx="244131" cy="257484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3" name="Freeform 153"/>
          <p:cNvSpPr>
            <a:spLocks/>
          </p:cNvSpPr>
          <p:nvPr/>
        </p:nvSpPr>
        <p:spPr bwMode="auto">
          <a:xfrm>
            <a:off x="6033061" y="2820090"/>
            <a:ext cx="244131" cy="257484"/>
          </a:xfrm>
          <a:custGeom>
            <a:avLst/>
            <a:gdLst>
              <a:gd name="T0" fmla="*/ 128 w 128"/>
              <a:gd name="T1" fmla="*/ 0 h 135"/>
              <a:gd name="T2" fmla="*/ 0 w 128"/>
              <a:gd name="T3" fmla="*/ 0 h 135"/>
              <a:gd name="T4" fmla="*/ 128 w 128"/>
              <a:gd name="T5" fmla="*/ 135 h 135"/>
              <a:gd name="T6" fmla="*/ 128 w 12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135">
                <a:moveTo>
                  <a:pt x="128" y="0"/>
                </a:moveTo>
                <a:lnTo>
                  <a:pt x="0" y="0"/>
                </a:lnTo>
                <a:lnTo>
                  <a:pt x="128" y="135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" name="Freeform 154"/>
          <p:cNvSpPr>
            <a:spLocks/>
          </p:cNvSpPr>
          <p:nvPr/>
        </p:nvSpPr>
        <p:spPr bwMode="auto">
          <a:xfrm>
            <a:off x="5792744" y="3113811"/>
            <a:ext cx="249854" cy="251762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8C66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5" name="Freeform 155"/>
          <p:cNvSpPr>
            <a:spLocks/>
          </p:cNvSpPr>
          <p:nvPr/>
        </p:nvSpPr>
        <p:spPr bwMode="auto">
          <a:xfrm>
            <a:off x="5792744" y="3113811"/>
            <a:ext cx="249854" cy="251762"/>
          </a:xfrm>
          <a:custGeom>
            <a:avLst/>
            <a:gdLst>
              <a:gd name="T0" fmla="*/ 131 w 131"/>
              <a:gd name="T1" fmla="*/ 0 h 132"/>
              <a:gd name="T2" fmla="*/ 131 w 131"/>
              <a:gd name="T3" fmla="*/ 0 h 132"/>
              <a:gd name="T4" fmla="*/ 0 w 131"/>
              <a:gd name="T5" fmla="*/ 132 h 132"/>
              <a:gd name="T6" fmla="*/ 131 w 131"/>
              <a:gd name="T7" fmla="*/ 132 h 132"/>
              <a:gd name="T8" fmla="*/ 128 w 131"/>
              <a:gd name="T9" fmla="*/ 132 h 132"/>
              <a:gd name="T10" fmla="*/ 131 w 131"/>
              <a:gd name="T11" fmla="*/ 132 h 132"/>
              <a:gd name="T12" fmla="*/ 131 w 131"/>
              <a:gd name="T13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131" y="0"/>
                </a:lnTo>
                <a:lnTo>
                  <a:pt x="0" y="132"/>
                </a:lnTo>
                <a:lnTo>
                  <a:pt x="131" y="132"/>
                </a:lnTo>
                <a:lnTo>
                  <a:pt x="128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6" name="Freeform 156"/>
          <p:cNvSpPr>
            <a:spLocks/>
          </p:cNvSpPr>
          <p:nvPr/>
        </p:nvSpPr>
        <p:spPr bwMode="auto">
          <a:xfrm>
            <a:off x="6042597" y="3113811"/>
            <a:ext cx="244131" cy="251762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BF9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7" name="Freeform 157"/>
          <p:cNvSpPr>
            <a:spLocks/>
          </p:cNvSpPr>
          <p:nvPr/>
        </p:nvSpPr>
        <p:spPr bwMode="auto">
          <a:xfrm>
            <a:off x="6042597" y="3113811"/>
            <a:ext cx="244131" cy="251762"/>
          </a:xfrm>
          <a:custGeom>
            <a:avLst/>
            <a:gdLst>
              <a:gd name="T0" fmla="*/ 128 w 128"/>
              <a:gd name="T1" fmla="*/ 0 h 132"/>
              <a:gd name="T2" fmla="*/ 128 w 128"/>
              <a:gd name="T3" fmla="*/ 0 h 132"/>
              <a:gd name="T4" fmla="*/ 0 w 128"/>
              <a:gd name="T5" fmla="*/ 132 h 132"/>
              <a:gd name="T6" fmla="*/ 0 w 128"/>
              <a:gd name="T7" fmla="*/ 132 h 132"/>
              <a:gd name="T8" fmla="*/ 128 w 128"/>
              <a:gd name="T9" fmla="*/ 132 h 132"/>
              <a:gd name="T10" fmla="*/ 128 w 128"/>
              <a:gd name="T11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128" y="0"/>
                </a:ln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8" name="Freeform 158"/>
          <p:cNvSpPr>
            <a:spLocks/>
          </p:cNvSpPr>
          <p:nvPr/>
        </p:nvSpPr>
        <p:spPr bwMode="auto">
          <a:xfrm>
            <a:off x="6036876" y="3365573"/>
            <a:ext cx="572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815B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9" name="Freeform 159"/>
          <p:cNvSpPr>
            <a:spLocks/>
          </p:cNvSpPr>
          <p:nvPr/>
        </p:nvSpPr>
        <p:spPr bwMode="auto">
          <a:xfrm>
            <a:off x="6036876" y="3365573"/>
            <a:ext cx="572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0" name="Freeform 160"/>
          <p:cNvSpPr>
            <a:spLocks/>
          </p:cNvSpPr>
          <p:nvPr/>
        </p:nvSpPr>
        <p:spPr bwMode="auto">
          <a:xfrm>
            <a:off x="6036876" y="4206685"/>
            <a:ext cx="572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9B7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1" name="Freeform 161"/>
          <p:cNvSpPr>
            <a:spLocks/>
          </p:cNvSpPr>
          <p:nvPr/>
        </p:nvSpPr>
        <p:spPr bwMode="auto">
          <a:xfrm>
            <a:off x="6036876" y="4206685"/>
            <a:ext cx="5722" cy="0"/>
          </a:xfrm>
          <a:custGeom>
            <a:avLst/>
            <a:gdLst>
              <a:gd name="T0" fmla="*/ 3 w 3"/>
              <a:gd name="T1" fmla="*/ 0 w 3"/>
              <a:gd name="T2" fmla="*/ 3 w 3"/>
              <a:gd name="T3" fmla="*/ 3 w 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3">
                <a:moveTo>
                  <a:pt x="3" y="0"/>
                </a:moveTo>
                <a:lnTo>
                  <a:pt x="0" y="0"/>
                </a:lnTo>
                <a:lnTo>
                  <a:pt x="3" y="0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2" name="Freeform 162"/>
          <p:cNvSpPr>
            <a:spLocks/>
          </p:cNvSpPr>
          <p:nvPr/>
        </p:nvSpPr>
        <p:spPr bwMode="auto">
          <a:xfrm>
            <a:off x="6042597" y="3954923"/>
            <a:ext cx="244131" cy="251762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  <a:close/>
              </a:path>
            </a:pathLst>
          </a:custGeom>
          <a:solidFill>
            <a:srgbClr val="CD9F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3" name="Freeform 163"/>
          <p:cNvSpPr>
            <a:spLocks/>
          </p:cNvSpPr>
          <p:nvPr/>
        </p:nvSpPr>
        <p:spPr bwMode="auto">
          <a:xfrm>
            <a:off x="6042597" y="3954923"/>
            <a:ext cx="244131" cy="251762"/>
          </a:xfrm>
          <a:custGeom>
            <a:avLst/>
            <a:gdLst>
              <a:gd name="T0" fmla="*/ 128 w 128"/>
              <a:gd name="T1" fmla="*/ 0 h 132"/>
              <a:gd name="T2" fmla="*/ 0 w 128"/>
              <a:gd name="T3" fmla="*/ 132 h 132"/>
              <a:gd name="T4" fmla="*/ 0 w 128"/>
              <a:gd name="T5" fmla="*/ 132 h 132"/>
              <a:gd name="T6" fmla="*/ 128 w 128"/>
              <a:gd name="T7" fmla="*/ 132 h 132"/>
              <a:gd name="T8" fmla="*/ 128 w 128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2">
                <a:moveTo>
                  <a:pt x="128" y="0"/>
                </a:moveTo>
                <a:lnTo>
                  <a:pt x="0" y="132"/>
                </a:lnTo>
                <a:lnTo>
                  <a:pt x="0" y="132"/>
                </a:lnTo>
                <a:lnTo>
                  <a:pt x="128" y="132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4" name="Freeform 164"/>
          <p:cNvSpPr>
            <a:spLocks/>
          </p:cNvSpPr>
          <p:nvPr/>
        </p:nvSpPr>
        <p:spPr bwMode="auto">
          <a:xfrm>
            <a:off x="5539076" y="3401811"/>
            <a:ext cx="247946" cy="257484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5" name="Freeform 165"/>
          <p:cNvSpPr>
            <a:spLocks/>
          </p:cNvSpPr>
          <p:nvPr/>
        </p:nvSpPr>
        <p:spPr bwMode="auto">
          <a:xfrm>
            <a:off x="5539076" y="3401811"/>
            <a:ext cx="247946" cy="257484"/>
          </a:xfrm>
          <a:custGeom>
            <a:avLst/>
            <a:gdLst>
              <a:gd name="T0" fmla="*/ 130 w 130"/>
              <a:gd name="T1" fmla="*/ 0 h 135"/>
              <a:gd name="T2" fmla="*/ 0 w 130"/>
              <a:gd name="T3" fmla="*/ 0 h 135"/>
              <a:gd name="T4" fmla="*/ 130 w 130"/>
              <a:gd name="T5" fmla="*/ 135 h 135"/>
              <a:gd name="T6" fmla="*/ 130 w 130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0" h="135">
                <a:moveTo>
                  <a:pt x="130" y="0"/>
                </a:moveTo>
                <a:lnTo>
                  <a:pt x="0" y="0"/>
                </a:lnTo>
                <a:lnTo>
                  <a:pt x="130" y="135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6" name="Rectangle 166"/>
          <p:cNvSpPr>
            <a:spLocks noChangeArrowheads="1"/>
          </p:cNvSpPr>
          <p:nvPr/>
        </p:nvSpPr>
        <p:spPr bwMode="auto">
          <a:xfrm>
            <a:off x="5787022" y="3401811"/>
            <a:ext cx="1908" cy="257484"/>
          </a:xfrm>
          <a:prstGeom prst="rect">
            <a:avLst/>
          </a:prstGeom>
          <a:solidFill>
            <a:srgbClr val="AC8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7" name="Rectangle 167"/>
          <p:cNvSpPr>
            <a:spLocks noChangeArrowheads="1"/>
          </p:cNvSpPr>
          <p:nvPr/>
        </p:nvSpPr>
        <p:spPr bwMode="auto">
          <a:xfrm>
            <a:off x="5787022" y="3401811"/>
            <a:ext cx="1908" cy="25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8" name="Freeform 168"/>
          <p:cNvSpPr>
            <a:spLocks/>
          </p:cNvSpPr>
          <p:nvPr/>
        </p:nvSpPr>
        <p:spPr bwMode="auto">
          <a:xfrm>
            <a:off x="5539076" y="3659295"/>
            <a:ext cx="247946" cy="259391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9" name="Freeform 169"/>
          <p:cNvSpPr>
            <a:spLocks/>
          </p:cNvSpPr>
          <p:nvPr/>
        </p:nvSpPr>
        <p:spPr bwMode="auto">
          <a:xfrm>
            <a:off x="5539076" y="3659295"/>
            <a:ext cx="247946" cy="259391"/>
          </a:xfrm>
          <a:custGeom>
            <a:avLst/>
            <a:gdLst>
              <a:gd name="T0" fmla="*/ 130 w 130"/>
              <a:gd name="T1" fmla="*/ 0 h 136"/>
              <a:gd name="T2" fmla="*/ 130 w 130"/>
              <a:gd name="T3" fmla="*/ 0 h 136"/>
              <a:gd name="T4" fmla="*/ 0 w 130"/>
              <a:gd name="T5" fmla="*/ 136 h 136"/>
              <a:gd name="T6" fmla="*/ 130 w 130"/>
              <a:gd name="T7" fmla="*/ 136 h 136"/>
              <a:gd name="T8" fmla="*/ 130 w 130"/>
              <a:gd name="T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36">
                <a:moveTo>
                  <a:pt x="130" y="0"/>
                </a:moveTo>
                <a:lnTo>
                  <a:pt x="130" y="0"/>
                </a:lnTo>
                <a:lnTo>
                  <a:pt x="0" y="136"/>
                </a:lnTo>
                <a:lnTo>
                  <a:pt x="130" y="136"/>
                </a:lnTo>
                <a:lnTo>
                  <a:pt x="13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0" name="Freeform 170"/>
          <p:cNvSpPr>
            <a:spLocks/>
          </p:cNvSpPr>
          <p:nvPr/>
        </p:nvSpPr>
        <p:spPr bwMode="auto">
          <a:xfrm>
            <a:off x="5792744" y="3954923"/>
            <a:ext cx="249854" cy="251762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9E76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1" name="Freeform 171"/>
          <p:cNvSpPr>
            <a:spLocks/>
          </p:cNvSpPr>
          <p:nvPr/>
        </p:nvSpPr>
        <p:spPr bwMode="auto">
          <a:xfrm>
            <a:off x="5792744" y="3954923"/>
            <a:ext cx="249854" cy="251762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132 h 132"/>
              <a:gd name="T8" fmla="*/ 131 w 131"/>
              <a:gd name="T9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2" name="Rectangle 172"/>
          <p:cNvSpPr>
            <a:spLocks noChangeArrowheads="1"/>
          </p:cNvSpPr>
          <p:nvPr/>
        </p:nvSpPr>
        <p:spPr bwMode="auto">
          <a:xfrm>
            <a:off x="6042597" y="4206685"/>
            <a:ext cx="1908" cy="1908"/>
          </a:xfrm>
          <a:prstGeom prst="rect">
            <a:avLst/>
          </a:prstGeom>
          <a:solidFill>
            <a:srgbClr val="916A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3" name="Freeform 173"/>
          <p:cNvSpPr>
            <a:spLocks/>
          </p:cNvSpPr>
          <p:nvPr/>
        </p:nvSpPr>
        <p:spPr bwMode="auto">
          <a:xfrm>
            <a:off x="6042597" y="420668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4" name="Freeform 174"/>
          <p:cNvSpPr>
            <a:spLocks/>
          </p:cNvSpPr>
          <p:nvPr/>
        </p:nvSpPr>
        <p:spPr bwMode="auto">
          <a:xfrm>
            <a:off x="5792744" y="4242924"/>
            <a:ext cx="249854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5" name="Freeform 175"/>
          <p:cNvSpPr>
            <a:spLocks/>
          </p:cNvSpPr>
          <p:nvPr/>
        </p:nvSpPr>
        <p:spPr bwMode="auto">
          <a:xfrm>
            <a:off x="5792744" y="4242924"/>
            <a:ext cx="249854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6" name="Freeform 176"/>
          <p:cNvSpPr>
            <a:spLocks/>
          </p:cNvSpPr>
          <p:nvPr/>
        </p:nvSpPr>
        <p:spPr bwMode="auto">
          <a:xfrm>
            <a:off x="5792744" y="4500407"/>
            <a:ext cx="249854" cy="253669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7" name="Freeform 177"/>
          <p:cNvSpPr>
            <a:spLocks/>
          </p:cNvSpPr>
          <p:nvPr/>
        </p:nvSpPr>
        <p:spPr bwMode="auto">
          <a:xfrm>
            <a:off x="5792744" y="4500407"/>
            <a:ext cx="249854" cy="253669"/>
          </a:xfrm>
          <a:custGeom>
            <a:avLst/>
            <a:gdLst>
              <a:gd name="T0" fmla="*/ 131 w 131"/>
              <a:gd name="T1" fmla="*/ 0 h 133"/>
              <a:gd name="T2" fmla="*/ 0 w 131"/>
              <a:gd name="T3" fmla="*/ 0 h 133"/>
              <a:gd name="T4" fmla="*/ 128 w 131"/>
              <a:gd name="T5" fmla="*/ 133 h 133"/>
              <a:gd name="T6" fmla="*/ 128 w 131"/>
              <a:gd name="T7" fmla="*/ 3 h 133"/>
              <a:gd name="T8" fmla="*/ 131 w 131"/>
              <a:gd name="T9" fmla="*/ 5 h 133"/>
              <a:gd name="T10" fmla="*/ 131 w 131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" h="133">
                <a:moveTo>
                  <a:pt x="131" y="0"/>
                </a:moveTo>
                <a:lnTo>
                  <a:pt x="0" y="0"/>
                </a:lnTo>
                <a:lnTo>
                  <a:pt x="128" y="133"/>
                </a:lnTo>
                <a:lnTo>
                  <a:pt x="128" y="3"/>
                </a:lnTo>
                <a:lnTo>
                  <a:pt x="131" y="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8" name="Freeform 178"/>
          <p:cNvSpPr>
            <a:spLocks/>
          </p:cNvSpPr>
          <p:nvPr/>
        </p:nvSpPr>
        <p:spPr bwMode="auto">
          <a:xfrm>
            <a:off x="6036876" y="4754076"/>
            <a:ext cx="5722" cy="3815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close/>
              </a:path>
            </a:pathLst>
          </a:custGeom>
          <a:solidFill>
            <a:srgbClr val="3089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9" name="Freeform 179"/>
          <p:cNvSpPr>
            <a:spLocks/>
          </p:cNvSpPr>
          <p:nvPr/>
        </p:nvSpPr>
        <p:spPr bwMode="auto">
          <a:xfrm>
            <a:off x="6036876" y="4754076"/>
            <a:ext cx="5722" cy="3815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0" name="Freeform 180"/>
          <p:cNvSpPr>
            <a:spLocks/>
          </p:cNvSpPr>
          <p:nvPr/>
        </p:nvSpPr>
        <p:spPr bwMode="auto">
          <a:xfrm>
            <a:off x="6036876" y="4506129"/>
            <a:ext cx="5722" cy="247947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2F82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1" name="Freeform 181"/>
          <p:cNvSpPr>
            <a:spLocks/>
          </p:cNvSpPr>
          <p:nvPr/>
        </p:nvSpPr>
        <p:spPr bwMode="auto">
          <a:xfrm>
            <a:off x="6036876" y="4506129"/>
            <a:ext cx="5722" cy="247947"/>
          </a:xfrm>
          <a:custGeom>
            <a:avLst/>
            <a:gdLst>
              <a:gd name="T0" fmla="*/ 0 w 3"/>
              <a:gd name="T1" fmla="*/ 0 h 130"/>
              <a:gd name="T2" fmla="*/ 0 w 3"/>
              <a:gd name="T3" fmla="*/ 130 h 130"/>
              <a:gd name="T4" fmla="*/ 0 w 3"/>
              <a:gd name="T5" fmla="*/ 130 h 130"/>
              <a:gd name="T6" fmla="*/ 3 w 3"/>
              <a:gd name="T7" fmla="*/ 130 h 130"/>
              <a:gd name="T8" fmla="*/ 3 w 3"/>
              <a:gd name="T9" fmla="*/ 2 h 130"/>
              <a:gd name="T10" fmla="*/ 0 w 3"/>
              <a:gd name="T11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130">
                <a:moveTo>
                  <a:pt x="0" y="0"/>
                </a:moveTo>
                <a:lnTo>
                  <a:pt x="0" y="130"/>
                </a:lnTo>
                <a:lnTo>
                  <a:pt x="0" y="130"/>
                </a:lnTo>
                <a:lnTo>
                  <a:pt x="3" y="130"/>
                </a:lnTo>
                <a:lnTo>
                  <a:pt x="3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2" name="Freeform 182"/>
          <p:cNvSpPr>
            <a:spLocks/>
          </p:cNvSpPr>
          <p:nvPr/>
        </p:nvSpPr>
        <p:spPr bwMode="auto">
          <a:xfrm>
            <a:off x="5792744" y="4794129"/>
            <a:ext cx="249854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rgbClr val="B086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3" name="Freeform 183"/>
          <p:cNvSpPr>
            <a:spLocks/>
          </p:cNvSpPr>
          <p:nvPr/>
        </p:nvSpPr>
        <p:spPr bwMode="auto">
          <a:xfrm>
            <a:off x="5792744" y="4794129"/>
            <a:ext cx="249854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4" name="Freeform 184"/>
          <p:cNvSpPr>
            <a:spLocks/>
          </p:cNvSpPr>
          <p:nvPr/>
        </p:nvSpPr>
        <p:spPr bwMode="auto">
          <a:xfrm>
            <a:off x="5792744" y="5341520"/>
            <a:ext cx="249854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5" name="Freeform 185"/>
          <p:cNvSpPr>
            <a:spLocks/>
          </p:cNvSpPr>
          <p:nvPr/>
        </p:nvSpPr>
        <p:spPr bwMode="auto">
          <a:xfrm>
            <a:off x="5792744" y="5341520"/>
            <a:ext cx="249854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6" name="Freeform 186"/>
          <p:cNvSpPr>
            <a:spLocks/>
          </p:cNvSpPr>
          <p:nvPr/>
        </p:nvSpPr>
        <p:spPr bwMode="auto">
          <a:xfrm>
            <a:off x="5783207" y="2562606"/>
            <a:ext cx="249854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7" name="Freeform 187"/>
          <p:cNvSpPr>
            <a:spLocks/>
          </p:cNvSpPr>
          <p:nvPr/>
        </p:nvSpPr>
        <p:spPr bwMode="auto">
          <a:xfrm>
            <a:off x="5783207" y="2562606"/>
            <a:ext cx="249854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0 w 131"/>
              <a:gd name="T7" fmla="*/ 135 h 135"/>
              <a:gd name="T8" fmla="*/ 0 w 131"/>
              <a:gd name="T9" fmla="*/ 135 h 135"/>
              <a:gd name="T10" fmla="*/ 131 w 131"/>
              <a:gd name="T11" fmla="*/ 135 h 135"/>
              <a:gd name="T12" fmla="*/ 0 w 131"/>
              <a:gd name="T13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8" name="Freeform 188"/>
          <p:cNvSpPr>
            <a:spLocks/>
          </p:cNvSpPr>
          <p:nvPr/>
        </p:nvSpPr>
        <p:spPr bwMode="auto">
          <a:xfrm>
            <a:off x="5546705" y="2562606"/>
            <a:ext cx="186913" cy="194543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9" name="Freeform 189"/>
          <p:cNvSpPr>
            <a:spLocks/>
          </p:cNvSpPr>
          <p:nvPr/>
        </p:nvSpPr>
        <p:spPr bwMode="auto">
          <a:xfrm>
            <a:off x="5546705" y="2562606"/>
            <a:ext cx="186913" cy="194543"/>
          </a:xfrm>
          <a:custGeom>
            <a:avLst/>
            <a:gdLst>
              <a:gd name="T0" fmla="*/ 0 w 98"/>
              <a:gd name="T1" fmla="*/ 0 h 102"/>
              <a:gd name="T2" fmla="*/ 0 w 98"/>
              <a:gd name="T3" fmla="*/ 0 h 102"/>
              <a:gd name="T4" fmla="*/ 0 w 98"/>
              <a:gd name="T5" fmla="*/ 102 h 102"/>
              <a:gd name="T6" fmla="*/ 98 w 98"/>
              <a:gd name="T7" fmla="*/ 102 h 102"/>
              <a:gd name="T8" fmla="*/ 0 w 98"/>
              <a:gd name="T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02">
                <a:moveTo>
                  <a:pt x="0" y="0"/>
                </a:moveTo>
                <a:lnTo>
                  <a:pt x="0" y="0"/>
                </a:lnTo>
                <a:lnTo>
                  <a:pt x="0" y="102"/>
                </a:lnTo>
                <a:lnTo>
                  <a:pt x="98" y="10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0" name="Freeform 190"/>
          <p:cNvSpPr>
            <a:spLocks/>
          </p:cNvSpPr>
          <p:nvPr/>
        </p:nvSpPr>
        <p:spPr bwMode="auto">
          <a:xfrm>
            <a:off x="5783207" y="2820090"/>
            <a:ext cx="249854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1" name="Freeform 191"/>
          <p:cNvSpPr>
            <a:spLocks/>
          </p:cNvSpPr>
          <p:nvPr/>
        </p:nvSpPr>
        <p:spPr bwMode="auto">
          <a:xfrm>
            <a:off x="5783207" y="2820090"/>
            <a:ext cx="249854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4" name="Freeform 194"/>
          <p:cNvSpPr>
            <a:spLocks/>
          </p:cNvSpPr>
          <p:nvPr/>
        </p:nvSpPr>
        <p:spPr bwMode="auto">
          <a:xfrm>
            <a:off x="5542891" y="3113811"/>
            <a:ext cx="249854" cy="251762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  <a:close/>
              </a:path>
            </a:pathLst>
          </a:custGeom>
          <a:solidFill>
            <a:srgbClr val="5D43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5" name="Freeform 195"/>
          <p:cNvSpPr>
            <a:spLocks/>
          </p:cNvSpPr>
          <p:nvPr/>
        </p:nvSpPr>
        <p:spPr bwMode="auto">
          <a:xfrm>
            <a:off x="5542891" y="3113811"/>
            <a:ext cx="249854" cy="251762"/>
          </a:xfrm>
          <a:custGeom>
            <a:avLst/>
            <a:gdLst>
              <a:gd name="T0" fmla="*/ 131 w 131"/>
              <a:gd name="T1" fmla="*/ 0 h 132"/>
              <a:gd name="T2" fmla="*/ 0 w 131"/>
              <a:gd name="T3" fmla="*/ 0 h 132"/>
              <a:gd name="T4" fmla="*/ 131 w 131"/>
              <a:gd name="T5" fmla="*/ 132 h 132"/>
              <a:gd name="T6" fmla="*/ 131 w 131"/>
              <a:gd name="T7" fmla="*/ 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32">
                <a:moveTo>
                  <a:pt x="131" y="0"/>
                </a:moveTo>
                <a:lnTo>
                  <a:pt x="0" y="0"/>
                </a:lnTo>
                <a:lnTo>
                  <a:pt x="131" y="132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6" name="Freeform 196"/>
          <p:cNvSpPr>
            <a:spLocks/>
          </p:cNvSpPr>
          <p:nvPr/>
        </p:nvSpPr>
        <p:spPr bwMode="auto">
          <a:xfrm>
            <a:off x="5293038" y="3401811"/>
            <a:ext cx="246039" cy="257484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7" name="Freeform 197"/>
          <p:cNvSpPr>
            <a:spLocks/>
          </p:cNvSpPr>
          <p:nvPr/>
        </p:nvSpPr>
        <p:spPr bwMode="auto">
          <a:xfrm>
            <a:off x="5293038" y="3401811"/>
            <a:ext cx="246039" cy="257484"/>
          </a:xfrm>
          <a:custGeom>
            <a:avLst/>
            <a:gdLst>
              <a:gd name="T0" fmla="*/ 129 w 129"/>
              <a:gd name="T1" fmla="*/ 0 h 135"/>
              <a:gd name="T2" fmla="*/ 0 w 129"/>
              <a:gd name="T3" fmla="*/ 0 h 135"/>
              <a:gd name="T4" fmla="*/ 0 w 129"/>
              <a:gd name="T5" fmla="*/ 135 h 135"/>
              <a:gd name="T6" fmla="*/ 129 w 129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135">
                <a:moveTo>
                  <a:pt x="129" y="0"/>
                </a:moveTo>
                <a:lnTo>
                  <a:pt x="0" y="0"/>
                </a:lnTo>
                <a:lnTo>
                  <a:pt x="0" y="135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8" name="Freeform 198"/>
          <p:cNvSpPr>
            <a:spLocks/>
          </p:cNvSpPr>
          <p:nvPr/>
        </p:nvSpPr>
        <p:spPr bwMode="auto">
          <a:xfrm>
            <a:off x="5542891" y="4500407"/>
            <a:ext cx="249854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9" name="Freeform 199"/>
          <p:cNvSpPr>
            <a:spLocks/>
          </p:cNvSpPr>
          <p:nvPr/>
        </p:nvSpPr>
        <p:spPr bwMode="auto">
          <a:xfrm>
            <a:off x="5542891" y="4500407"/>
            <a:ext cx="249854" cy="257484"/>
          </a:xfrm>
          <a:custGeom>
            <a:avLst/>
            <a:gdLst>
              <a:gd name="T0" fmla="*/ 131 w 131"/>
              <a:gd name="T1" fmla="*/ 0 h 135"/>
              <a:gd name="T2" fmla="*/ 131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131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131" y="0"/>
                </a:moveTo>
                <a:lnTo>
                  <a:pt x="131" y="0"/>
                </a:lnTo>
                <a:lnTo>
                  <a:pt x="0" y="135"/>
                </a:lnTo>
                <a:lnTo>
                  <a:pt x="131" y="135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0" name="Freeform 200"/>
          <p:cNvSpPr>
            <a:spLocks/>
          </p:cNvSpPr>
          <p:nvPr/>
        </p:nvSpPr>
        <p:spPr bwMode="auto">
          <a:xfrm>
            <a:off x="5542891" y="4794129"/>
            <a:ext cx="249854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  <a:close/>
              </a:path>
            </a:pathLst>
          </a:custGeom>
          <a:solidFill>
            <a:srgbClr val="8460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1" name="Freeform 201"/>
          <p:cNvSpPr>
            <a:spLocks/>
          </p:cNvSpPr>
          <p:nvPr/>
        </p:nvSpPr>
        <p:spPr bwMode="auto">
          <a:xfrm>
            <a:off x="5542891" y="4794129"/>
            <a:ext cx="249854" cy="257484"/>
          </a:xfrm>
          <a:custGeom>
            <a:avLst/>
            <a:gdLst>
              <a:gd name="T0" fmla="*/ 0 w 131"/>
              <a:gd name="T1" fmla="*/ 0 h 135"/>
              <a:gd name="T2" fmla="*/ 0 w 131"/>
              <a:gd name="T3" fmla="*/ 0 h 135"/>
              <a:gd name="T4" fmla="*/ 0 w 131"/>
              <a:gd name="T5" fmla="*/ 135 h 135"/>
              <a:gd name="T6" fmla="*/ 131 w 131"/>
              <a:gd name="T7" fmla="*/ 135 h 135"/>
              <a:gd name="T8" fmla="*/ 0 w 131"/>
              <a:gd name="T9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" h="135">
                <a:moveTo>
                  <a:pt x="0" y="0"/>
                </a:moveTo>
                <a:lnTo>
                  <a:pt x="0" y="0"/>
                </a:lnTo>
                <a:lnTo>
                  <a:pt x="0" y="135"/>
                </a:lnTo>
                <a:lnTo>
                  <a:pt x="131" y="13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2" name="Freeform 202"/>
          <p:cNvSpPr>
            <a:spLocks/>
          </p:cNvSpPr>
          <p:nvPr/>
        </p:nvSpPr>
        <p:spPr bwMode="auto">
          <a:xfrm>
            <a:off x="5542891" y="5106923"/>
            <a:ext cx="249854" cy="234597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3" name="Freeform 203"/>
          <p:cNvSpPr>
            <a:spLocks/>
          </p:cNvSpPr>
          <p:nvPr/>
        </p:nvSpPr>
        <p:spPr bwMode="auto">
          <a:xfrm>
            <a:off x="5542891" y="5106923"/>
            <a:ext cx="249854" cy="234597"/>
          </a:xfrm>
          <a:custGeom>
            <a:avLst/>
            <a:gdLst>
              <a:gd name="T0" fmla="*/ 0 w 131"/>
              <a:gd name="T1" fmla="*/ 0 h 123"/>
              <a:gd name="T2" fmla="*/ 0 w 131"/>
              <a:gd name="T3" fmla="*/ 123 h 123"/>
              <a:gd name="T4" fmla="*/ 131 w 131"/>
              <a:gd name="T5" fmla="*/ 123 h 123"/>
              <a:gd name="T6" fmla="*/ 0 w 131"/>
              <a:gd name="T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3">
                <a:moveTo>
                  <a:pt x="0" y="0"/>
                </a:moveTo>
                <a:lnTo>
                  <a:pt x="0" y="123"/>
                </a:lnTo>
                <a:lnTo>
                  <a:pt x="131" y="1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4" name="Freeform 204"/>
          <p:cNvSpPr>
            <a:spLocks/>
          </p:cNvSpPr>
          <p:nvPr/>
        </p:nvSpPr>
        <p:spPr bwMode="auto">
          <a:xfrm>
            <a:off x="5542891" y="5358685"/>
            <a:ext cx="249854" cy="240318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" name="Freeform 205"/>
          <p:cNvSpPr>
            <a:spLocks/>
          </p:cNvSpPr>
          <p:nvPr/>
        </p:nvSpPr>
        <p:spPr bwMode="auto">
          <a:xfrm>
            <a:off x="5542891" y="5358685"/>
            <a:ext cx="249854" cy="240318"/>
          </a:xfrm>
          <a:custGeom>
            <a:avLst/>
            <a:gdLst>
              <a:gd name="T0" fmla="*/ 131 w 131"/>
              <a:gd name="T1" fmla="*/ 0 h 126"/>
              <a:gd name="T2" fmla="*/ 0 w 131"/>
              <a:gd name="T3" fmla="*/ 126 h 126"/>
              <a:gd name="T4" fmla="*/ 131 w 131"/>
              <a:gd name="T5" fmla="*/ 126 h 126"/>
              <a:gd name="T6" fmla="*/ 131 w 131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1" h="126">
                <a:moveTo>
                  <a:pt x="131" y="0"/>
                </a:moveTo>
                <a:lnTo>
                  <a:pt x="0" y="126"/>
                </a:lnTo>
                <a:lnTo>
                  <a:pt x="131" y="126"/>
                </a:lnTo>
                <a:lnTo>
                  <a:pt x="1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6347894" y="3484538"/>
            <a:ext cx="237599" cy="396000"/>
            <a:chOff x="6414995" y="3384645"/>
            <a:chExt cx="160211" cy="267020"/>
          </a:xfrm>
        </p:grpSpPr>
        <p:sp>
          <p:nvSpPr>
            <p:cNvPr id="699" name="Freeform 699"/>
            <p:cNvSpPr>
              <a:spLocks noEditPoints="1"/>
            </p:cNvSpPr>
            <p:nvPr/>
          </p:nvSpPr>
          <p:spPr bwMode="auto">
            <a:xfrm>
              <a:off x="6414995" y="3384645"/>
              <a:ext cx="160211" cy="244133"/>
            </a:xfrm>
            <a:custGeom>
              <a:avLst/>
              <a:gdLst>
                <a:gd name="T0" fmla="*/ 29 w 33"/>
                <a:gd name="T1" fmla="*/ 28 h 51"/>
                <a:gd name="T2" fmla="*/ 33 w 33"/>
                <a:gd name="T3" fmla="*/ 17 h 51"/>
                <a:gd name="T4" fmla="*/ 16 w 33"/>
                <a:gd name="T5" fmla="*/ 0 h 51"/>
                <a:gd name="T6" fmla="*/ 0 w 33"/>
                <a:gd name="T7" fmla="*/ 17 h 51"/>
                <a:gd name="T8" fmla="*/ 4 w 33"/>
                <a:gd name="T9" fmla="*/ 28 h 51"/>
                <a:gd name="T10" fmla="*/ 4 w 33"/>
                <a:gd name="T11" fmla="*/ 28 h 51"/>
                <a:gd name="T12" fmla="*/ 9 w 33"/>
                <a:gd name="T13" fmla="*/ 40 h 51"/>
                <a:gd name="T14" fmla="*/ 8 w 33"/>
                <a:gd name="T15" fmla="*/ 42 h 51"/>
                <a:gd name="T16" fmla="*/ 9 w 33"/>
                <a:gd name="T17" fmla="*/ 43 h 51"/>
                <a:gd name="T18" fmla="*/ 8 w 33"/>
                <a:gd name="T19" fmla="*/ 45 h 51"/>
                <a:gd name="T20" fmla="*/ 9 w 33"/>
                <a:gd name="T21" fmla="*/ 47 h 51"/>
                <a:gd name="T22" fmla="*/ 8 w 33"/>
                <a:gd name="T23" fmla="*/ 49 h 51"/>
                <a:gd name="T24" fmla="*/ 11 w 33"/>
                <a:gd name="T25" fmla="*/ 51 h 51"/>
                <a:gd name="T26" fmla="*/ 22 w 33"/>
                <a:gd name="T27" fmla="*/ 51 h 51"/>
                <a:gd name="T28" fmla="*/ 25 w 33"/>
                <a:gd name="T29" fmla="*/ 49 h 51"/>
                <a:gd name="T30" fmla="*/ 24 w 33"/>
                <a:gd name="T31" fmla="*/ 47 h 51"/>
                <a:gd name="T32" fmla="*/ 25 w 33"/>
                <a:gd name="T33" fmla="*/ 45 h 51"/>
                <a:gd name="T34" fmla="*/ 24 w 33"/>
                <a:gd name="T35" fmla="*/ 43 h 51"/>
                <a:gd name="T36" fmla="*/ 25 w 33"/>
                <a:gd name="T37" fmla="*/ 42 h 51"/>
                <a:gd name="T38" fmla="*/ 24 w 33"/>
                <a:gd name="T39" fmla="*/ 40 h 51"/>
                <a:gd name="T40" fmla="*/ 29 w 33"/>
                <a:gd name="T41" fmla="*/ 28 h 51"/>
                <a:gd name="T42" fmla="*/ 17 w 33"/>
                <a:gd name="T43" fmla="*/ 39 h 51"/>
                <a:gd name="T44" fmla="*/ 16 w 33"/>
                <a:gd name="T45" fmla="*/ 39 h 51"/>
                <a:gd name="T46" fmla="*/ 16 w 33"/>
                <a:gd name="T47" fmla="*/ 31 h 51"/>
                <a:gd name="T48" fmla="*/ 16 w 33"/>
                <a:gd name="T49" fmla="*/ 31 h 51"/>
                <a:gd name="T50" fmla="*/ 17 w 33"/>
                <a:gd name="T51" fmla="*/ 31 h 51"/>
                <a:gd name="T52" fmla="*/ 17 w 33"/>
                <a:gd name="T53" fmla="*/ 31 h 51"/>
                <a:gd name="T54" fmla="*/ 17 w 33"/>
                <a:gd name="T55" fmla="*/ 39 h 51"/>
                <a:gd name="T56" fmla="*/ 27 w 33"/>
                <a:gd name="T57" fmla="*/ 27 h 51"/>
                <a:gd name="T58" fmla="*/ 27 w 33"/>
                <a:gd name="T59" fmla="*/ 27 h 51"/>
                <a:gd name="T60" fmla="*/ 21 w 33"/>
                <a:gd name="T61" fmla="*/ 39 h 51"/>
                <a:gd name="T62" fmla="*/ 19 w 33"/>
                <a:gd name="T63" fmla="*/ 39 h 51"/>
                <a:gd name="T64" fmla="*/ 19 w 33"/>
                <a:gd name="T65" fmla="*/ 31 h 51"/>
                <a:gd name="T66" fmla="*/ 19 w 33"/>
                <a:gd name="T67" fmla="*/ 31 h 51"/>
                <a:gd name="T68" fmla="*/ 23 w 33"/>
                <a:gd name="T69" fmla="*/ 18 h 51"/>
                <a:gd name="T70" fmla="*/ 23 w 33"/>
                <a:gd name="T71" fmla="*/ 18 h 51"/>
                <a:gd name="T72" fmla="*/ 22 w 33"/>
                <a:gd name="T73" fmla="*/ 18 h 51"/>
                <a:gd name="T74" fmla="*/ 19 w 33"/>
                <a:gd name="T75" fmla="*/ 27 h 51"/>
                <a:gd name="T76" fmla="*/ 19 w 33"/>
                <a:gd name="T77" fmla="*/ 22 h 51"/>
                <a:gd name="T78" fmla="*/ 19 w 33"/>
                <a:gd name="T79" fmla="*/ 21 h 51"/>
                <a:gd name="T80" fmla="*/ 18 w 33"/>
                <a:gd name="T81" fmla="*/ 22 h 51"/>
                <a:gd name="T82" fmla="*/ 18 w 33"/>
                <a:gd name="T83" fmla="*/ 29 h 51"/>
                <a:gd name="T84" fmla="*/ 16 w 33"/>
                <a:gd name="T85" fmla="*/ 28 h 51"/>
                <a:gd name="T86" fmla="*/ 14 w 33"/>
                <a:gd name="T87" fmla="*/ 29 h 51"/>
                <a:gd name="T88" fmla="*/ 14 w 33"/>
                <a:gd name="T89" fmla="*/ 22 h 51"/>
                <a:gd name="T90" fmla="*/ 14 w 33"/>
                <a:gd name="T91" fmla="*/ 21 h 51"/>
                <a:gd name="T92" fmla="*/ 13 w 33"/>
                <a:gd name="T93" fmla="*/ 22 h 51"/>
                <a:gd name="T94" fmla="*/ 13 w 33"/>
                <a:gd name="T95" fmla="*/ 27 h 51"/>
                <a:gd name="T96" fmla="*/ 10 w 33"/>
                <a:gd name="T97" fmla="*/ 18 h 51"/>
                <a:gd name="T98" fmla="*/ 10 w 33"/>
                <a:gd name="T99" fmla="*/ 18 h 51"/>
                <a:gd name="T100" fmla="*/ 9 w 33"/>
                <a:gd name="T101" fmla="*/ 18 h 51"/>
                <a:gd name="T102" fmla="*/ 13 w 33"/>
                <a:gd name="T103" fmla="*/ 31 h 51"/>
                <a:gd name="T104" fmla="*/ 13 w 33"/>
                <a:gd name="T105" fmla="*/ 31 h 51"/>
                <a:gd name="T106" fmla="*/ 13 w 33"/>
                <a:gd name="T107" fmla="*/ 39 h 51"/>
                <a:gd name="T108" fmla="*/ 11 w 33"/>
                <a:gd name="T109" fmla="*/ 39 h 51"/>
                <a:gd name="T110" fmla="*/ 6 w 33"/>
                <a:gd name="T111" fmla="*/ 27 h 51"/>
                <a:gd name="T112" fmla="*/ 6 w 33"/>
                <a:gd name="T113" fmla="*/ 27 h 51"/>
                <a:gd name="T114" fmla="*/ 6 w 33"/>
                <a:gd name="T115" fmla="*/ 26 h 51"/>
                <a:gd name="T116" fmla="*/ 2 w 33"/>
                <a:gd name="T117" fmla="*/ 17 h 51"/>
                <a:gd name="T118" fmla="*/ 16 w 33"/>
                <a:gd name="T119" fmla="*/ 3 h 51"/>
                <a:gd name="T120" fmla="*/ 31 w 33"/>
                <a:gd name="T121" fmla="*/ 17 h 51"/>
                <a:gd name="T122" fmla="*/ 27 w 33"/>
                <a:gd name="T123" fmla="*/ 26 h 51"/>
                <a:gd name="T124" fmla="*/ 27 w 33"/>
                <a:gd name="T1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" h="51">
                  <a:moveTo>
                    <a:pt x="29" y="28"/>
                  </a:moveTo>
                  <a:cubicBezTo>
                    <a:pt x="31" y="25"/>
                    <a:pt x="33" y="21"/>
                    <a:pt x="33" y="17"/>
                  </a:cubicBezTo>
                  <a:cubicBezTo>
                    <a:pt x="33" y="8"/>
                    <a:pt x="2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1"/>
                    <a:pt x="1" y="25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9" y="34"/>
                    <a:pt x="9" y="40"/>
                  </a:cubicBezTo>
                  <a:cubicBezTo>
                    <a:pt x="8" y="40"/>
                    <a:pt x="8" y="41"/>
                    <a:pt x="8" y="42"/>
                  </a:cubicBezTo>
                  <a:cubicBezTo>
                    <a:pt x="8" y="42"/>
                    <a:pt x="8" y="43"/>
                    <a:pt x="9" y="43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6"/>
                    <a:pt x="8" y="47"/>
                    <a:pt x="9" y="47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8" y="50"/>
                    <a:pt x="9" y="51"/>
                    <a:pt x="11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5" y="50"/>
                    <a:pt x="25" y="49"/>
                  </a:cubicBezTo>
                  <a:cubicBezTo>
                    <a:pt x="25" y="48"/>
                    <a:pt x="24" y="48"/>
                    <a:pt x="24" y="47"/>
                  </a:cubicBezTo>
                  <a:cubicBezTo>
                    <a:pt x="24" y="47"/>
                    <a:pt x="25" y="46"/>
                    <a:pt x="25" y="45"/>
                  </a:cubicBezTo>
                  <a:cubicBezTo>
                    <a:pt x="25" y="45"/>
                    <a:pt x="24" y="44"/>
                    <a:pt x="24" y="43"/>
                  </a:cubicBezTo>
                  <a:cubicBezTo>
                    <a:pt x="24" y="43"/>
                    <a:pt x="25" y="42"/>
                    <a:pt x="25" y="42"/>
                  </a:cubicBezTo>
                  <a:cubicBezTo>
                    <a:pt x="25" y="41"/>
                    <a:pt x="24" y="40"/>
                    <a:pt x="24" y="40"/>
                  </a:cubicBezTo>
                  <a:cubicBezTo>
                    <a:pt x="24" y="34"/>
                    <a:pt x="29" y="28"/>
                    <a:pt x="29" y="28"/>
                  </a:cubicBezTo>
                  <a:close/>
                  <a:moveTo>
                    <a:pt x="17" y="39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9"/>
                  </a:lnTo>
                  <a:close/>
                  <a:moveTo>
                    <a:pt x="2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2" y="33"/>
                    <a:pt x="21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2" y="18"/>
                    <a:pt x="22" y="1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7" y="28"/>
                    <a:pt x="16" y="28"/>
                  </a:cubicBezTo>
                  <a:cubicBezTo>
                    <a:pt x="16" y="28"/>
                    <a:pt x="15" y="28"/>
                    <a:pt x="14" y="2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1"/>
                    <a:pt x="14" y="21"/>
                  </a:cubicBezTo>
                  <a:cubicBezTo>
                    <a:pt x="14" y="21"/>
                    <a:pt x="13" y="22"/>
                    <a:pt x="13" y="2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3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3" y="24"/>
                    <a:pt x="2" y="20"/>
                    <a:pt x="2" y="17"/>
                  </a:cubicBezTo>
                  <a:cubicBezTo>
                    <a:pt x="2" y="9"/>
                    <a:pt x="8" y="3"/>
                    <a:pt x="16" y="3"/>
                  </a:cubicBezTo>
                  <a:cubicBezTo>
                    <a:pt x="24" y="3"/>
                    <a:pt x="31" y="9"/>
                    <a:pt x="31" y="17"/>
                  </a:cubicBezTo>
                  <a:cubicBezTo>
                    <a:pt x="31" y="20"/>
                    <a:pt x="29" y="24"/>
                    <a:pt x="27" y="26"/>
                  </a:cubicBezTo>
                  <a:lnTo>
                    <a:pt x="27" y="2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700"/>
            <p:cNvSpPr>
              <a:spLocks/>
            </p:cNvSpPr>
            <p:nvPr/>
          </p:nvSpPr>
          <p:spPr bwMode="auto">
            <a:xfrm>
              <a:off x="6472213" y="3632592"/>
              <a:ext cx="45775" cy="19073"/>
            </a:xfrm>
            <a:custGeom>
              <a:avLst/>
              <a:gdLst>
                <a:gd name="T0" fmla="*/ 4 w 9"/>
                <a:gd name="T1" fmla="*/ 4 h 4"/>
                <a:gd name="T2" fmla="*/ 5 w 9"/>
                <a:gd name="T3" fmla="*/ 4 h 4"/>
                <a:gd name="T4" fmla="*/ 9 w 9"/>
                <a:gd name="T5" fmla="*/ 0 h 4"/>
                <a:gd name="T6" fmla="*/ 0 w 9"/>
                <a:gd name="T7" fmla="*/ 0 h 4"/>
                <a:gd name="T8" fmla="*/ 4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4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4" y="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701"/>
            <p:cNvSpPr>
              <a:spLocks/>
            </p:cNvSpPr>
            <p:nvPr/>
          </p:nvSpPr>
          <p:spPr bwMode="auto">
            <a:xfrm>
              <a:off x="6487471" y="3485732"/>
              <a:ext cx="15258" cy="9537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2 w 3"/>
                <a:gd name="T9" fmla="*/ 2 h 2"/>
                <a:gd name="T10" fmla="*/ 3 w 3"/>
                <a:gd name="T11" fmla="*/ 1 h 2"/>
                <a:gd name="T12" fmla="*/ 2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702"/>
            <p:cNvSpPr>
              <a:spLocks/>
            </p:cNvSpPr>
            <p:nvPr/>
          </p:nvSpPr>
          <p:spPr bwMode="auto">
            <a:xfrm>
              <a:off x="6468399" y="3470473"/>
              <a:ext cx="53404" cy="0"/>
            </a:xfrm>
            <a:custGeom>
              <a:avLst/>
              <a:gdLst>
                <a:gd name="T0" fmla="*/ 10 w 11"/>
                <a:gd name="T1" fmla="*/ 0 w 11"/>
                <a:gd name="T2" fmla="*/ 0 w 11"/>
                <a:gd name="T3" fmla="*/ 0 w 11"/>
                <a:gd name="T4" fmla="*/ 10 w 11"/>
                <a:gd name="T5" fmla="*/ 11 w 11"/>
                <a:gd name="T6" fmla="*/ 1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  <a:close/>
                </a:path>
              </a:pathLst>
            </a:custGeom>
            <a:solidFill>
              <a:srgbClr val="A76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6" name="椭圆 705"/>
          <p:cNvSpPr/>
          <p:nvPr/>
        </p:nvSpPr>
        <p:spPr>
          <a:xfrm>
            <a:off x="4687412" y="5951850"/>
            <a:ext cx="2330824" cy="442491"/>
          </a:xfrm>
          <a:prstGeom prst="ellipse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9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8" name="文本框 707"/>
          <p:cNvSpPr txBox="1"/>
          <p:nvPr/>
        </p:nvSpPr>
        <p:spPr>
          <a:xfrm>
            <a:off x="3217172" y="25162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/>
              <a:t>点击添加标题文字</a:t>
            </a:r>
            <a:endParaRPr lang="en-US" altLang="zh-CN" dirty="0"/>
          </a:p>
          <a:p>
            <a:r>
              <a:rPr lang="zh-CN" altLang="en-US" dirty="0"/>
              <a:t>点击添加标题文字</a:t>
            </a:r>
          </a:p>
        </p:txBody>
      </p:sp>
      <p:sp>
        <p:nvSpPr>
          <p:cNvPr id="709" name="文本框 708"/>
          <p:cNvSpPr txBox="1"/>
          <p:nvPr/>
        </p:nvSpPr>
        <p:spPr>
          <a:xfrm>
            <a:off x="3217172" y="4536153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/>
              <a:t>点击添加标题文字</a:t>
            </a:r>
            <a:endParaRPr lang="en-US" altLang="zh-CN" dirty="0"/>
          </a:p>
          <a:p>
            <a:r>
              <a:rPr lang="zh-CN" altLang="en-US" dirty="0"/>
              <a:t>点击添加标题文字</a:t>
            </a:r>
          </a:p>
        </p:txBody>
      </p:sp>
      <p:sp>
        <p:nvSpPr>
          <p:cNvPr id="710" name="文本框 709"/>
          <p:cNvSpPr txBox="1"/>
          <p:nvPr/>
        </p:nvSpPr>
        <p:spPr>
          <a:xfrm>
            <a:off x="6797702" y="333391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/>
              <a:t>点击添加标题文字</a:t>
            </a:r>
            <a:endParaRPr lang="en-US" altLang="zh-CN" dirty="0"/>
          </a:p>
          <a:p>
            <a:r>
              <a:rPr lang="zh-CN" altLang="en-US" dirty="0"/>
              <a:t>点击添加标题文字</a:t>
            </a:r>
          </a:p>
        </p:txBody>
      </p:sp>
      <p:sp>
        <p:nvSpPr>
          <p:cNvPr id="711" name="文本框 710"/>
          <p:cNvSpPr txBox="1"/>
          <p:nvPr/>
        </p:nvSpPr>
        <p:spPr>
          <a:xfrm>
            <a:off x="6797702" y="507774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712" name="文本框 711"/>
          <p:cNvSpPr txBox="1"/>
          <p:nvPr/>
        </p:nvSpPr>
        <p:spPr>
          <a:xfrm>
            <a:off x="5880479" y="249579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13" name="文本框 712"/>
          <p:cNvSpPr txBox="1"/>
          <p:nvPr/>
        </p:nvSpPr>
        <p:spPr>
          <a:xfrm>
            <a:off x="5344920" y="335165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14" name="文本框 713"/>
          <p:cNvSpPr txBox="1"/>
          <p:nvPr/>
        </p:nvSpPr>
        <p:spPr>
          <a:xfrm>
            <a:off x="5611620" y="418931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15" name="文本框 714"/>
          <p:cNvSpPr txBox="1"/>
          <p:nvPr/>
        </p:nvSpPr>
        <p:spPr>
          <a:xfrm>
            <a:off x="5611620" y="502569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897" name="Freeform 13"/>
          <p:cNvSpPr>
            <a:spLocks noChangeAspect="1" noEditPoints="1"/>
          </p:cNvSpPr>
          <p:nvPr/>
        </p:nvSpPr>
        <p:spPr bwMode="auto">
          <a:xfrm>
            <a:off x="6309172" y="5138231"/>
            <a:ext cx="438673" cy="396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2" name="文本框 391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递进关系图表</a:t>
            </a:r>
          </a:p>
        </p:txBody>
      </p:sp>
    </p:spTree>
    <p:extLst>
      <p:ext uri="{BB962C8B-B14F-4D97-AF65-F5344CB8AC3E}">
        <p14:creationId xmlns:p14="http://schemas.microsoft.com/office/powerpoint/2010/main" val="36595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>
            <a:spLocks noChangeAspect="1"/>
          </p:cNvSpPr>
          <p:nvPr/>
        </p:nvSpPr>
        <p:spPr>
          <a:xfrm>
            <a:off x="2499313" y="3915389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2499313" y="3915389"/>
            <a:ext cx="1620000" cy="1620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2679313" y="4095389"/>
            <a:ext cx="1260000" cy="12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254789" y="4221389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805313" y="4221389"/>
            <a:ext cx="1008000" cy="1008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2957294" y="437144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53407" y="44244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32" name="椭圆 31"/>
          <p:cNvSpPr>
            <a:spLocks noChangeAspect="1"/>
          </p:cNvSpPr>
          <p:nvPr/>
        </p:nvSpPr>
        <p:spPr>
          <a:xfrm>
            <a:off x="6527616" y="3915389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>
            <a:spLocks noChangeAspect="1"/>
          </p:cNvSpPr>
          <p:nvPr/>
        </p:nvSpPr>
        <p:spPr>
          <a:xfrm>
            <a:off x="6527616" y="3915389"/>
            <a:ext cx="1620000" cy="1620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>
            <a:spLocks noChangeAspect="1"/>
          </p:cNvSpPr>
          <p:nvPr/>
        </p:nvSpPr>
        <p:spPr>
          <a:xfrm>
            <a:off x="6707616" y="4095389"/>
            <a:ext cx="1260000" cy="12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7356357" y="4221389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>
            <a:spLocks noChangeAspect="1"/>
          </p:cNvSpPr>
          <p:nvPr/>
        </p:nvSpPr>
        <p:spPr>
          <a:xfrm>
            <a:off x="6833616" y="4221389"/>
            <a:ext cx="1008000" cy="1008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6985597" y="437144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81710" y="44244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2499313" y="1691209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2499313" y="1691209"/>
            <a:ext cx="1620000" cy="162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2679313" y="1871209"/>
            <a:ext cx="1260000" cy="12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41"/>
          <p:cNvSpPr/>
          <p:nvPr/>
        </p:nvSpPr>
        <p:spPr>
          <a:xfrm>
            <a:off x="3254789" y="1997209"/>
            <a:ext cx="2527652" cy="999464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2805313" y="1997209"/>
            <a:ext cx="1008000" cy="1008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2957294" y="214726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753407" y="220028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6527616" y="1691209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6527616" y="1691209"/>
            <a:ext cx="1620000" cy="162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6707616" y="1871209"/>
            <a:ext cx="1260000" cy="12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7356357" y="1988673"/>
            <a:ext cx="2527652" cy="1008000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>
            <a:spLocks noChangeAspect="1"/>
          </p:cNvSpPr>
          <p:nvPr/>
        </p:nvSpPr>
        <p:spPr>
          <a:xfrm>
            <a:off x="6833616" y="1997209"/>
            <a:ext cx="1008000" cy="1008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6985597" y="214726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781710" y="220028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22055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 flipH="1">
            <a:off x="3117355" y="3159575"/>
            <a:ext cx="5040000" cy="1578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0000">
                <a:schemeClr val="bg1"/>
              </a:gs>
            </a:gsLst>
            <a:lin ang="7200000" scaled="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 flipH="1">
            <a:off x="3117355" y="4369679"/>
            <a:ext cx="5040000" cy="1578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0000">
                <a:schemeClr val="bg1"/>
              </a:gs>
            </a:gsLst>
            <a:lin ang="7200000" scaled="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232908" y="3467917"/>
            <a:ext cx="966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sz="4800" dirty="0">
              <a:solidFill>
                <a:schemeClr val="accent5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271295" y="3631137"/>
            <a:ext cx="0" cy="504557"/>
          </a:xfrm>
          <a:prstGeom prst="line">
            <a:avLst/>
          </a:prstGeom>
          <a:gradFill flip="none" rotWithShape="1">
            <a:gsLst>
              <a:gs pos="0">
                <a:schemeClr val="bg1">
                  <a:alpha val="3000"/>
                </a:schemeClr>
              </a:gs>
              <a:gs pos="88000">
                <a:schemeClr val="bg1"/>
              </a:gs>
            </a:gsLst>
            <a:lin ang="10800000" scaled="1"/>
            <a:tileRect/>
          </a:gradFill>
          <a:ln w="25400">
            <a:solidFill>
              <a:schemeClr val="accent5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矩形 27"/>
          <p:cNvSpPr/>
          <p:nvPr/>
        </p:nvSpPr>
        <p:spPr>
          <a:xfrm>
            <a:off x="2899704" y="1582534"/>
            <a:ext cx="1493165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3075211" y="1726534"/>
            <a:ext cx="1142150" cy="1080000"/>
          </a:xfrm>
          <a:prstGeom prst="rect">
            <a:avLst/>
          </a:prstGeom>
          <a:solidFill>
            <a:schemeClr val="accent3"/>
          </a:solidFill>
          <a:ln w="184150">
            <a:noFill/>
          </a:ln>
          <a:effectLst>
            <a:innerShdw blurRad="152400" dist="165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386259" y="2792638"/>
            <a:ext cx="5040000" cy="1578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0000">
                <a:schemeClr val="bg1"/>
              </a:gs>
            </a:gsLst>
            <a:lin ang="7200000" scaled="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86259" y="1582534"/>
            <a:ext cx="5040000" cy="1578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0000">
                <a:schemeClr val="bg1"/>
              </a:gs>
            </a:gsLst>
            <a:lin ang="7200000" scaled="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497219" y="1852366"/>
            <a:ext cx="85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4800" dirty="0">
              <a:solidFill>
                <a:schemeClr val="accent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271758" y="2015586"/>
            <a:ext cx="0" cy="504557"/>
          </a:xfrm>
          <a:prstGeom prst="line">
            <a:avLst/>
          </a:prstGeom>
          <a:gradFill flip="none" rotWithShape="1">
            <a:gsLst>
              <a:gs pos="0">
                <a:schemeClr val="bg1">
                  <a:alpha val="3000"/>
                </a:schemeClr>
              </a:gs>
              <a:gs pos="88000">
                <a:schemeClr val="bg1"/>
              </a:gs>
            </a:gsLst>
            <a:lin ang="10800000" scaled="1"/>
            <a:tileRect/>
          </a:gradFill>
          <a:ln w="25400">
            <a:solidFill>
              <a:schemeClr val="accent3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Freeform 29"/>
          <p:cNvSpPr>
            <a:spLocks noChangeAspect="1" noEditPoints="1"/>
          </p:cNvSpPr>
          <p:nvPr/>
        </p:nvSpPr>
        <p:spPr bwMode="auto">
          <a:xfrm>
            <a:off x="3352281" y="2014534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8497219" y="5083468"/>
            <a:ext cx="982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6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sz="4800" dirty="0">
              <a:solidFill>
                <a:schemeClr val="accent6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271758" y="5246688"/>
            <a:ext cx="0" cy="504557"/>
          </a:xfrm>
          <a:prstGeom prst="line">
            <a:avLst/>
          </a:prstGeom>
          <a:gradFill flip="none" rotWithShape="1">
            <a:gsLst>
              <a:gs pos="0">
                <a:schemeClr val="bg1">
                  <a:alpha val="3000"/>
                </a:schemeClr>
              </a:gs>
              <a:gs pos="88000">
                <a:schemeClr val="bg1"/>
              </a:gs>
            </a:gsLst>
            <a:lin ang="10800000" scaled="1"/>
            <a:tileRect/>
          </a:gradFill>
          <a:ln w="25400">
            <a:solidFill>
              <a:schemeClr val="accent6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矩形 28"/>
          <p:cNvSpPr/>
          <p:nvPr/>
        </p:nvSpPr>
        <p:spPr>
          <a:xfrm>
            <a:off x="2899704" y="4764375"/>
            <a:ext cx="1493165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>
            <a:spLocks noChangeAspect="1"/>
          </p:cNvSpPr>
          <p:nvPr/>
        </p:nvSpPr>
        <p:spPr>
          <a:xfrm>
            <a:off x="3075211" y="4908375"/>
            <a:ext cx="1142150" cy="1080000"/>
          </a:xfrm>
          <a:prstGeom prst="rect">
            <a:avLst/>
          </a:prstGeom>
          <a:solidFill>
            <a:schemeClr val="accent6"/>
          </a:solidFill>
          <a:ln w="184150">
            <a:noFill/>
          </a:ln>
          <a:effectLst>
            <a:innerShdw blurRad="152400" dist="165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386259" y="5974479"/>
            <a:ext cx="5040000" cy="1578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0000">
                <a:schemeClr val="bg1"/>
              </a:gs>
            </a:gsLst>
            <a:lin ang="7200000" scaled="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386259" y="4764375"/>
            <a:ext cx="5040000" cy="1578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0000">
                <a:schemeClr val="bg1"/>
              </a:gs>
            </a:gsLst>
            <a:lin ang="7200000" scaled="0"/>
          </a:gra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27"/>
          <p:cNvSpPr>
            <a:spLocks noChangeAspect="1" noEditPoints="1"/>
          </p:cNvSpPr>
          <p:nvPr/>
        </p:nvSpPr>
        <p:spPr bwMode="auto">
          <a:xfrm>
            <a:off x="3384041" y="5250752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8150745" y="3159575"/>
            <a:ext cx="1493165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>
            <a:spLocks noChangeAspect="1"/>
          </p:cNvSpPr>
          <p:nvPr/>
        </p:nvSpPr>
        <p:spPr>
          <a:xfrm flipH="1">
            <a:off x="8326253" y="3303575"/>
            <a:ext cx="1142150" cy="1080000"/>
          </a:xfrm>
          <a:prstGeom prst="rect">
            <a:avLst/>
          </a:prstGeom>
          <a:solidFill>
            <a:schemeClr val="accent5"/>
          </a:solidFill>
          <a:ln w="184150">
            <a:noFill/>
          </a:ln>
          <a:effectLst>
            <a:innerShdw blurRad="152400" dist="165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13"/>
          <p:cNvSpPr>
            <a:spLocks noChangeAspect="1" noEditPoints="1"/>
          </p:cNvSpPr>
          <p:nvPr/>
        </p:nvSpPr>
        <p:spPr bwMode="auto">
          <a:xfrm>
            <a:off x="8618173" y="3678493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5074666" y="188406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074666" y="3428076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74666" y="503409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93293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3589704" y="5356768"/>
            <a:ext cx="5398100" cy="651600"/>
            <a:chOff x="3589704" y="5356768"/>
            <a:chExt cx="5398100" cy="651600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592281" y="5357672"/>
              <a:ext cx="5395523" cy="649793"/>
            </a:xfrm>
            <a:custGeom>
              <a:avLst/>
              <a:gdLst>
                <a:gd name="T0" fmla="*/ 956 w 1017"/>
                <a:gd name="T1" fmla="*/ 121 h 121"/>
                <a:gd name="T2" fmla="*/ 60 w 1017"/>
                <a:gd name="T3" fmla="*/ 121 h 121"/>
                <a:gd name="T4" fmla="*/ 0 w 1017"/>
                <a:gd name="T5" fmla="*/ 60 h 121"/>
                <a:gd name="T6" fmla="*/ 18 w 1017"/>
                <a:gd name="T7" fmla="*/ 18 h 121"/>
                <a:gd name="T8" fmla="*/ 60 w 1017"/>
                <a:gd name="T9" fmla="*/ 0 h 121"/>
                <a:gd name="T10" fmla="*/ 956 w 1017"/>
                <a:gd name="T11" fmla="*/ 0 h 121"/>
                <a:gd name="T12" fmla="*/ 999 w 1017"/>
                <a:gd name="T13" fmla="*/ 18 h 121"/>
                <a:gd name="T14" fmla="*/ 1017 w 1017"/>
                <a:gd name="T15" fmla="*/ 60 h 121"/>
                <a:gd name="T16" fmla="*/ 956 w 101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7" h="121">
                  <a:moveTo>
                    <a:pt x="956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44"/>
                    <a:pt x="6" y="29"/>
                    <a:pt x="18" y="18"/>
                  </a:cubicBezTo>
                  <a:cubicBezTo>
                    <a:pt x="29" y="6"/>
                    <a:pt x="44" y="0"/>
                    <a:pt x="60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2" y="0"/>
                    <a:pt x="988" y="6"/>
                    <a:pt x="999" y="18"/>
                  </a:cubicBezTo>
                  <a:cubicBezTo>
                    <a:pt x="1010" y="29"/>
                    <a:pt x="1017" y="44"/>
                    <a:pt x="1017" y="60"/>
                  </a:cubicBezTo>
                  <a:cubicBezTo>
                    <a:pt x="1017" y="94"/>
                    <a:pt x="990" y="121"/>
                    <a:pt x="956" y="1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750956" y="5357672"/>
              <a:ext cx="1236847" cy="649793"/>
            </a:xfrm>
            <a:custGeom>
              <a:avLst/>
              <a:gdLst>
                <a:gd name="T0" fmla="*/ 233 w 233"/>
                <a:gd name="T1" fmla="*/ 60 h 121"/>
                <a:gd name="T2" fmla="*/ 215 w 233"/>
                <a:gd name="T3" fmla="*/ 18 h 121"/>
                <a:gd name="T4" fmla="*/ 172 w 233"/>
                <a:gd name="T5" fmla="*/ 0 h 121"/>
                <a:gd name="T6" fmla="*/ 0 w 233"/>
                <a:gd name="T7" fmla="*/ 0 h 121"/>
                <a:gd name="T8" fmla="*/ 0 w 233"/>
                <a:gd name="T9" fmla="*/ 121 h 121"/>
                <a:gd name="T10" fmla="*/ 172 w 233"/>
                <a:gd name="T11" fmla="*/ 121 h 121"/>
                <a:gd name="T12" fmla="*/ 233 w 233"/>
                <a:gd name="T1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1">
                  <a:moveTo>
                    <a:pt x="233" y="60"/>
                  </a:moveTo>
                  <a:cubicBezTo>
                    <a:pt x="233" y="44"/>
                    <a:pt x="226" y="29"/>
                    <a:pt x="215" y="18"/>
                  </a:cubicBezTo>
                  <a:cubicBezTo>
                    <a:pt x="204" y="6"/>
                    <a:pt x="188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206" y="121"/>
                    <a:pt x="233" y="94"/>
                    <a:pt x="233" y="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3589704" y="5356768"/>
              <a:ext cx="603657" cy="651600"/>
            </a:xfrm>
            <a:custGeom>
              <a:avLst/>
              <a:gdLst>
                <a:gd name="T0" fmla="*/ 0 w 115"/>
                <a:gd name="T1" fmla="*/ 60 h 120"/>
                <a:gd name="T2" fmla="*/ 18 w 115"/>
                <a:gd name="T3" fmla="*/ 17 h 120"/>
                <a:gd name="T4" fmla="*/ 61 w 115"/>
                <a:gd name="T5" fmla="*/ 0 h 120"/>
                <a:gd name="T6" fmla="*/ 115 w 115"/>
                <a:gd name="T7" fmla="*/ 0 h 120"/>
                <a:gd name="T8" fmla="*/ 115 w 115"/>
                <a:gd name="T9" fmla="*/ 120 h 120"/>
                <a:gd name="T10" fmla="*/ 61 w 115"/>
                <a:gd name="T11" fmla="*/ 120 h 120"/>
                <a:gd name="T12" fmla="*/ 0 w 115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0">
                  <a:moveTo>
                    <a:pt x="0" y="60"/>
                  </a:moveTo>
                  <a:cubicBezTo>
                    <a:pt x="0" y="44"/>
                    <a:pt x="7" y="29"/>
                    <a:pt x="18" y="17"/>
                  </a:cubicBezTo>
                  <a:cubicBezTo>
                    <a:pt x="29" y="6"/>
                    <a:pt x="44" y="0"/>
                    <a:pt x="6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27" y="120"/>
                    <a:pt x="0" y="93"/>
                    <a:pt x="0" y="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589704" y="4154301"/>
            <a:ext cx="5398100" cy="651600"/>
            <a:chOff x="3589704" y="4154301"/>
            <a:chExt cx="5398100" cy="651600"/>
          </a:xfrm>
        </p:grpSpPr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592281" y="4155205"/>
              <a:ext cx="5395523" cy="649793"/>
            </a:xfrm>
            <a:custGeom>
              <a:avLst/>
              <a:gdLst>
                <a:gd name="T0" fmla="*/ 956 w 1017"/>
                <a:gd name="T1" fmla="*/ 121 h 121"/>
                <a:gd name="T2" fmla="*/ 60 w 1017"/>
                <a:gd name="T3" fmla="*/ 121 h 121"/>
                <a:gd name="T4" fmla="*/ 0 w 1017"/>
                <a:gd name="T5" fmla="*/ 60 h 121"/>
                <a:gd name="T6" fmla="*/ 18 w 1017"/>
                <a:gd name="T7" fmla="*/ 18 h 121"/>
                <a:gd name="T8" fmla="*/ 60 w 1017"/>
                <a:gd name="T9" fmla="*/ 0 h 121"/>
                <a:gd name="T10" fmla="*/ 956 w 1017"/>
                <a:gd name="T11" fmla="*/ 0 h 121"/>
                <a:gd name="T12" fmla="*/ 999 w 1017"/>
                <a:gd name="T13" fmla="*/ 18 h 121"/>
                <a:gd name="T14" fmla="*/ 1017 w 1017"/>
                <a:gd name="T15" fmla="*/ 60 h 121"/>
                <a:gd name="T16" fmla="*/ 956 w 101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7" h="121">
                  <a:moveTo>
                    <a:pt x="956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44"/>
                    <a:pt x="6" y="29"/>
                    <a:pt x="18" y="18"/>
                  </a:cubicBezTo>
                  <a:cubicBezTo>
                    <a:pt x="29" y="6"/>
                    <a:pt x="44" y="0"/>
                    <a:pt x="60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2" y="0"/>
                    <a:pt x="988" y="6"/>
                    <a:pt x="999" y="18"/>
                  </a:cubicBezTo>
                  <a:cubicBezTo>
                    <a:pt x="1010" y="29"/>
                    <a:pt x="1017" y="44"/>
                    <a:pt x="1017" y="60"/>
                  </a:cubicBezTo>
                  <a:cubicBezTo>
                    <a:pt x="1017" y="94"/>
                    <a:pt x="990" y="121"/>
                    <a:pt x="956" y="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7750956" y="4155205"/>
              <a:ext cx="1236847" cy="649793"/>
            </a:xfrm>
            <a:custGeom>
              <a:avLst/>
              <a:gdLst>
                <a:gd name="T0" fmla="*/ 233 w 233"/>
                <a:gd name="T1" fmla="*/ 60 h 121"/>
                <a:gd name="T2" fmla="*/ 215 w 233"/>
                <a:gd name="T3" fmla="*/ 18 h 121"/>
                <a:gd name="T4" fmla="*/ 172 w 233"/>
                <a:gd name="T5" fmla="*/ 0 h 121"/>
                <a:gd name="T6" fmla="*/ 0 w 233"/>
                <a:gd name="T7" fmla="*/ 0 h 121"/>
                <a:gd name="T8" fmla="*/ 0 w 233"/>
                <a:gd name="T9" fmla="*/ 121 h 121"/>
                <a:gd name="T10" fmla="*/ 172 w 233"/>
                <a:gd name="T11" fmla="*/ 121 h 121"/>
                <a:gd name="T12" fmla="*/ 233 w 233"/>
                <a:gd name="T1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1">
                  <a:moveTo>
                    <a:pt x="233" y="60"/>
                  </a:moveTo>
                  <a:cubicBezTo>
                    <a:pt x="233" y="44"/>
                    <a:pt x="226" y="29"/>
                    <a:pt x="215" y="18"/>
                  </a:cubicBezTo>
                  <a:cubicBezTo>
                    <a:pt x="204" y="6"/>
                    <a:pt x="188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206" y="121"/>
                    <a:pt x="233" y="94"/>
                    <a:pt x="233" y="6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3589704" y="4154301"/>
              <a:ext cx="603657" cy="651600"/>
            </a:xfrm>
            <a:custGeom>
              <a:avLst/>
              <a:gdLst>
                <a:gd name="T0" fmla="*/ 0 w 115"/>
                <a:gd name="T1" fmla="*/ 60 h 120"/>
                <a:gd name="T2" fmla="*/ 18 w 115"/>
                <a:gd name="T3" fmla="*/ 17 h 120"/>
                <a:gd name="T4" fmla="*/ 61 w 115"/>
                <a:gd name="T5" fmla="*/ 0 h 120"/>
                <a:gd name="T6" fmla="*/ 115 w 115"/>
                <a:gd name="T7" fmla="*/ 0 h 120"/>
                <a:gd name="T8" fmla="*/ 115 w 115"/>
                <a:gd name="T9" fmla="*/ 120 h 120"/>
                <a:gd name="T10" fmla="*/ 61 w 115"/>
                <a:gd name="T11" fmla="*/ 120 h 120"/>
                <a:gd name="T12" fmla="*/ 0 w 115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0">
                  <a:moveTo>
                    <a:pt x="0" y="60"/>
                  </a:moveTo>
                  <a:cubicBezTo>
                    <a:pt x="0" y="44"/>
                    <a:pt x="7" y="29"/>
                    <a:pt x="18" y="17"/>
                  </a:cubicBezTo>
                  <a:cubicBezTo>
                    <a:pt x="29" y="6"/>
                    <a:pt x="44" y="0"/>
                    <a:pt x="6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27" y="120"/>
                    <a:pt x="0" y="93"/>
                    <a:pt x="0" y="6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589704" y="2951835"/>
            <a:ext cx="5398100" cy="651600"/>
            <a:chOff x="3589704" y="2951835"/>
            <a:chExt cx="5398100" cy="651600"/>
          </a:xfrm>
        </p:grpSpPr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592281" y="2952739"/>
              <a:ext cx="5395523" cy="649793"/>
            </a:xfrm>
            <a:custGeom>
              <a:avLst/>
              <a:gdLst>
                <a:gd name="T0" fmla="*/ 956 w 1017"/>
                <a:gd name="T1" fmla="*/ 121 h 121"/>
                <a:gd name="T2" fmla="*/ 60 w 1017"/>
                <a:gd name="T3" fmla="*/ 121 h 121"/>
                <a:gd name="T4" fmla="*/ 0 w 1017"/>
                <a:gd name="T5" fmla="*/ 60 h 121"/>
                <a:gd name="T6" fmla="*/ 18 w 1017"/>
                <a:gd name="T7" fmla="*/ 18 h 121"/>
                <a:gd name="T8" fmla="*/ 60 w 1017"/>
                <a:gd name="T9" fmla="*/ 0 h 121"/>
                <a:gd name="T10" fmla="*/ 956 w 1017"/>
                <a:gd name="T11" fmla="*/ 0 h 121"/>
                <a:gd name="T12" fmla="*/ 999 w 1017"/>
                <a:gd name="T13" fmla="*/ 18 h 121"/>
                <a:gd name="T14" fmla="*/ 1017 w 1017"/>
                <a:gd name="T15" fmla="*/ 60 h 121"/>
                <a:gd name="T16" fmla="*/ 956 w 101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7" h="121">
                  <a:moveTo>
                    <a:pt x="956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44"/>
                    <a:pt x="6" y="29"/>
                    <a:pt x="18" y="18"/>
                  </a:cubicBezTo>
                  <a:cubicBezTo>
                    <a:pt x="29" y="6"/>
                    <a:pt x="44" y="0"/>
                    <a:pt x="60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2" y="0"/>
                    <a:pt x="988" y="6"/>
                    <a:pt x="999" y="18"/>
                  </a:cubicBezTo>
                  <a:cubicBezTo>
                    <a:pt x="1010" y="29"/>
                    <a:pt x="1017" y="44"/>
                    <a:pt x="1017" y="60"/>
                  </a:cubicBezTo>
                  <a:cubicBezTo>
                    <a:pt x="1017" y="94"/>
                    <a:pt x="990" y="121"/>
                    <a:pt x="956" y="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7750956" y="2952739"/>
              <a:ext cx="1236847" cy="649793"/>
            </a:xfrm>
            <a:custGeom>
              <a:avLst/>
              <a:gdLst>
                <a:gd name="T0" fmla="*/ 233 w 233"/>
                <a:gd name="T1" fmla="*/ 60 h 121"/>
                <a:gd name="T2" fmla="*/ 215 w 233"/>
                <a:gd name="T3" fmla="*/ 18 h 121"/>
                <a:gd name="T4" fmla="*/ 172 w 233"/>
                <a:gd name="T5" fmla="*/ 0 h 121"/>
                <a:gd name="T6" fmla="*/ 0 w 233"/>
                <a:gd name="T7" fmla="*/ 0 h 121"/>
                <a:gd name="T8" fmla="*/ 0 w 233"/>
                <a:gd name="T9" fmla="*/ 121 h 121"/>
                <a:gd name="T10" fmla="*/ 172 w 233"/>
                <a:gd name="T11" fmla="*/ 121 h 121"/>
                <a:gd name="T12" fmla="*/ 233 w 233"/>
                <a:gd name="T1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1">
                  <a:moveTo>
                    <a:pt x="233" y="60"/>
                  </a:moveTo>
                  <a:cubicBezTo>
                    <a:pt x="233" y="44"/>
                    <a:pt x="226" y="29"/>
                    <a:pt x="215" y="18"/>
                  </a:cubicBezTo>
                  <a:cubicBezTo>
                    <a:pt x="204" y="6"/>
                    <a:pt x="188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206" y="121"/>
                    <a:pt x="233" y="94"/>
                    <a:pt x="233" y="6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3589704" y="2951835"/>
              <a:ext cx="603657" cy="651600"/>
            </a:xfrm>
            <a:custGeom>
              <a:avLst/>
              <a:gdLst>
                <a:gd name="T0" fmla="*/ 0 w 115"/>
                <a:gd name="T1" fmla="*/ 60 h 120"/>
                <a:gd name="T2" fmla="*/ 18 w 115"/>
                <a:gd name="T3" fmla="*/ 17 h 120"/>
                <a:gd name="T4" fmla="*/ 61 w 115"/>
                <a:gd name="T5" fmla="*/ 0 h 120"/>
                <a:gd name="T6" fmla="*/ 115 w 115"/>
                <a:gd name="T7" fmla="*/ 0 h 120"/>
                <a:gd name="T8" fmla="*/ 115 w 115"/>
                <a:gd name="T9" fmla="*/ 120 h 120"/>
                <a:gd name="T10" fmla="*/ 61 w 115"/>
                <a:gd name="T11" fmla="*/ 120 h 120"/>
                <a:gd name="T12" fmla="*/ 0 w 115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0">
                  <a:moveTo>
                    <a:pt x="0" y="60"/>
                  </a:moveTo>
                  <a:cubicBezTo>
                    <a:pt x="0" y="44"/>
                    <a:pt x="7" y="29"/>
                    <a:pt x="18" y="17"/>
                  </a:cubicBezTo>
                  <a:cubicBezTo>
                    <a:pt x="29" y="6"/>
                    <a:pt x="44" y="0"/>
                    <a:pt x="6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27" y="120"/>
                    <a:pt x="0" y="93"/>
                    <a:pt x="0" y="6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589704" y="1749369"/>
            <a:ext cx="5398099" cy="651600"/>
            <a:chOff x="3589704" y="1749369"/>
            <a:chExt cx="5398099" cy="65160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280" y="1750273"/>
              <a:ext cx="5395523" cy="649793"/>
            </a:xfrm>
            <a:custGeom>
              <a:avLst/>
              <a:gdLst>
                <a:gd name="T0" fmla="*/ 956 w 1017"/>
                <a:gd name="T1" fmla="*/ 121 h 121"/>
                <a:gd name="T2" fmla="*/ 60 w 1017"/>
                <a:gd name="T3" fmla="*/ 121 h 121"/>
                <a:gd name="T4" fmla="*/ 0 w 1017"/>
                <a:gd name="T5" fmla="*/ 60 h 121"/>
                <a:gd name="T6" fmla="*/ 18 w 1017"/>
                <a:gd name="T7" fmla="*/ 18 h 121"/>
                <a:gd name="T8" fmla="*/ 60 w 1017"/>
                <a:gd name="T9" fmla="*/ 0 h 121"/>
                <a:gd name="T10" fmla="*/ 956 w 1017"/>
                <a:gd name="T11" fmla="*/ 0 h 121"/>
                <a:gd name="T12" fmla="*/ 999 w 1017"/>
                <a:gd name="T13" fmla="*/ 18 h 121"/>
                <a:gd name="T14" fmla="*/ 1017 w 1017"/>
                <a:gd name="T15" fmla="*/ 60 h 121"/>
                <a:gd name="T16" fmla="*/ 956 w 1017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7" h="121">
                  <a:moveTo>
                    <a:pt x="956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44"/>
                    <a:pt x="6" y="29"/>
                    <a:pt x="18" y="18"/>
                  </a:cubicBezTo>
                  <a:cubicBezTo>
                    <a:pt x="29" y="6"/>
                    <a:pt x="44" y="0"/>
                    <a:pt x="60" y="0"/>
                  </a:cubicBezTo>
                  <a:cubicBezTo>
                    <a:pt x="956" y="0"/>
                    <a:pt x="956" y="0"/>
                    <a:pt x="956" y="0"/>
                  </a:cubicBezTo>
                  <a:cubicBezTo>
                    <a:pt x="972" y="0"/>
                    <a:pt x="988" y="6"/>
                    <a:pt x="999" y="18"/>
                  </a:cubicBezTo>
                  <a:cubicBezTo>
                    <a:pt x="1010" y="29"/>
                    <a:pt x="1017" y="44"/>
                    <a:pt x="1017" y="60"/>
                  </a:cubicBezTo>
                  <a:cubicBezTo>
                    <a:pt x="1017" y="94"/>
                    <a:pt x="990" y="121"/>
                    <a:pt x="956" y="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750956" y="1750273"/>
              <a:ext cx="1236847" cy="649793"/>
            </a:xfrm>
            <a:custGeom>
              <a:avLst/>
              <a:gdLst>
                <a:gd name="T0" fmla="*/ 233 w 233"/>
                <a:gd name="T1" fmla="*/ 60 h 121"/>
                <a:gd name="T2" fmla="*/ 215 w 233"/>
                <a:gd name="T3" fmla="*/ 18 h 121"/>
                <a:gd name="T4" fmla="*/ 172 w 233"/>
                <a:gd name="T5" fmla="*/ 0 h 121"/>
                <a:gd name="T6" fmla="*/ 0 w 233"/>
                <a:gd name="T7" fmla="*/ 0 h 121"/>
                <a:gd name="T8" fmla="*/ 0 w 233"/>
                <a:gd name="T9" fmla="*/ 121 h 121"/>
                <a:gd name="T10" fmla="*/ 172 w 233"/>
                <a:gd name="T11" fmla="*/ 121 h 121"/>
                <a:gd name="T12" fmla="*/ 233 w 233"/>
                <a:gd name="T13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21">
                  <a:moveTo>
                    <a:pt x="233" y="60"/>
                  </a:moveTo>
                  <a:cubicBezTo>
                    <a:pt x="233" y="44"/>
                    <a:pt x="226" y="29"/>
                    <a:pt x="215" y="18"/>
                  </a:cubicBezTo>
                  <a:cubicBezTo>
                    <a:pt x="204" y="6"/>
                    <a:pt x="188" y="0"/>
                    <a:pt x="17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206" y="121"/>
                    <a:pt x="233" y="94"/>
                    <a:pt x="233" y="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3589704" y="1749369"/>
              <a:ext cx="603657" cy="651600"/>
            </a:xfrm>
            <a:custGeom>
              <a:avLst/>
              <a:gdLst>
                <a:gd name="T0" fmla="*/ 0 w 115"/>
                <a:gd name="T1" fmla="*/ 60 h 120"/>
                <a:gd name="T2" fmla="*/ 18 w 115"/>
                <a:gd name="T3" fmla="*/ 17 h 120"/>
                <a:gd name="T4" fmla="*/ 61 w 115"/>
                <a:gd name="T5" fmla="*/ 0 h 120"/>
                <a:gd name="T6" fmla="*/ 115 w 115"/>
                <a:gd name="T7" fmla="*/ 0 h 120"/>
                <a:gd name="T8" fmla="*/ 115 w 115"/>
                <a:gd name="T9" fmla="*/ 120 h 120"/>
                <a:gd name="T10" fmla="*/ 61 w 115"/>
                <a:gd name="T11" fmla="*/ 120 h 120"/>
                <a:gd name="T12" fmla="*/ 0 w 115"/>
                <a:gd name="T1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20">
                  <a:moveTo>
                    <a:pt x="0" y="60"/>
                  </a:moveTo>
                  <a:cubicBezTo>
                    <a:pt x="0" y="44"/>
                    <a:pt x="7" y="29"/>
                    <a:pt x="18" y="17"/>
                  </a:cubicBezTo>
                  <a:cubicBezTo>
                    <a:pt x="29" y="6"/>
                    <a:pt x="44" y="0"/>
                    <a:pt x="6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20"/>
                    <a:pt x="115" y="120"/>
                    <a:pt x="115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27" y="120"/>
                    <a:pt x="0" y="93"/>
                    <a:pt x="0" y="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3379417" y="5142568"/>
            <a:ext cx="5821249" cy="1080000"/>
          </a:xfrm>
          <a:custGeom>
            <a:avLst/>
            <a:gdLst>
              <a:gd name="T0" fmla="*/ 996 w 1097"/>
              <a:gd name="T1" fmla="*/ 0 h 201"/>
              <a:gd name="T2" fmla="*/ 100 w 1097"/>
              <a:gd name="T3" fmla="*/ 0 h 201"/>
              <a:gd name="T4" fmla="*/ 29 w 1097"/>
              <a:gd name="T5" fmla="*/ 29 h 201"/>
              <a:gd name="T6" fmla="*/ 0 w 1097"/>
              <a:gd name="T7" fmla="*/ 100 h 201"/>
              <a:gd name="T8" fmla="*/ 100 w 1097"/>
              <a:gd name="T9" fmla="*/ 201 h 201"/>
              <a:gd name="T10" fmla="*/ 996 w 1097"/>
              <a:gd name="T11" fmla="*/ 201 h 201"/>
              <a:gd name="T12" fmla="*/ 1097 w 1097"/>
              <a:gd name="T13" fmla="*/ 100 h 201"/>
              <a:gd name="T14" fmla="*/ 1067 w 1097"/>
              <a:gd name="T15" fmla="*/ 29 h 201"/>
              <a:gd name="T16" fmla="*/ 996 w 1097"/>
              <a:gd name="T17" fmla="*/ 0 h 201"/>
              <a:gd name="T18" fmla="*/ 1057 w 1097"/>
              <a:gd name="T19" fmla="*/ 100 h 201"/>
              <a:gd name="T20" fmla="*/ 996 w 1097"/>
              <a:gd name="T21" fmla="*/ 161 h 201"/>
              <a:gd name="T22" fmla="*/ 100 w 1097"/>
              <a:gd name="T23" fmla="*/ 161 h 201"/>
              <a:gd name="T24" fmla="*/ 40 w 1097"/>
              <a:gd name="T25" fmla="*/ 100 h 201"/>
              <a:gd name="T26" fmla="*/ 58 w 1097"/>
              <a:gd name="T27" fmla="*/ 58 h 201"/>
              <a:gd name="T28" fmla="*/ 100 w 1097"/>
              <a:gd name="T29" fmla="*/ 40 h 201"/>
              <a:gd name="T30" fmla="*/ 996 w 1097"/>
              <a:gd name="T31" fmla="*/ 40 h 201"/>
              <a:gd name="T32" fmla="*/ 1039 w 1097"/>
              <a:gd name="T33" fmla="*/ 58 h 201"/>
              <a:gd name="T34" fmla="*/ 1057 w 1097"/>
              <a:gd name="T35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7" h="201">
                <a:moveTo>
                  <a:pt x="996" y="0"/>
                </a:moveTo>
                <a:cubicBezTo>
                  <a:pt x="100" y="0"/>
                  <a:pt x="100" y="0"/>
                  <a:pt x="100" y="0"/>
                </a:cubicBezTo>
                <a:cubicBezTo>
                  <a:pt x="74" y="0"/>
                  <a:pt x="48" y="11"/>
                  <a:pt x="29" y="29"/>
                </a:cubicBezTo>
                <a:cubicBezTo>
                  <a:pt x="11" y="48"/>
                  <a:pt x="0" y="74"/>
                  <a:pt x="0" y="100"/>
                </a:cubicBezTo>
                <a:cubicBezTo>
                  <a:pt x="0" y="156"/>
                  <a:pt x="45" y="201"/>
                  <a:pt x="100" y="201"/>
                </a:cubicBezTo>
                <a:cubicBezTo>
                  <a:pt x="996" y="201"/>
                  <a:pt x="996" y="201"/>
                  <a:pt x="996" y="201"/>
                </a:cubicBezTo>
                <a:cubicBezTo>
                  <a:pt x="1052" y="201"/>
                  <a:pt x="1097" y="156"/>
                  <a:pt x="1097" y="100"/>
                </a:cubicBezTo>
                <a:cubicBezTo>
                  <a:pt x="1097" y="74"/>
                  <a:pt x="1086" y="48"/>
                  <a:pt x="1067" y="29"/>
                </a:cubicBezTo>
                <a:cubicBezTo>
                  <a:pt x="1048" y="11"/>
                  <a:pt x="1023" y="0"/>
                  <a:pt x="996" y="0"/>
                </a:cubicBezTo>
                <a:close/>
                <a:moveTo>
                  <a:pt x="1057" y="100"/>
                </a:moveTo>
                <a:cubicBezTo>
                  <a:pt x="1057" y="134"/>
                  <a:pt x="1030" y="161"/>
                  <a:pt x="996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67" y="161"/>
                  <a:pt x="40" y="134"/>
                  <a:pt x="40" y="100"/>
                </a:cubicBezTo>
                <a:cubicBezTo>
                  <a:pt x="40" y="84"/>
                  <a:pt x="46" y="69"/>
                  <a:pt x="58" y="58"/>
                </a:cubicBezTo>
                <a:cubicBezTo>
                  <a:pt x="69" y="46"/>
                  <a:pt x="84" y="40"/>
                  <a:pt x="100" y="40"/>
                </a:cubicBezTo>
                <a:cubicBezTo>
                  <a:pt x="996" y="40"/>
                  <a:pt x="996" y="40"/>
                  <a:pt x="996" y="40"/>
                </a:cubicBezTo>
                <a:cubicBezTo>
                  <a:pt x="1012" y="40"/>
                  <a:pt x="1028" y="46"/>
                  <a:pt x="1039" y="58"/>
                </a:cubicBezTo>
                <a:cubicBezTo>
                  <a:pt x="1050" y="69"/>
                  <a:pt x="1057" y="84"/>
                  <a:pt x="1057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3486969" y="5250120"/>
            <a:ext cx="5608386" cy="864896"/>
          </a:xfrm>
          <a:custGeom>
            <a:avLst/>
            <a:gdLst>
              <a:gd name="T0" fmla="*/ 976 w 1057"/>
              <a:gd name="T1" fmla="*/ 0 h 161"/>
              <a:gd name="T2" fmla="*/ 80 w 1057"/>
              <a:gd name="T3" fmla="*/ 0 h 161"/>
              <a:gd name="T4" fmla="*/ 0 w 1057"/>
              <a:gd name="T5" fmla="*/ 80 h 161"/>
              <a:gd name="T6" fmla="*/ 80 w 1057"/>
              <a:gd name="T7" fmla="*/ 161 h 161"/>
              <a:gd name="T8" fmla="*/ 976 w 1057"/>
              <a:gd name="T9" fmla="*/ 161 h 161"/>
              <a:gd name="T10" fmla="*/ 1057 w 1057"/>
              <a:gd name="T11" fmla="*/ 80 h 161"/>
              <a:gd name="T12" fmla="*/ 976 w 1057"/>
              <a:gd name="T13" fmla="*/ 0 h 161"/>
              <a:gd name="T14" fmla="*/ 976 w 1057"/>
              <a:gd name="T15" fmla="*/ 141 h 161"/>
              <a:gd name="T16" fmla="*/ 80 w 1057"/>
              <a:gd name="T17" fmla="*/ 141 h 161"/>
              <a:gd name="T18" fmla="*/ 20 w 1057"/>
              <a:gd name="T19" fmla="*/ 80 h 161"/>
              <a:gd name="T20" fmla="*/ 38 w 1057"/>
              <a:gd name="T21" fmla="*/ 38 h 161"/>
              <a:gd name="T22" fmla="*/ 80 w 1057"/>
              <a:gd name="T23" fmla="*/ 20 h 161"/>
              <a:gd name="T24" fmla="*/ 976 w 1057"/>
              <a:gd name="T25" fmla="*/ 20 h 161"/>
              <a:gd name="T26" fmla="*/ 1019 w 1057"/>
              <a:gd name="T27" fmla="*/ 38 h 161"/>
              <a:gd name="T28" fmla="*/ 1037 w 1057"/>
              <a:gd name="T29" fmla="*/ 80 h 161"/>
              <a:gd name="T30" fmla="*/ 976 w 1057"/>
              <a:gd name="T31" fmla="*/ 14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57" h="161">
                <a:moveTo>
                  <a:pt x="976" y="0"/>
                </a:move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976" y="161"/>
                  <a:pt x="976" y="161"/>
                  <a:pt x="976" y="161"/>
                </a:cubicBezTo>
                <a:cubicBezTo>
                  <a:pt x="1021" y="161"/>
                  <a:pt x="1057" y="125"/>
                  <a:pt x="1057" y="80"/>
                </a:cubicBezTo>
                <a:cubicBezTo>
                  <a:pt x="1057" y="36"/>
                  <a:pt x="1021" y="0"/>
                  <a:pt x="976" y="0"/>
                </a:cubicBezTo>
                <a:close/>
                <a:moveTo>
                  <a:pt x="976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47" y="141"/>
                  <a:pt x="20" y="114"/>
                  <a:pt x="20" y="80"/>
                </a:cubicBezTo>
                <a:cubicBezTo>
                  <a:pt x="20" y="64"/>
                  <a:pt x="26" y="49"/>
                  <a:pt x="38" y="38"/>
                </a:cubicBezTo>
                <a:cubicBezTo>
                  <a:pt x="49" y="26"/>
                  <a:pt x="64" y="20"/>
                  <a:pt x="80" y="20"/>
                </a:cubicBezTo>
                <a:cubicBezTo>
                  <a:pt x="976" y="20"/>
                  <a:pt x="976" y="20"/>
                  <a:pt x="976" y="20"/>
                </a:cubicBezTo>
                <a:cubicBezTo>
                  <a:pt x="992" y="20"/>
                  <a:pt x="1008" y="26"/>
                  <a:pt x="1019" y="38"/>
                </a:cubicBezTo>
                <a:cubicBezTo>
                  <a:pt x="1030" y="49"/>
                  <a:pt x="1037" y="64"/>
                  <a:pt x="1037" y="80"/>
                </a:cubicBezTo>
                <a:cubicBezTo>
                  <a:pt x="1037" y="114"/>
                  <a:pt x="1010" y="141"/>
                  <a:pt x="976" y="14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4969891" y="532862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649378" y="5422690"/>
            <a:ext cx="71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1" name="Freeform 27"/>
          <p:cNvSpPr>
            <a:spLocks noChangeAspect="1" noEditPoints="1"/>
          </p:cNvSpPr>
          <p:nvPr/>
        </p:nvSpPr>
        <p:spPr bwMode="auto">
          <a:xfrm>
            <a:off x="8063835" y="5449194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3379417" y="3940101"/>
            <a:ext cx="5821249" cy="1080000"/>
          </a:xfrm>
          <a:custGeom>
            <a:avLst/>
            <a:gdLst>
              <a:gd name="T0" fmla="*/ 996 w 1097"/>
              <a:gd name="T1" fmla="*/ 0 h 201"/>
              <a:gd name="T2" fmla="*/ 100 w 1097"/>
              <a:gd name="T3" fmla="*/ 0 h 201"/>
              <a:gd name="T4" fmla="*/ 29 w 1097"/>
              <a:gd name="T5" fmla="*/ 29 h 201"/>
              <a:gd name="T6" fmla="*/ 0 w 1097"/>
              <a:gd name="T7" fmla="*/ 100 h 201"/>
              <a:gd name="T8" fmla="*/ 100 w 1097"/>
              <a:gd name="T9" fmla="*/ 201 h 201"/>
              <a:gd name="T10" fmla="*/ 996 w 1097"/>
              <a:gd name="T11" fmla="*/ 201 h 201"/>
              <a:gd name="T12" fmla="*/ 1097 w 1097"/>
              <a:gd name="T13" fmla="*/ 100 h 201"/>
              <a:gd name="T14" fmla="*/ 1067 w 1097"/>
              <a:gd name="T15" fmla="*/ 29 h 201"/>
              <a:gd name="T16" fmla="*/ 996 w 1097"/>
              <a:gd name="T17" fmla="*/ 0 h 201"/>
              <a:gd name="T18" fmla="*/ 1057 w 1097"/>
              <a:gd name="T19" fmla="*/ 100 h 201"/>
              <a:gd name="T20" fmla="*/ 996 w 1097"/>
              <a:gd name="T21" fmla="*/ 161 h 201"/>
              <a:gd name="T22" fmla="*/ 100 w 1097"/>
              <a:gd name="T23" fmla="*/ 161 h 201"/>
              <a:gd name="T24" fmla="*/ 40 w 1097"/>
              <a:gd name="T25" fmla="*/ 100 h 201"/>
              <a:gd name="T26" fmla="*/ 58 w 1097"/>
              <a:gd name="T27" fmla="*/ 58 h 201"/>
              <a:gd name="T28" fmla="*/ 100 w 1097"/>
              <a:gd name="T29" fmla="*/ 40 h 201"/>
              <a:gd name="T30" fmla="*/ 996 w 1097"/>
              <a:gd name="T31" fmla="*/ 40 h 201"/>
              <a:gd name="T32" fmla="*/ 1039 w 1097"/>
              <a:gd name="T33" fmla="*/ 58 h 201"/>
              <a:gd name="T34" fmla="*/ 1057 w 1097"/>
              <a:gd name="T35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7" h="201">
                <a:moveTo>
                  <a:pt x="996" y="0"/>
                </a:moveTo>
                <a:cubicBezTo>
                  <a:pt x="100" y="0"/>
                  <a:pt x="100" y="0"/>
                  <a:pt x="100" y="0"/>
                </a:cubicBezTo>
                <a:cubicBezTo>
                  <a:pt x="74" y="0"/>
                  <a:pt x="48" y="11"/>
                  <a:pt x="29" y="29"/>
                </a:cubicBezTo>
                <a:cubicBezTo>
                  <a:pt x="11" y="48"/>
                  <a:pt x="0" y="74"/>
                  <a:pt x="0" y="100"/>
                </a:cubicBezTo>
                <a:cubicBezTo>
                  <a:pt x="0" y="156"/>
                  <a:pt x="45" y="201"/>
                  <a:pt x="100" y="201"/>
                </a:cubicBezTo>
                <a:cubicBezTo>
                  <a:pt x="996" y="201"/>
                  <a:pt x="996" y="201"/>
                  <a:pt x="996" y="201"/>
                </a:cubicBezTo>
                <a:cubicBezTo>
                  <a:pt x="1052" y="201"/>
                  <a:pt x="1097" y="156"/>
                  <a:pt x="1097" y="100"/>
                </a:cubicBezTo>
                <a:cubicBezTo>
                  <a:pt x="1097" y="74"/>
                  <a:pt x="1086" y="48"/>
                  <a:pt x="1067" y="29"/>
                </a:cubicBezTo>
                <a:cubicBezTo>
                  <a:pt x="1048" y="11"/>
                  <a:pt x="1023" y="0"/>
                  <a:pt x="996" y="0"/>
                </a:cubicBezTo>
                <a:close/>
                <a:moveTo>
                  <a:pt x="1057" y="100"/>
                </a:moveTo>
                <a:cubicBezTo>
                  <a:pt x="1057" y="134"/>
                  <a:pt x="1030" y="161"/>
                  <a:pt x="996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67" y="161"/>
                  <a:pt x="40" y="134"/>
                  <a:pt x="40" y="100"/>
                </a:cubicBezTo>
                <a:cubicBezTo>
                  <a:pt x="40" y="84"/>
                  <a:pt x="46" y="69"/>
                  <a:pt x="58" y="58"/>
                </a:cubicBezTo>
                <a:cubicBezTo>
                  <a:pt x="69" y="46"/>
                  <a:pt x="84" y="40"/>
                  <a:pt x="100" y="40"/>
                </a:cubicBezTo>
                <a:cubicBezTo>
                  <a:pt x="996" y="40"/>
                  <a:pt x="996" y="40"/>
                  <a:pt x="996" y="40"/>
                </a:cubicBezTo>
                <a:cubicBezTo>
                  <a:pt x="1012" y="40"/>
                  <a:pt x="1028" y="46"/>
                  <a:pt x="1039" y="58"/>
                </a:cubicBezTo>
                <a:cubicBezTo>
                  <a:pt x="1050" y="69"/>
                  <a:pt x="1057" y="84"/>
                  <a:pt x="1057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3486969" y="4047653"/>
            <a:ext cx="5608386" cy="864896"/>
          </a:xfrm>
          <a:custGeom>
            <a:avLst/>
            <a:gdLst>
              <a:gd name="T0" fmla="*/ 976 w 1057"/>
              <a:gd name="T1" fmla="*/ 0 h 161"/>
              <a:gd name="T2" fmla="*/ 80 w 1057"/>
              <a:gd name="T3" fmla="*/ 0 h 161"/>
              <a:gd name="T4" fmla="*/ 0 w 1057"/>
              <a:gd name="T5" fmla="*/ 80 h 161"/>
              <a:gd name="T6" fmla="*/ 80 w 1057"/>
              <a:gd name="T7" fmla="*/ 161 h 161"/>
              <a:gd name="T8" fmla="*/ 976 w 1057"/>
              <a:gd name="T9" fmla="*/ 161 h 161"/>
              <a:gd name="T10" fmla="*/ 1057 w 1057"/>
              <a:gd name="T11" fmla="*/ 80 h 161"/>
              <a:gd name="T12" fmla="*/ 976 w 1057"/>
              <a:gd name="T13" fmla="*/ 0 h 161"/>
              <a:gd name="T14" fmla="*/ 976 w 1057"/>
              <a:gd name="T15" fmla="*/ 141 h 161"/>
              <a:gd name="T16" fmla="*/ 80 w 1057"/>
              <a:gd name="T17" fmla="*/ 141 h 161"/>
              <a:gd name="T18" fmla="*/ 20 w 1057"/>
              <a:gd name="T19" fmla="*/ 80 h 161"/>
              <a:gd name="T20" fmla="*/ 38 w 1057"/>
              <a:gd name="T21" fmla="*/ 38 h 161"/>
              <a:gd name="T22" fmla="*/ 80 w 1057"/>
              <a:gd name="T23" fmla="*/ 20 h 161"/>
              <a:gd name="T24" fmla="*/ 976 w 1057"/>
              <a:gd name="T25" fmla="*/ 20 h 161"/>
              <a:gd name="T26" fmla="*/ 1019 w 1057"/>
              <a:gd name="T27" fmla="*/ 38 h 161"/>
              <a:gd name="T28" fmla="*/ 1037 w 1057"/>
              <a:gd name="T29" fmla="*/ 80 h 161"/>
              <a:gd name="T30" fmla="*/ 976 w 1057"/>
              <a:gd name="T31" fmla="*/ 14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57" h="161">
                <a:moveTo>
                  <a:pt x="976" y="0"/>
                </a:move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976" y="161"/>
                  <a:pt x="976" y="161"/>
                  <a:pt x="976" y="161"/>
                </a:cubicBezTo>
                <a:cubicBezTo>
                  <a:pt x="1021" y="161"/>
                  <a:pt x="1057" y="125"/>
                  <a:pt x="1057" y="80"/>
                </a:cubicBezTo>
                <a:cubicBezTo>
                  <a:pt x="1057" y="36"/>
                  <a:pt x="1021" y="0"/>
                  <a:pt x="976" y="0"/>
                </a:cubicBezTo>
                <a:close/>
                <a:moveTo>
                  <a:pt x="976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47" y="141"/>
                  <a:pt x="20" y="114"/>
                  <a:pt x="20" y="80"/>
                </a:cubicBezTo>
                <a:cubicBezTo>
                  <a:pt x="20" y="64"/>
                  <a:pt x="26" y="49"/>
                  <a:pt x="38" y="38"/>
                </a:cubicBezTo>
                <a:cubicBezTo>
                  <a:pt x="49" y="26"/>
                  <a:pt x="64" y="20"/>
                  <a:pt x="80" y="20"/>
                </a:cubicBezTo>
                <a:cubicBezTo>
                  <a:pt x="976" y="20"/>
                  <a:pt x="976" y="20"/>
                  <a:pt x="976" y="20"/>
                </a:cubicBezTo>
                <a:cubicBezTo>
                  <a:pt x="992" y="20"/>
                  <a:pt x="1008" y="26"/>
                  <a:pt x="1019" y="38"/>
                </a:cubicBezTo>
                <a:cubicBezTo>
                  <a:pt x="1030" y="49"/>
                  <a:pt x="1037" y="64"/>
                  <a:pt x="1037" y="80"/>
                </a:cubicBezTo>
                <a:cubicBezTo>
                  <a:pt x="1037" y="114"/>
                  <a:pt x="1010" y="141"/>
                  <a:pt x="976" y="14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969891" y="412615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649378" y="4200169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2" name="Freeform 13"/>
          <p:cNvSpPr>
            <a:spLocks noChangeAspect="1" noEditPoints="1"/>
          </p:cNvSpPr>
          <p:nvPr/>
        </p:nvSpPr>
        <p:spPr bwMode="auto">
          <a:xfrm>
            <a:off x="8033656" y="4284054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379417" y="2737635"/>
            <a:ext cx="5821249" cy="1080000"/>
          </a:xfrm>
          <a:custGeom>
            <a:avLst/>
            <a:gdLst>
              <a:gd name="T0" fmla="*/ 996 w 1097"/>
              <a:gd name="T1" fmla="*/ 0 h 201"/>
              <a:gd name="T2" fmla="*/ 100 w 1097"/>
              <a:gd name="T3" fmla="*/ 0 h 201"/>
              <a:gd name="T4" fmla="*/ 29 w 1097"/>
              <a:gd name="T5" fmla="*/ 29 h 201"/>
              <a:gd name="T6" fmla="*/ 0 w 1097"/>
              <a:gd name="T7" fmla="*/ 100 h 201"/>
              <a:gd name="T8" fmla="*/ 100 w 1097"/>
              <a:gd name="T9" fmla="*/ 201 h 201"/>
              <a:gd name="T10" fmla="*/ 996 w 1097"/>
              <a:gd name="T11" fmla="*/ 201 h 201"/>
              <a:gd name="T12" fmla="*/ 1097 w 1097"/>
              <a:gd name="T13" fmla="*/ 100 h 201"/>
              <a:gd name="T14" fmla="*/ 1067 w 1097"/>
              <a:gd name="T15" fmla="*/ 29 h 201"/>
              <a:gd name="T16" fmla="*/ 996 w 1097"/>
              <a:gd name="T17" fmla="*/ 0 h 201"/>
              <a:gd name="T18" fmla="*/ 1057 w 1097"/>
              <a:gd name="T19" fmla="*/ 100 h 201"/>
              <a:gd name="T20" fmla="*/ 996 w 1097"/>
              <a:gd name="T21" fmla="*/ 161 h 201"/>
              <a:gd name="T22" fmla="*/ 100 w 1097"/>
              <a:gd name="T23" fmla="*/ 161 h 201"/>
              <a:gd name="T24" fmla="*/ 40 w 1097"/>
              <a:gd name="T25" fmla="*/ 100 h 201"/>
              <a:gd name="T26" fmla="*/ 58 w 1097"/>
              <a:gd name="T27" fmla="*/ 58 h 201"/>
              <a:gd name="T28" fmla="*/ 100 w 1097"/>
              <a:gd name="T29" fmla="*/ 40 h 201"/>
              <a:gd name="T30" fmla="*/ 996 w 1097"/>
              <a:gd name="T31" fmla="*/ 40 h 201"/>
              <a:gd name="T32" fmla="*/ 1039 w 1097"/>
              <a:gd name="T33" fmla="*/ 58 h 201"/>
              <a:gd name="T34" fmla="*/ 1057 w 1097"/>
              <a:gd name="T35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7" h="201">
                <a:moveTo>
                  <a:pt x="996" y="0"/>
                </a:moveTo>
                <a:cubicBezTo>
                  <a:pt x="100" y="0"/>
                  <a:pt x="100" y="0"/>
                  <a:pt x="100" y="0"/>
                </a:cubicBezTo>
                <a:cubicBezTo>
                  <a:pt x="74" y="0"/>
                  <a:pt x="48" y="11"/>
                  <a:pt x="29" y="29"/>
                </a:cubicBezTo>
                <a:cubicBezTo>
                  <a:pt x="11" y="48"/>
                  <a:pt x="0" y="74"/>
                  <a:pt x="0" y="100"/>
                </a:cubicBezTo>
                <a:cubicBezTo>
                  <a:pt x="0" y="156"/>
                  <a:pt x="45" y="201"/>
                  <a:pt x="100" y="201"/>
                </a:cubicBezTo>
                <a:cubicBezTo>
                  <a:pt x="996" y="201"/>
                  <a:pt x="996" y="201"/>
                  <a:pt x="996" y="201"/>
                </a:cubicBezTo>
                <a:cubicBezTo>
                  <a:pt x="1052" y="201"/>
                  <a:pt x="1097" y="156"/>
                  <a:pt x="1097" y="100"/>
                </a:cubicBezTo>
                <a:cubicBezTo>
                  <a:pt x="1097" y="74"/>
                  <a:pt x="1086" y="48"/>
                  <a:pt x="1067" y="29"/>
                </a:cubicBezTo>
                <a:cubicBezTo>
                  <a:pt x="1048" y="11"/>
                  <a:pt x="1023" y="0"/>
                  <a:pt x="996" y="0"/>
                </a:cubicBezTo>
                <a:close/>
                <a:moveTo>
                  <a:pt x="1057" y="100"/>
                </a:moveTo>
                <a:cubicBezTo>
                  <a:pt x="1057" y="134"/>
                  <a:pt x="1030" y="161"/>
                  <a:pt x="996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67" y="161"/>
                  <a:pt x="40" y="134"/>
                  <a:pt x="40" y="100"/>
                </a:cubicBezTo>
                <a:cubicBezTo>
                  <a:pt x="40" y="84"/>
                  <a:pt x="46" y="69"/>
                  <a:pt x="58" y="58"/>
                </a:cubicBezTo>
                <a:cubicBezTo>
                  <a:pt x="69" y="46"/>
                  <a:pt x="84" y="40"/>
                  <a:pt x="100" y="40"/>
                </a:cubicBezTo>
                <a:cubicBezTo>
                  <a:pt x="996" y="40"/>
                  <a:pt x="996" y="40"/>
                  <a:pt x="996" y="40"/>
                </a:cubicBezTo>
                <a:cubicBezTo>
                  <a:pt x="1012" y="40"/>
                  <a:pt x="1028" y="46"/>
                  <a:pt x="1039" y="58"/>
                </a:cubicBezTo>
                <a:cubicBezTo>
                  <a:pt x="1050" y="69"/>
                  <a:pt x="1057" y="84"/>
                  <a:pt x="1057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3486969" y="2845187"/>
            <a:ext cx="5608386" cy="864896"/>
          </a:xfrm>
          <a:custGeom>
            <a:avLst/>
            <a:gdLst>
              <a:gd name="T0" fmla="*/ 976 w 1057"/>
              <a:gd name="T1" fmla="*/ 0 h 161"/>
              <a:gd name="T2" fmla="*/ 80 w 1057"/>
              <a:gd name="T3" fmla="*/ 0 h 161"/>
              <a:gd name="T4" fmla="*/ 0 w 1057"/>
              <a:gd name="T5" fmla="*/ 80 h 161"/>
              <a:gd name="T6" fmla="*/ 80 w 1057"/>
              <a:gd name="T7" fmla="*/ 161 h 161"/>
              <a:gd name="T8" fmla="*/ 976 w 1057"/>
              <a:gd name="T9" fmla="*/ 161 h 161"/>
              <a:gd name="T10" fmla="*/ 1057 w 1057"/>
              <a:gd name="T11" fmla="*/ 80 h 161"/>
              <a:gd name="T12" fmla="*/ 976 w 1057"/>
              <a:gd name="T13" fmla="*/ 0 h 161"/>
              <a:gd name="T14" fmla="*/ 976 w 1057"/>
              <a:gd name="T15" fmla="*/ 141 h 161"/>
              <a:gd name="T16" fmla="*/ 80 w 1057"/>
              <a:gd name="T17" fmla="*/ 141 h 161"/>
              <a:gd name="T18" fmla="*/ 20 w 1057"/>
              <a:gd name="T19" fmla="*/ 80 h 161"/>
              <a:gd name="T20" fmla="*/ 38 w 1057"/>
              <a:gd name="T21" fmla="*/ 38 h 161"/>
              <a:gd name="T22" fmla="*/ 80 w 1057"/>
              <a:gd name="T23" fmla="*/ 20 h 161"/>
              <a:gd name="T24" fmla="*/ 976 w 1057"/>
              <a:gd name="T25" fmla="*/ 20 h 161"/>
              <a:gd name="T26" fmla="*/ 1019 w 1057"/>
              <a:gd name="T27" fmla="*/ 38 h 161"/>
              <a:gd name="T28" fmla="*/ 1037 w 1057"/>
              <a:gd name="T29" fmla="*/ 80 h 161"/>
              <a:gd name="T30" fmla="*/ 976 w 1057"/>
              <a:gd name="T31" fmla="*/ 14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57" h="161">
                <a:moveTo>
                  <a:pt x="976" y="0"/>
                </a:move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976" y="161"/>
                  <a:pt x="976" y="161"/>
                  <a:pt x="976" y="161"/>
                </a:cubicBezTo>
                <a:cubicBezTo>
                  <a:pt x="1021" y="161"/>
                  <a:pt x="1057" y="125"/>
                  <a:pt x="1057" y="80"/>
                </a:cubicBezTo>
                <a:cubicBezTo>
                  <a:pt x="1057" y="36"/>
                  <a:pt x="1021" y="0"/>
                  <a:pt x="976" y="0"/>
                </a:cubicBezTo>
                <a:close/>
                <a:moveTo>
                  <a:pt x="976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47" y="141"/>
                  <a:pt x="20" y="114"/>
                  <a:pt x="20" y="80"/>
                </a:cubicBezTo>
                <a:cubicBezTo>
                  <a:pt x="20" y="64"/>
                  <a:pt x="26" y="49"/>
                  <a:pt x="38" y="38"/>
                </a:cubicBezTo>
                <a:cubicBezTo>
                  <a:pt x="49" y="26"/>
                  <a:pt x="64" y="20"/>
                  <a:pt x="80" y="20"/>
                </a:cubicBezTo>
                <a:cubicBezTo>
                  <a:pt x="976" y="20"/>
                  <a:pt x="976" y="20"/>
                  <a:pt x="976" y="20"/>
                </a:cubicBezTo>
                <a:cubicBezTo>
                  <a:pt x="992" y="20"/>
                  <a:pt x="1008" y="26"/>
                  <a:pt x="1019" y="38"/>
                </a:cubicBezTo>
                <a:cubicBezTo>
                  <a:pt x="1030" y="49"/>
                  <a:pt x="1037" y="64"/>
                  <a:pt x="1037" y="80"/>
                </a:cubicBezTo>
                <a:cubicBezTo>
                  <a:pt x="1037" y="114"/>
                  <a:pt x="1010" y="141"/>
                  <a:pt x="976" y="14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969891" y="292369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649378" y="3011766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3" name="Freeform 9"/>
          <p:cNvSpPr>
            <a:spLocks noChangeAspect="1" noEditPoints="1"/>
          </p:cNvSpPr>
          <p:nvPr/>
        </p:nvSpPr>
        <p:spPr bwMode="auto">
          <a:xfrm>
            <a:off x="7895212" y="3016167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379417" y="1535169"/>
            <a:ext cx="5821249" cy="1080000"/>
          </a:xfrm>
          <a:custGeom>
            <a:avLst/>
            <a:gdLst>
              <a:gd name="T0" fmla="*/ 996 w 1097"/>
              <a:gd name="T1" fmla="*/ 0 h 201"/>
              <a:gd name="T2" fmla="*/ 100 w 1097"/>
              <a:gd name="T3" fmla="*/ 0 h 201"/>
              <a:gd name="T4" fmla="*/ 29 w 1097"/>
              <a:gd name="T5" fmla="*/ 29 h 201"/>
              <a:gd name="T6" fmla="*/ 0 w 1097"/>
              <a:gd name="T7" fmla="*/ 100 h 201"/>
              <a:gd name="T8" fmla="*/ 100 w 1097"/>
              <a:gd name="T9" fmla="*/ 201 h 201"/>
              <a:gd name="T10" fmla="*/ 996 w 1097"/>
              <a:gd name="T11" fmla="*/ 201 h 201"/>
              <a:gd name="T12" fmla="*/ 1097 w 1097"/>
              <a:gd name="T13" fmla="*/ 100 h 201"/>
              <a:gd name="T14" fmla="*/ 1067 w 1097"/>
              <a:gd name="T15" fmla="*/ 29 h 201"/>
              <a:gd name="T16" fmla="*/ 996 w 1097"/>
              <a:gd name="T17" fmla="*/ 0 h 201"/>
              <a:gd name="T18" fmla="*/ 1057 w 1097"/>
              <a:gd name="T19" fmla="*/ 100 h 201"/>
              <a:gd name="T20" fmla="*/ 996 w 1097"/>
              <a:gd name="T21" fmla="*/ 161 h 201"/>
              <a:gd name="T22" fmla="*/ 100 w 1097"/>
              <a:gd name="T23" fmla="*/ 161 h 201"/>
              <a:gd name="T24" fmla="*/ 40 w 1097"/>
              <a:gd name="T25" fmla="*/ 100 h 201"/>
              <a:gd name="T26" fmla="*/ 58 w 1097"/>
              <a:gd name="T27" fmla="*/ 58 h 201"/>
              <a:gd name="T28" fmla="*/ 100 w 1097"/>
              <a:gd name="T29" fmla="*/ 40 h 201"/>
              <a:gd name="T30" fmla="*/ 996 w 1097"/>
              <a:gd name="T31" fmla="*/ 40 h 201"/>
              <a:gd name="T32" fmla="*/ 1039 w 1097"/>
              <a:gd name="T33" fmla="*/ 58 h 201"/>
              <a:gd name="T34" fmla="*/ 1057 w 1097"/>
              <a:gd name="T35" fmla="*/ 10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97" h="201">
                <a:moveTo>
                  <a:pt x="996" y="0"/>
                </a:moveTo>
                <a:cubicBezTo>
                  <a:pt x="100" y="0"/>
                  <a:pt x="100" y="0"/>
                  <a:pt x="100" y="0"/>
                </a:cubicBezTo>
                <a:cubicBezTo>
                  <a:pt x="74" y="0"/>
                  <a:pt x="48" y="11"/>
                  <a:pt x="29" y="29"/>
                </a:cubicBezTo>
                <a:cubicBezTo>
                  <a:pt x="11" y="48"/>
                  <a:pt x="0" y="74"/>
                  <a:pt x="0" y="100"/>
                </a:cubicBezTo>
                <a:cubicBezTo>
                  <a:pt x="0" y="156"/>
                  <a:pt x="45" y="201"/>
                  <a:pt x="100" y="201"/>
                </a:cubicBezTo>
                <a:cubicBezTo>
                  <a:pt x="996" y="201"/>
                  <a:pt x="996" y="201"/>
                  <a:pt x="996" y="201"/>
                </a:cubicBezTo>
                <a:cubicBezTo>
                  <a:pt x="1052" y="201"/>
                  <a:pt x="1097" y="156"/>
                  <a:pt x="1097" y="100"/>
                </a:cubicBezTo>
                <a:cubicBezTo>
                  <a:pt x="1097" y="74"/>
                  <a:pt x="1086" y="48"/>
                  <a:pt x="1067" y="29"/>
                </a:cubicBezTo>
                <a:cubicBezTo>
                  <a:pt x="1048" y="11"/>
                  <a:pt x="1023" y="0"/>
                  <a:pt x="996" y="0"/>
                </a:cubicBezTo>
                <a:close/>
                <a:moveTo>
                  <a:pt x="1057" y="100"/>
                </a:moveTo>
                <a:cubicBezTo>
                  <a:pt x="1057" y="134"/>
                  <a:pt x="1030" y="161"/>
                  <a:pt x="996" y="161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67" y="161"/>
                  <a:pt x="40" y="134"/>
                  <a:pt x="40" y="100"/>
                </a:cubicBezTo>
                <a:cubicBezTo>
                  <a:pt x="40" y="84"/>
                  <a:pt x="46" y="69"/>
                  <a:pt x="58" y="58"/>
                </a:cubicBezTo>
                <a:cubicBezTo>
                  <a:pt x="69" y="46"/>
                  <a:pt x="84" y="40"/>
                  <a:pt x="100" y="40"/>
                </a:cubicBezTo>
                <a:cubicBezTo>
                  <a:pt x="996" y="40"/>
                  <a:pt x="996" y="40"/>
                  <a:pt x="996" y="40"/>
                </a:cubicBezTo>
                <a:cubicBezTo>
                  <a:pt x="1012" y="40"/>
                  <a:pt x="1028" y="46"/>
                  <a:pt x="1039" y="58"/>
                </a:cubicBezTo>
                <a:cubicBezTo>
                  <a:pt x="1050" y="69"/>
                  <a:pt x="1057" y="84"/>
                  <a:pt x="1057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3486969" y="1642721"/>
            <a:ext cx="5608386" cy="864896"/>
          </a:xfrm>
          <a:custGeom>
            <a:avLst/>
            <a:gdLst>
              <a:gd name="T0" fmla="*/ 976 w 1057"/>
              <a:gd name="T1" fmla="*/ 0 h 161"/>
              <a:gd name="T2" fmla="*/ 80 w 1057"/>
              <a:gd name="T3" fmla="*/ 0 h 161"/>
              <a:gd name="T4" fmla="*/ 0 w 1057"/>
              <a:gd name="T5" fmla="*/ 80 h 161"/>
              <a:gd name="T6" fmla="*/ 80 w 1057"/>
              <a:gd name="T7" fmla="*/ 161 h 161"/>
              <a:gd name="T8" fmla="*/ 976 w 1057"/>
              <a:gd name="T9" fmla="*/ 161 h 161"/>
              <a:gd name="T10" fmla="*/ 1057 w 1057"/>
              <a:gd name="T11" fmla="*/ 80 h 161"/>
              <a:gd name="T12" fmla="*/ 976 w 1057"/>
              <a:gd name="T13" fmla="*/ 0 h 161"/>
              <a:gd name="T14" fmla="*/ 976 w 1057"/>
              <a:gd name="T15" fmla="*/ 141 h 161"/>
              <a:gd name="T16" fmla="*/ 80 w 1057"/>
              <a:gd name="T17" fmla="*/ 141 h 161"/>
              <a:gd name="T18" fmla="*/ 20 w 1057"/>
              <a:gd name="T19" fmla="*/ 80 h 161"/>
              <a:gd name="T20" fmla="*/ 38 w 1057"/>
              <a:gd name="T21" fmla="*/ 38 h 161"/>
              <a:gd name="T22" fmla="*/ 80 w 1057"/>
              <a:gd name="T23" fmla="*/ 20 h 161"/>
              <a:gd name="T24" fmla="*/ 976 w 1057"/>
              <a:gd name="T25" fmla="*/ 20 h 161"/>
              <a:gd name="T26" fmla="*/ 1019 w 1057"/>
              <a:gd name="T27" fmla="*/ 38 h 161"/>
              <a:gd name="T28" fmla="*/ 1037 w 1057"/>
              <a:gd name="T29" fmla="*/ 80 h 161"/>
              <a:gd name="T30" fmla="*/ 976 w 1057"/>
              <a:gd name="T31" fmla="*/ 14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57" h="161">
                <a:moveTo>
                  <a:pt x="976" y="0"/>
                </a:moveTo>
                <a:cubicBezTo>
                  <a:pt x="80" y="0"/>
                  <a:pt x="80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5"/>
                  <a:pt x="36" y="161"/>
                  <a:pt x="80" y="161"/>
                </a:cubicBezTo>
                <a:cubicBezTo>
                  <a:pt x="976" y="161"/>
                  <a:pt x="976" y="161"/>
                  <a:pt x="976" y="161"/>
                </a:cubicBezTo>
                <a:cubicBezTo>
                  <a:pt x="1021" y="161"/>
                  <a:pt x="1057" y="125"/>
                  <a:pt x="1057" y="80"/>
                </a:cubicBezTo>
                <a:cubicBezTo>
                  <a:pt x="1057" y="36"/>
                  <a:pt x="1021" y="0"/>
                  <a:pt x="976" y="0"/>
                </a:cubicBezTo>
                <a:close/>
                <a:moveTo>
                  <a:pt x="976" y="141"/>
                </a:moveTo>
                <a:cubicBezTo>
                  <a:pt x="80" y="141"/>
                  <a:pt x="80" y="141"/>
                  <a:pt x="80" y="141"/>
                </a:cubicBezTo>
                <a:cubicBezTo>
                  <a:pt x="47" y="141"/>
                  <a:pt x="20" y="114"/>
                  <a:pt x="20" y="80"/>
                </a:cubicBezTo>
                <a:cubicBezTo>
                  <a:pt x="20" y="64"/>
                  <a:pt x="26" y="49"/>
                  <a:pt x="38" y="38"/>
                </a:cubicBezTo>
                <a:cubicBezTo>
                  <a:pt x="49" y="26"/>
                  <a:pt x="64" y="20"/>
                  <a:pt x="80" y="20"/>
                </a:cubicBezTo>
                <a:cubicBezTo>
                  <a:pt x="976" y="20"/>
                  <a:pt x="976" y="20"/>
                  <a:pt x="976" y="20"/>
                </a:cubicBezTo>
                <a:cubicBezTo>
                  <a:pt x="992" y="20"/>
                  <a:pt x="1008" y="26"/>
                  <a:pt x="1019" y="38"/>
                </a:cubicBezTo>
                <a:cubicBezTo>
                  <a:pt x="1030" y="49"/>
                  <a:pt x="1037" y="64"/>
                  <a:pt x="1037" y="80"/>
                </a:cubicBezTo>
                <a:cubicBezTo>
                  <a:pt x="1037" y="114"/>
                  <a:pt x="1010" y="141"/>
                  <a:pt x="976" y="141"/>
                </a:cubicBezTo>
                <a:close/>
              </a:path>
            </a:pathLst>
          </a:custGeom>
          <a:solidFill>
            <a:srgbClr val="E5E9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969891" y="172122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646172" y="1796665"/>
            <a:ext cx="630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4" name="Freeform 29"/>
          <p:cNvSpPr>
            <a:spLocks noChangeAspect="1" noEditPoints="1"/>
          </p:cNvSpPr>
          <p:nvPr/>
        </p:nvSpPr>
        <p:spPr bwMode="auto">
          <a:xfrm>
            <a:off x="8032075" y="1802589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79169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9"/>
          <p:cNvSpPr>
            <a:spLocks noChangeAspect="1" noEditPoints="1"/>
          </p:cNvSpPr>
          <p:nvPr/>
        </p:nvSpPr>
        <p:spPr bwMode="auto">
          <a:xfrm>
            <a:off x="5714877" y="3012941"/>
            <a:ext cx="721893" cy="648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29"/>
          <p:cNvSpPr>
            <a:spLocks/>
          </p:cNvSpPr>
          <p:nvPr/>
        </p:nvSpPr>
        <p:spPr bwMode="auto">
          <a:xfrm>
            <a:off x="4334095" y="3914657"/>
            <a:ext cx="1758917" cy="1758926"/>
          </a:xfrm>
          <a:custGeom>
            <a:avLst/>
            <a:gdLst>
              <a:gd name="T0" fmla="*/ 168 w 1187"/>
              <a:gd name="T1" fmla="*/ 0 h 1187"/>
              <a:gd name="T2" fmla="*/ 0 w 1187"/>
              <a:gd name="T3" fmla="*/ 0 h 1187"/>
              <a:gd name="T4" fmla="*/ 1187 w 1187"/>
              <a:gd name="T5" fmla="*/ 1187 h 1187"/>
              <a:gd name="T6" fmla="*/ 1187 w 1187"/>
              <a:gd name="T7" fmla="*/ 1019 h 1187"/>
              <a:gd name="T8" fmla="*/ 168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6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56"/>
                  <a:pt x="531" y="1187"/>
                  <a:pt x="1187" y="1187"/>
                </a:cubicBezTo>
                <a:cubicBezTo>
                  <a:pt x="1187" y="1019"/>
                  <a:pt x="1187" y="1019"/>
                  <a:pt x="1187" y="1019"/>
                </a:cubicBezTo>
                <a:cubicBezTo>
                  <a:pt x="624" y="1019"/>
                  <a:pt x="168" y="563"/>
                  <a:pt x="16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165100" dist="1143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30"/>
          <p:cNvSpPr>
            <a:spLocks/>
          </p:cNvSpPr>
          <p:nvPr/>
        </p:nvSpPr>
        <p:spPr bwMode="auto">
          <a:xfrm>
            <a:off x="6088984" y="2157602"/>
            <a:ext cx="1758917" cy="1758926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65100" dist="114300" dir="66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40"/>
          <p:cNvSpPr>
            <a:spLocks/>
          </p:cNvSpPr>
          <p:nvPr/>
        </p:nvSpPr>
        <p:spPr bwMode="auto">
          <a:xfrm>
            <a:off x="4334095" y="2157602"/>
            <a:ext cx="1758917" cy="1758926"/>
          </a:xfrm>
          <a:custGeom>
            <a:avLst/>
            <a:gdLst>
              <a:gd name="T0" fmla="*/ 1187 w 1187"/>
              <a:gd name="T1" fmla="*/ 168 h 1187"/>
              <a:gd name="T2" fmla="*/ 1187 w 1187"/>
              <a:gd name="T3" fmla="*/ 0 h 1187"/>
              <a:gd name="T4" fmla="*/ 0 w 1187"/>
              <a:gd name="T5" fmla="*/ 1187 h 1187"/>
              <a:gd name="T6" fmla="*/ 168 w 1187"/>
              <a:gd name="T7" fmla="*/ 1187 h 1187"/>
              <a:gd name="T8" fmla="*/ 1187 w 1187"/>
              <a:gd name="T9" fmla="*/ 168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168"/>
                </a:moveTo>
                <a:cubicBezTo>
                  <a:pt x="1187" y="0"/>
                  <a:pt x="1187" y="0"/>
                  <a:pt x="1187" y="0"/>
                </a:cubicBezTo>
                <a:cubicBezTo>
                  <a:pt x="531" y="0"/>
                  <a:pt x="0" y="531"/>
                  <a:pt x="0" y="1187"/>
                </a:cubicBezTo>
                <a:cubicBezTo>
                  <a:pt x="168" y="1187"/>
                  <a:pt x="168" y="1187"/>
                  <a:pt x="168" y="1187"/>
                </a:cubicBezTo>
                <a:cubicBezTo>
                  <a:pt x="168" y="624"/>
                  <a:pt x="624" y="168"/>
                  <a:pt x="1187" y="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43"/>
          <p:cNvSpPr>
            <a:spLocks/>
          </p:cNvSpPr>
          <p:nvPr/>
        </p:nvSpPr>
        <p:spPr bwMode="auto">
          <a:xfrm>
            <a:off x="6088984" y="3914657"/>
            <a:ext cx="1758917" cy="1758926"/>
          </a:xfrm>
          <a:custGeom>
            <a:avLst/>
            <a:gdLst>
              <a:gd name="T0" fmla="*/ 1187 w 1187"/>
              <a:gd name="T1" fmla="*/ 0 h 1187"/>
              <a:gd name="T2" fmla="*/ 1019 w 1187"/>
              <a:gd name="T3" fmla="*/ 0 h 1187"/>
              <a:gd name="T4" fmla="*/ 0 w 1187"/>
              <a:gd name="T5" fmla="*/ 1019 h 1187"/>
              <a:gd name="T6" fmla="*/ 0 w 1187"/>
              <a:gd name="T7" fmla="*/ 1187 h 1187"/>
              <a:gd name="T8" fmla="*/ 1187 w 1187"/>
              <a:gd name="T9" fmla="*/ 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187" y="0"/>
                </a:moveTo>
                <a:cubicBezTo>
                  <a:pt x="1019" y="0"/>
                  <a:pt x="1019" y="0"/>
                  <a:pt x="1019" y="0"/>
                </a:cubicBezTo>
                <a:cubicBezTo>
                  <a:pt x="1019" y="563"/>
                  <a:pt x="563" y="1019"/>
                  <a:pt x="0" y="1019"/>
                </a:cubicBezTo>
                <a:cubicBezTo>
                  <a:pt x="0" y="1187"/>
                  <a:pt x="0" y="1187"/>
                  <a:pt x="0" y="1187"/>
                </a:cubicBezTo>
                <a:cubicBezTo>
                  <a:pt x="656" y="1187"/>
                  <a:pt x="1187" y="656"/>
                  <a:pt x="11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165100" dist="1143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50"/>
          <p:cNvSpPr>
            <a:spLocks/>
          </p:cNvSpPr>
          <p:nvPr/>
        </p:nvSpPr>
        <p:spPr bwMode="auto">
          <a:xfrm>
            <a:off x="6097187" y="2153786"/>
            <a:ext cx="1758917" cy="1758926"/>
          </a:xfrm>
          <a:custGeom>
            <a:avLst/>
            <a:gdLst>
              <a:gd name="T0" fmla="*/ 1019 w 1187"/>
              <a:gd name="T1" fmla="*/ 1187 h 1187"/>
              <a:gd name="T2" fmla="*/ 1187 w 1187"/>
              <a:gd name="T3" fmla="*/ 1187 h 1187"/>
              <a:gd name="T4" fmla="*/ 0 w 1187"/>
              <a:gd name="T5" fmla="*/ 0 h 1187"/>
              <a:gd name="T6" fmla="*/ 0 w 1187"/>
              <a:gd name="T7" fmla="*/ 168 h 1187"/>
              <a:gd name="T8" fmla="*/ 1019 w 1187"/>
              <a:gd name="T9" fmla="*/ 1187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1187">
                <a:moveTo>
                  <a:pt x="1019" y="1187"/>
                </a:moveTo>
                <a:cubicBezTo>
                  <a:pt x="1187" y="1187"/>
                  <a:pt x="1187" y="1187"/>
                  <a:pt x="1187" y="1187"/>
                </a:cubicBezTo>
                <a:cubicBezTo>
                  <a:pt x="1187" y="531"/>
                  <a:pt x="656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563" y="168"/>
                  <a:pt x="1019" y="624"/>
                  <a:pt x="1019" y="1187"/>
                </a:cubicBezTo>
                <a:close/>
              </a:path>
            </a:pathLst>
          </a:custGeom>
          <a:noFill/>
          <a:ln w="15875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680451" y="1844188"/>
            <a:ext cx="821094" cy="8210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5680451" y="5103729"/>
            <a:ext cx="821094" cy="8210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979899" y="3542507"/>
            <a:ext cx="821094" cy="8210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403959" y="3542507"/>
            <a:ext cx="821094" cy="82109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3500000" scaled="1"/>
              <a:tileRect/>
            </a:gradFill>
          </a:ln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5742185" y="1900792"/>
            <a:ext cx="74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4000" dirty="0">
              <a:solidFill>
                <a:schemeClr val="accent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465693" y="3599111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sz="4000" dirty="0">
              <a:solidFill>
                <a:schemeClr val="accent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742185" y="5160333"/>
            <a:ext cx="84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sz="4000" dirty="0">
              <a:solidFill>
                <a:schemeClr val="accent5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041633" y="3599111"/>
            <a:ext cx="843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6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04</a:t>
            </a:r>
            <a:endParaRPr lang="zh-CN" altLang="en-US" sz="4000" dirty="0">
              <a:solidFill>
                <a:schemeClr val="accent6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16950" y="17754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287944" y="366314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71582" y="366314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22474" y="558928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945864" y="376336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tx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tx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69536" y="418786"/>
            <a:ext cx="2954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环形关系图表</a:t>
            </a:r>
          </a:p>
        </p:txBody>
      </p:sp>
    </p:spTree>
    <p:extLst>
      <p:ext uri="{BB962C8B-B14F-4D97-AF65-F5344CB8AC3E}">
        <p14:creationId xmlns:p14="http://schemas.microsoft.com/office/powerpoint/2010/main" val="26759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 2"/>
          <p:cNvSpPr/>
          <p:nvPr/>
        </p:nvSpPr>
        <p:spPr>
          <a:xfrm>
            <a:off x="6244602" y="2051277"/>
            <a:ext cx="2264229" cy="1152000"/>
          </a:xfrm>
          <a:prstGeom prst="chevron">
            <a:avLst>
              <a:gd name="adj" fmla="val 34444"/>
            </a:avLst>
          </a:prstGeom>
          <a:gradFill flip="none" rotWithShape="1">
            <a:gsLst>
              <a:gs pos="100000">
                <a:schemeClr val="accent3">
                  <a:lumMod val="60000"/>
                  <a:lumOff val="40000"/>
                </a:schemeClr>
              </a:gs>
              <a:gs pos="19000">
                <a:schemeClr val="accent3"/>
              </a:gs>
            </a:gsLst>
            <a:lin ang="16200000" scaled="1"/>
            <a:tileRect/>
          </a:gradFill>
          <a:ln>
            <a:noFill/>
          </a:ln>
          <a:scene3d>
            <a:camera prst="orthographicFront">
              <a:rot lat="0" lon="20099993" rev="0"/>
            </a:camera>
            <a:lightRig rig="threePt" dir="t"/>
          </a:scene3d>
          <a:sp3d extrusionH="520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6491345" y="2591277"/>
            <a:ext cx="2017486" cy="7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燕尾形 8"/>
          <p:cNvSpPr/>
          <p:nvPr/>
        </p:nvSpPr>
        <p:spPr>
          <a:xfrm flipH="1">
            <a:off x="2661194" y="3436393"/>
            <a:ext cx="2264229" cy="1152000"/>
          </a:xfrm>
          <a:prstGeom prst="chevron">
            <a:avLst>
              <a:gd name="adj" fmla="val 34444"/>
            </a:avLst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19000">
                <a:schemeClr val="accent5"/>
              </a:gs>
            </a:gsLst>
            <a:lin ang="16200000" scaled="1"/>
            <a:tileRect/>
          </a:gradFill>
          <a:ln>
            <a:noFill/>
          </a:ln>
          <a:scene3d>
            <a:camera prst="orthographicFront">
              <a:rot lat="0" lon="1799985" rev="0"/>
            </a:camera>
            <a:lightRig rig="threePt" dir="t">
              <a:rot lat="0" lon="0" rev="11400000"/>
            </a:lightRig>
          </a:scene3d>
          <a:sp3d extrusionH="520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661194" y="3976393"/>
            <a:ext cx="2017486" cy="7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燕尾形 10"/>
          <p:cNvSpPr/>
          <p:nvPr/>
        </p:nvSpPr>
        <p:spPr>
          <a:xfrm>
            <a:off x="6244602" y="4770253"/>
            <a:ext cx="2264229" cy="1152000"/>
          </a:xfrm>
          <a:prstGeom prst="chevron">
            <a:avLst>
              <a:gd name="adj" fmla="val 34444"/>
            </a:avLst>
          </a:prstGeom>
          <a:gradFill flip="none" rotWithShape="1">
            <a:gsLst>
              <a:gs pos="100000">
                <a:schemeClr val="accent6">
                  <a:lumMod val="60000"/>
                  <a:lumOff val="40000"/>
                </a:schemeClr>
              </a:gs>
              <a:gs pos="19000">
                <a:schemeClr val="accent6"/>
              </a:gs>
            </a:gsLst>
            <a:lin ang="16200000" scaled="1"/>
            <a:tileRect/>
          </a:gradFill>
          <a:ln>
            <a:noFill/>
          </a:ln>
          <a:scene3d>
            <a:camera prst="orthographicFront">
              <a:rot lat="0" lon="20099993" rev="0"/>
            </a:camera>
            <a:lightRig rig="threePt" dir="t"/>
          </a:scene3d>
          <a:sp3d extrusionH="520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491345" y="5310253"/>
            <a:ext cx="2017486" cy="7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六边形 12"/>
          <p:cNvSpPr/>
          <p:nvPr/>
        </p:nvSpPr>
        <p:spPr>
          <a:xfrm>
            <a:off x="5221257" y="2311967"/>
            <a:ext cx="731519" cy="630620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六边形 13"/>
          <p:cNvSpPr/>
          <p:nvPr/>
        </p:nvSpPr>
        <p:spPr>
          <a:xfrm>
            <a:off x="5221257" y="3697083"/>
            <a:ext cx="731519" cy="630620"/>
          </a:xfrm>
          <a:prstGeom prst="hexagon">
            <a:avLst/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六边形 14"/>
          <p:cNvSpPr/>
          <p:nvPr/>
        </p:nvSpPr>
        <p:spPr>
          <a:xfrm>
            <a:off x="5221257" y="5030943"/>
            <a:ext cx="731519" cy="630620"/>
          </a:xfrm>
          <a:prstGeom prst="hexagon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236325" y="2270037"/>
            <a:ext cx="701383" cy="714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01</a:t>
            </a:r>
            <a:endParaRPr lang="zh-CN" altLang="en-US" sz="4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34997" y="365845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5236325" y="499231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03</a:t>
            </a:r>
            <a:endParaRPr lang="zh-CN" altLang="en-US" sz="4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91345" y="372000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085422" y="505386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085422" y="233489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  <p:sp>
        <p:nvSpPr>
          <p:cNvPr id="29" name="Freeform 5"/>
          <p:cNvSpPr>
            <a:spLocks noChangeAspect="1" noEditPoints="1"/>
          </p:cNvSpPr>
          <p:nvPr/>
        </p:nvSpPr>
        <p:spPr bwMode="auto">
          <a:xfrm>
            <a:off x="7120549" y="2200378"/>
            <a:ext cx="512334" cy="864000"/>
          </a:xfrm>
          <a:custGeom>
            <a:avLst/>
            <a:gdLst>
              <a:gd name="T0" fmla="*/ 186 w 190"/>
              <a:gd name="T1" fmla="*/ 30 h 323"/>
              <a:gd name="T2" fmla="*/ 189 w 190"/>
              <a:gd name="T3" fmla="*/ 66 h 323"/>
              <a:gd name="T4" fmla="*/ 170 w 190"/>
              <a:gd name="T5" fmla="*/ 119 h 323"/>
              <a:gd name="T6" fmla="*/ 133 w 190"/>
              <a:gd name="T7" fmla="*/ 164 h 323"/>
              <a:gd name="T8" fmla="*/ 170 w 190"/>
              <a:gd name="T9" fmla="*/ 209 h 323"/>
              <a:gd name="T10" fmla="*/ 189 w 190"/>
              <a:gd name="T11" fmla="*/ 262 h 323"/>
              <a:gd name="T12" fmla="*/ 188 w 190"/>
              <a:gd name="T13" fmla="*/ 293 h 323"/>
              <a:gd name="T14" fmla="*/ 4 w 190"/>
              <a:gd name="T15" fmla="*/ 293 h 323"/>
              <a:gd name="T16" fmla="*/ 2 w 190"/>
              <a:gd name="T17" fmla="*/ 262 h 323"/>
              <a:gd name="T18" fmla="*/ 21 w 190"/>
              <a:gd name="T19" fmla="*/ 209 h 323"/>
              <a:gd name="T20" fmla="*/ 58 w 190"/>
              <a:gd name="T21" fmla="*/ 164 h 323"/>
              <a:gd name="T22" fmla="*/ 21 w 190"/>
              <a:gd name="T23" fmla="*/ 119 h 323"/>
              <a:gd name="T24" fmla="*/ 1 w 190"/>
              <a:gd name="T25" fmla="*/ 66 h 323"/>
              <a:gd name="T26" fmla="*/ 3 w 190"/>
              <a:gd name="T27" fmla="*/ 30 h 323"/>
              <a:gd name="T28" fmla="*/ 186 w 190"/>
              <a:gd name="T29" fmla="*/ 30 h 323"/>
              <a:gd name="T30" fmla="*/ 167 w 190"/>
              <a:gd name="T31" fmla="*/ 0 h 323"/>
              <a:gd name="T32" fmla="*/ 178 w 190"/>
              <a:gd name="T33" fmla="*/ 8 h 323"/>
              <a:gd name="T34" fmla="*/ 184 w 190"/>
              <a:gd name="T35" fmla="*/ 23 h 323"/>
              <a:gd name="T36" fmla="*/ 5 w 190"/>
              <a:gd name="T37" fmla="*/ 23 h 323"/>
              <a:gd name="T38" fmla="*/ 12 w 190"/>
              <a:gd name="T39" fmla="*/ 8 h 323"/>
              <a:gd name="T40" fmla="*/ 24 w 190"/>
              <a:gd name="T41" fmla="*/ 0 h 323"/>
              <a:gd name="T42" fmla="*/ 167 w 190"/>
              <a:gd name="T43" fmla="*/ 0 h 323"/>
              <a:gd name="T44" fmla="*/ 185 w 190"/>
              <a:gd name="T45" fmla="*/ 301 h 323"/>
              <a:gd name="T46" fmla="*/ 179 w 190"/>
              <a:gd name="T47" fmla="*/ 314 h 323"/>
              <a:gd name="T48" fmla="*/ 167 w 190"/>
              <a:gd name="T49" fmla="*/ 323 h 323"/>
              <a:gd name="T50" fmla="*/ 24 w 190"/>
              <a:gd name="T51" fmla="*/ 323 h 323"/>
              <a:gd name="T52" fmla="*/ 12 w 190"/>
              <a:gd name="T53" fmla="*/ 314 h 323"/>
              <a:gd name="T54" fmla="*/ 6 w 190"/>
              <a:gd name="T55" fmla="*/ 301 h 323"/>
              <a:gd name="T56" fmla="*/ 185 w 190"/>
              <a:gd name="T57" fmla="*/ 301 h 323"/>
              <a:gd name="T58" fmla="*/ 35 w 190"/>
              <a:gd name="T59" fmla="*/ 103 h 323"/>
              <a:gd name="T60" fmla="*/ 77 w 190"/>
              <a:gd name="T61" fmla="*/ 150 h 323"/>
              <a:gd name="T62" fmla="*/ 85 w 190"/>
              <a:gd name="T63" fmla="*/ 165 h 323"/>
              <a:gd name="T64" fmla="*/ 77 w 190"/>
              <a:gd name="T65" fmla="*/ 180 h 323"/>
              <a:gd name="T66" fmla="*/ 37 w 190"/>
              <a:gd name="T67" fmla="*/ 221 h 323"/>
              <a:gd name="T68" fmla="*/ 26 w 190"/>
              <a:gd name="T69" fmla="*/ 276 h 323"/>
              <a:gd name="T70" fmla="*/ 164 w 190"/>
              <a:gd name="T71" fmla="*/ 276 h 323"/>
              <a:gd name="T72" fmla="*/ 114 w 190"/>
              <a:gd name="T73" fmla="*/ 180 h 323"/>
              <a:gd name="T74" fmla="*/ 105 w 190"/>
              <a:gd name="T75" fmla="*/ 164 h 323"/>
              <a:gd name="T76" fmla="*/ 114 w 190"/>
              <a:gd name="T77" fmla="*/ 150 h 323"/>
              <a:gd name="T78" fmla="*/ 141 w 190"/>
              <a:gd name="T79" fmla="*/ 127 h 323"/>
              <a:gd name="T80" fmla="*/ 161 w 190"/>
              <a:gd name="T81" fmla="*/ 89 h 323"/>
              <a:gd name="T82" fmla="*/ 164 w 190"/>
              <a:gd name="T83" fmla="*/ 51 h 323"/>
              <a:gd name="T84" fmla="*/ 26 w 190"/>
              <a:gd name="T85" fmla="*/ 51 h 323"/>
              <a:gd name="T86" fmla="*/ 35 w 190"/>
              <a:gd name="T87" fmla="*/ 10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0" h="323">
                <a:moveTo>
                  <a:pt x="186" y="30"/>
                </a:moveTo>
                <a:cubicBezTo>
                  <a:pt x="189" y="41"/>
                  <a:pt x="190" y="53"/>
                  <a:pt x="189" y="66"/>
                </a:cubicBezTo>
                <a:cubicBezTo>
                  <a:pt x="189" y="80"/>
                  <a:pt x="183" y="98"/>
                  <a:pt x="170" y="119"/>
                </a:cubicBezTo>
                <a:cubicBezTo>
                  <a:pt x="157" y="140"/>
                  <a:pt x="145" y="155"/>
                  <a:pt x="133" y="164"/>
                </a:cubicBezTo>
                <a:cubicBezTo>
                  <a:pt x="145" y="173"/>
                  <a:pt x="157" y="188"/>
                  <a:pt x="170" y="209"/>
                </a:cubicBezTo>
                <a:cubicBezTo>
                  <a:pt x="183" y="230"/>
                  <a:pt x="189" y="248"/>
                  <a:pt x="189" y="262"/>
                </a:cubicBezTo>
                <a:cubicBezTo>
                  <a:pt x="190" y="276"/>
                  <a:pt x="189" y="286"/>
                  <a:pt x="188" y="293"/>
                </a:cubicBezTo>
                <a:cubicBezTo>
                  <a:pt x="4" y="293"/>
                  <a:pt x="4" y="293"/>
                  <a:pt x="4" y="293"/>
                </a:cubicBezTo>
                <a:cubicBezTo>
                  <a:pt x="1" y="284"/>
                  <a:pt x="1" y="274"/>
                  <a:pt x="2" y="262"/>
                </a:cubicBezTo>
                <a:cubicBezTo>
                  <a:pt x="2" y="248"/>
                  <a:pt x="8" y="230"/>
                  <a:pt x="21" y="209"/>
                </a:cubicBezTo>
                <a:cubicBezTo>
                  <a:pt x="34" y="188"/>
                  <a:pt x="46" y="173"/>
                  <a:pt x="58" y="164"/>
                </a:cubicBezTo>
                <a:cubicBezTo>
                  <a:pt x="46" y="155"/>
                  <a:pt x="33" y="140"/>
                  <a:pt x="21" y="119"/>
                </a:cubicBezTo>
                <a:cubicBezTo>
                  <a:pt x="8" y="98"/>
                  <a:pt x="1" y="80"/>
                  <a:pt x="1" y="66"/>
                </a:cubicBezTo>
                <a:cubicBezTo>
                  <a:pt x="0" y="52"/>
                  <a:pt x="0" y="40"/>
                  <a:pt x="3" y="30"/>
                </a:cubicBezTo>
                <a:lnTo>
                  <a:pt x="186" y="30"/>
                </a:lnTo>
                <a:close/>
                <a:moveTo>
                  <a:pt x="167" y="0"/>
                </a:moveTo>
                <a:cubicBezTo>
                  <a:pt x="170" y="0"/>
                  <a:pt x="174" y="2"/>
                  <a:pt x="178" y="8"/>
                </a:cubicBezTo>
                <a:cubicBezTo>
                  <a:pt x="183" y="14"/>
                  <a:pt x="185" y="19"/>
                  <a:pt x="18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19"/>
                  <a:pt x="8" y="14"/>
                  <a:pt x="12" y="8"/>
                </a:cubicBezTo>
                <a:cubicBezTo>
                  <a:pt x="17" y="2"/>
                  <a:pt x="21" y="0"/>
                  <a:pt x="24" y="0"/>
                </a:cubicBezTo>
                <a:lnTo>
                  <a:pt x="167" y="0"/>
                </a:lnTo>
                <a:close/>
                <a:moveTo>
                  <a:pt x="185" y="301"/>
                </a:moveTo>
                <a:cubicBezTo>
                  <a:pt x="185" y="304"/>
                  <a:pt x="183" y="309"/>
                  <a:pt x="179" y="314"/>
                </a:cubicBezTo>
                <a:cubicBezTo>
                  <a:pt x="174" y="320"/>
                  <a:pt x="170" y="323"/>
                  <a:pt x="167" y="323"/>
                </a:cubicBezTo>
                <a:cubicBezTo>
                  <a:pt x="24" y="323"/>
                  <a:pt x="24" y="323"/>
                  <a:pt x="24" y="323"/>
                </a:cubicBezTo>
                <a:cubicBezTo>
                  <a:pt x="21" y="323"/>
                  <a:pt x="17" y="320"/>
                  <a:pt x="12" y="314"/>
                </a:cubicBezTo>
                <a:cubicBezTo>
                  <a:pt x="8" y="309"/>
                  <a:pt x="5" y="304"/>
                  <a:pt x="6" y="301"/>
                </a:cubicBezTo>
                <a:lnTo>
                  <a:pt x="185" y="301"/>
                </a:lnTo>
                <a:close/>
                <a:moveTo>
                  <a:pt x="35" y="103"/>
                </a:moveTo>
                <a:cubicBezTo>
                  <a:pt x="45" y="121"/>
                  <a:pt x="59" y="136"/>
                  <a:pt x="77" y="150"/>
                </a:cubicBezTo>
                <a:cubicBezTo>
                  <a:pt x="82" y="154"/>
                  <a:pt x="85" y="158"/>
                  <a:pt x="85" y="165"/>
                </a:cubicBezTo>
                <a:cubicBezTo>
                  <a:pt x="85" y="171"/>
                  <a:pt x="82" y="176"/>
                  <a:pt x="77" y="180"/>
                </a:cubicBezTo>
                <a:cubicBezTo>
                  <a:pt x="62" y="187"/>
                  <a:pt x="49" y="201"/>
                  <a:pt x="37" y="221"/>
                </a:cubicBezTo>
                <a:cubicBezTo>
                  <a:pt x="26" y="241"/>
                  <a:pt x="22" y="259"/>
                  <a:pt x="26" y="276"/>
                </a:cubicBezTo>
                <a:cubicBezTo>
                  <a:pt x="164" y="276"/>
                  <a:pt x="164" y="276"/>
                  <a:pt x="164" y="276"/>
                </a:cubicBezTo>
                <a:cubicBezTo>
                  <a:pt x="173" y="249"/>
                  <a:pt x="157" y="217"/>
                  <a:pt x="114" y="180"/>
                </a:cubicBezTo>
                <a:cubicBezTo>
                  <a:pt x="108" y="175"/>
                  <a:pt x="105" y="170"/>
                  <a:pt x="105" y="164"/>
                </a:cubicBezTo>
                <a:cubicBezTo>
                  <a:pt x="105" y="158"/>
                  <a:pt x="108" y="154"/>
                  <a:pt x="114" y="150"/>
                </a:cubicBezTo>
                <a:cubicBezTo>
                  <a:pt x="124" y="146"/>
                  <a:pt x="133" y="138"/>
                  <a:pt x="141" y="127"/>
                </a:cubicBezTo>
                <a:cubicBezTo>
                  <a:pt x="150" y="116"/>
                  <a:pt x="157" y="104"/>
                  <a:pt x="161" y="89"/>
                </a:cubicBezTo>
                <a:cubicBezTo>
                  <a:pt x="166" y="75"/>
                  <a:pt x="167" y="62"/>
                  <a:pt x="164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1" y="67"/>
                  <a:pt x="24" y="84"/>
                  <a:pt x="35" y="103"/>
                </a:cubicBezTo>
                <a:close/>
              </a:path>
            </a:pathLst>
          </a:custGeom>
          <a:solidFill>
            <a:srgbClr val="FFFFFF">
              <a:alpha val="58000"/>
            </a:srgb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771422" y="21901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2000" b="1" dirty="0"/>
              <a:t>标题文字</a:t>
            </a:r>
          </a:p>
        </p:txBody>
      </p:sp>
      <p:grpSp>
        <p:nvGrpSpPr>
          <p:cNvPr id="45" name="组合 44"/>
          <p:cNvGrpSpPr>
            <a:grpSpLocks noChangeAspect="1"/>
          </p:cNvGrpSpPr>
          <p:nvPr/>
        </p:nvGrpSpPr>
        <p:grpSpPr>
          <a:xfrm>
            <a:off x="7139561" y="4878253"/>
            <a:ext cx="712252" cy="936000"/>
            <a:chOff x="8587066" y="3919018"/>
            <a:chExt cx="928688" cy="1220431"/>
          </a:xfrm>
        </p:grpSpPr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8857735" y="3919018"/>
              <a:ext cx="387350" cy="385763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8"/>
            <p:cNvSpPr>
              <a:spLocks noEditPoints="1"/>
            </p:cNvSpPr>
            <p:nvPr/>
          </p:nvSpPr>
          <p:spPr bwMode="auto">
            <a:xfrm>
              <a:off x="8587066" y="4366336"/>
              <a:ext cx="928688" cy="773113"/>
            </a:xfrm>
            <a:custGeom>
              <a:avLst/>
              <a:gdLst>
                <a:gd name="T0" fmla="*/ 175 w 245"/>
                <a:gd name="T1" fmla="*/ 1 h 204"/>
                <a:gd name="T2" fmla="*/ 136 w 245"/>
                <a:gd name="T3" fmla="*/ 1 h 204"/>
                <a:gd name="T4" fmla="*/ 132 w 245"/>
                <a:gd name="T5" fmla="*/ 22 h 204"/>
                <a:gd name="T6" fmla="*/ 115 w 245"/>
                <a:gd name="T7" fmla="*/ 22 h 204"/>
                <a:gd name="T8" fmla="*/ 111 w 245"/>
                <a:gd name="T9" fmla="*/ 1 h 204"/>
                <a:gd name="T10" fmla="*/ 73 w 245"/>
                <a:gd name="T11" fmla="*/ 1 h 204"/>
                <a:gd name="T12" fmla="*/ 2 w 245"/>
                <a:gd name="T13" fmla="*/ 56 h 204"/>
                <a:gd name="T14" fmla="*/ 2 w 245"/>
                <a:gd name="T15" fmla="*/ 181 h 204"/>
                <a:gd name="T16" fmla="*/ 2 w 245"/>
                <a:gd name="T17" fmla="*/ 181 h 204"/>
                <a:gd name="T18" fmla="*/ 2 w 245"/>
                <a:gd name="T19" fmla="*/ 182 h 204"/>
                <a:gd name="T20" fmla="*/ 24 w 245"/>
                <a:gd name="T21" fmla="*/ 204 h 204"/>
                <a:gd name="T22" fmla="*/ 45 w 245"/>
                <a:gd name="T23" fmla="*/ 182 h 204"/>
                <a:gd name="T24" fmla="*/ 45 w 245"/>
                <a:gd name="T25" fmla="*/ 181 h 204"/>
                <a:gd name="T26" fmla="*/ 45 w 245"/>
                <a:gd name="T27" fmla="*/ 181 h 204"/>
                <a:gd name="T28" fmla="*/ 45 w 245"/>
                <a:gd name="T29" fmla="*/ 65 h 204"/>
                <a:gd name="T30" fmla="*/ 59 w 245"/>
                <a:gd name="T31" fmla="*/ 65 h 204"/>
                <a:gd name="T32" fmla="*/ 59 w 245"/>
                <a:gd name="T33" fmla="*/ 192 h 204"/>
                <a:gd name="T34" fmla="*/ 188 w 245"/>
                <a:gd name="T35" fmla="*/ 194 h 204"/>
                <a:gd name="T36" fmla="*/ 188 w 245"/>
                <a:gd name="T37" fmla="*/ 65 h 204"/>
                <a:gd name="T38" fmla="*/ 202 w 245"/>
                <a:gd name="T39" fmla="*/ 65 h 204"/>
                <a:gd name="T40" fmla="*/ 202 w 245"/>
                <a:gd name="T41" fmla="*/ 181 h 204"/>
                <a:gd name="T42" fmla="*/ 202 w 245"/>
                <a:gd name="T43" fmla="*/ 181 h 204"/>
                <a:gd name="T44" fmla="*/ 202 w 245"/>
                <a:gd name="T45" fmla="*/ 182 h 204"/>
                <a:gd name="T46" fmla="*/ 224 w 245"/>
                <a:gd name="T47" fmla="*/ 203 h 204"/>
                <a:gd name="T48" fmla="*/ 245 w 245"/>
                <a:gd name="T49" fmla="*/ 182 h 204"/>
                <a:gd name="T50" fmla="*/ 245 w 245"/>
                <a:gd name="T51" fmla="*/ 181 h 204"/>
                <a:gd name="T52" fmla="*/ 245 w 245"/>
                <a:gd name="T53" fmla="*/ 56 h 204"/>
                <a:gd name="T54" fmla="*/ 175 w 245"/>
                <a:gd name="T55" fmla="*/ 1 h 204"/>
                <a:gd name="T56" fmla="*/ 124 w 245"/>
                <a:gd name="T57" fmla="*/ 145 h 204"/>
                <a:gd name="T58" fmla="*/ 110 w 245"/>
                <a:gd name="T59" fmla="*/ 127 h 204"/>
                <a:gd name="T60" fmla="*/ 117 w 245"/>
                <a:gd name="T61" fmla="*/ 34 h 204"/>
                <a:gd name="T62" fmla="*/ 130 w 245"/>
                <a:gd name="T63" fmla="*/ 33 h 204"/>
                <a:gd name="T64" fmla="*/ 130 w 245"/>
                <a:gd name="T65" fmla="*/ 35 h 204"/>
                <a:gd name="T66" fmla="*/ 134 w 245"/>
                <a:gd name="T67" fmla="*/ 81 h 204"/>
                <a:gd name="T68" fmla="*/ 137 w 245"/>
                <a:gd name="T69" fmla="*/ 127 h 204"/>
                <a:gd name="T70" fmla="*/ 124 w 245"/>
                <a:gd name="T71" fmla="*/ 14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5" h="204">
                  <a:moveTo>
                    <a:pt x="175" y="1"/>
                  </a:moveTo>
                  <a:cubicBezTo>
                    <a:pt x="136" y="1"/>
                    <a:pt x="136" y="1"/>
                    <a:pt x="136" y="1"/>
                  </a:cubicBezTo>
                  <a:cubicBezTo>
                    <a:pt x="139" y="4"/>
                    <a:pt x="135" y="15"/>
                    <a:pt x="132" y="22"/>
                  </a:cubicBezTo>
                  <a:cubicBezTo>
                    <a:pt x="127" y="21"/>
                    <a:pt x="121" y="21"/>
                    <a:pt x="115" y="22"/>
                  </a:cubicBezTo>
                  <a:cubicBezTo>
                    <a:pt x="112" y="16"/>
                    <a:pt x="108" y="4"/>
                    <a:pt x="111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0" y="2"/>
                    <a:pt x="2" y="56"/>
                    <a:pt x="2" y="56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94"/>
                    <a:pt x="12" y="204"/>
                    <a:pt x="24" y="204"/>
                  </a:cubicBezTo>
                  <a:cubicBezTo>
                    <a:pt x="36" y="204"/>
                    <a:pt x="45" y="194"/>
                    <a:pt x="45" y="182"/>
                  </a:cubicBezTo>
                  <a:cubicBezTo>
                    <a:pt x="45" y="182"/>
                    <a:pt x="45" y="182"/>
                    <a:pt x="45" y="181"/>
                  </a:cubicBezTo>
                  <a:cubicBezTo>
                    <a:pt x="45" y="181"/>
                    <a:pt x="45" y="181"/>
                    <a:pt x="45" y="18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188" y="194"/>
                    <a:pt x="188" y="194"/>
                    <a:pt x="188" y="194"/>
                  </a:cubicBezTo>
                  <a:cubicBezTo>
                    <a:pt x="188" y="65"/>
                    <a:pt x="188" y="65"/>
                    <a:pt x="188" y="65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2" y="181"/>
                    <a:pt x="202" y="181"/>
                    <a:pt x="202" y="181"/>
                  </a:cubicBezTo>
                  <a:cubicBezTo>
                    <a:pt x="202" y="181"/>
                    <a:pt x="202" y="181"/>
                    <a:pt x="202" y="181"/>
                  </a:cubicBezTo>
                  <a:cubicBezTo>
                    <a:pt x="202" y="181"/>
                    <a:pt x="202" y="182"/>
                    <a:pt x="202" y="182"/>
                  </a:cubicBezTo>
                  <a:cubicBezTo>
                    <a:pt x="202" y="194"/>
                    <a:pt x="212" y="203"/>
                    <a:pt x="224" y="203"/>
                  </a:cubicBezTo>
                  <a:cubicBezTo>
                    <a:pt x="235" y="203"/>
                    <a:pt x="245" y="194"/>
                    <a:pt x="245" y="182"/>
                  </a:cubicBezTo>
                  <a:cubicBezTo>
                    <a:pt x="245" y="182"/>
                    <a:pt x="245" y="181"/>
                    <a:pt x="245" y="181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0" y="0"/>
                    <a:pt x="175" y="1"/>
                    <a:pt x="175" y="1"/>
                  </a:cubicBezTo>
                  <a:close/>
                  <a:moveTo>
                    <a:pt x="124" y="145"/>
                  </a:moveTo>
                  <a:cubicBezTo>
                    <a:pt x="110" y="127"/>
                    <a:pt x="110" y="127"/>
                    <a:pt x="110" y="12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1" y="33"/>
                    <a:pt x="126" y="33"/>
                    <a:pt x="130" y="33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4" y="81"/>
                    <a:pt x="134" y="81"/>
                    <a:pt x="134" y="81"/>
                  </a:cubicBezTo>
                  <a:cubicBezTo>
                    <a:pt x="137" y="127"/>
                    <a:pt x="137" y="127"/>
                    <a:pt x="137" y="127"/>
                  </a:cubicBezTo>
                  <a:lnTo>
                    <a:pt x="124" y="145"/>
                  </a:lnTo>
                  <a:close/>
                </a:path>
              </a:pathLst>
            </a:custGeom>
            <a:solidFill>
              <a:srgbClr val="FFFFFF">
                <a:alpha val="42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771422" y="494614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sz="2000" b="1" dirty="0"/>
              <a:t>标题文字</a:t>
            </a:r>
          </a:p>
        </p:txBody>
      </p:sp>
      <p:sp>
        <p:nvSpPr>
          <p:cNvPr id="49" name="Freeform 24"/>
          <p:cNvSpPr>
            <a:spLocks noChangeAspect="1" noEditPoints="1"/>
          </p:cNvSpPr>
          <p:nvPr/>
        </p:nvSpPr>
        <p:spPr bwMode="auto">
          <a:xfrm>
            <a:off x="3324023" y="3508393"/>
            <a:ext cx="938571" cy="936000"/>
          </a:xfrm>
          <a:custGeom>
            <a:avLst/>
            <a:gdLst>
              <a:gd name="T0" fmla="*/ 293 w 306"/>
              <a:gd name="T1" fmla="*/ 93 h 305"/>
              <a:gd name="T2" fmla="*/ 261 w 306"/>
              <a:gd name="T3" fmla="*/ 261 h 305"/>
              <a:gd name="T4" fmla="*/ 93 w 306"/>
              <a:gd name="T5" fmla="*/ 293 h 305"/>
              <a:gd name="T6" fmla="*/ 12 w 306"/>
              <a:gd name="T7" fmla="*/ 212 h 305"/>
              <a:gd name="T8" fmla="*/ 12 w 306"/>
              <a:gd name="T9" fmla="*/ 93 h 305"/>
              <a:gd name="T10" fmla="*/ 93 w 306"/>
              <a:gd name="T11" fmla="*/ 12 h 305"/>
              <a:gd name="T12" fmla="*/ 212 w 306"/>
              <a:gd name="T13" fmla="*/ 12 h 305"/>
              <a:gd name="T14" fmla="*/ 47 w 306"/>
              <a:gd name="T15" fmla="*/ 92 h 305"/>
              <a:gd name="T16" fmla="*/ 47 w 306"/>
              <a:gd name="T17" fmla="*/ 213 h 305"/>
              <a:gd name="T18" fmla="*/ 153 w 306"/>
              <a:gd name="T19" fmla="*/ 274 h 305"/>
              <a:gd name="T20" fmla="*/ 274 w 306"/>
              <a:gd name="T21" fmla="*/ 152 h 305"/>
              <a:gd name="T22" fmla="*/ 214 w 306"/>
              <a:gd name="T23" fmla="*/ 47 h 305"/>
              <a:gd name="T24" fmla="*/ 92 w 306"/>
              <a:gd name="T25" fmla="*/ 47 h 305"/>
              <a:gd name="T26" fmla="*/ 114 w 306"/>
              <a:gd name="T27" fmla="*/ 163 h 305"/>
              <a:gd name="T28" fmla="*/ 62 w 306"/>
              <a:gd name="T29" fmla="*/ 152 h 305"/>
              <a:gd name="T30" fmla="*/ 114 w 306"/>
              <a:gd name="T31" fmla="*/ 142 h 305"/>
              <a:gd name="T32" fmla="*/ 157 w 306"/>
              <a:gd name="T33" fmla="*/ 62 h 305"/>
              <a:gd name="T34" fmla="*/ 185 w 306"/>
              <a:gd name="T35" fmla="*/ 125 h 305"/>
              <a:gd name="T36" fmla="*/ 232 w 306"/>
              <a:gd name="T37" fmla="*/ 152 h 305"/>
              <a:gd name="T38" fmla="*/ 185 w 306"/>
              <a:gd name="T39" fmla="*/ 179 h 305"/>
              <a:gd name="T40" fmla="*/ 153 w 306"/>
              <a:gd name="T41" fmla="*/ 264 h 305"/>
              <a:gd name="T42" fmla="*/ 120 w 306"/>
              <a:gd name="T43" fmla="*/ 179 h 305"/>
              <a:gd name="T44" fmla="*/ 73 w 306"/>
              <a:gd name="T45" fmla="*/ 152 h 305"/>
              <a:gd name="T46" fmla="*/ 121 w 306"/>
              <a:gd name="T47" fmla="*/ 125 h 305"/>
              <a:gd name="T48" fmla="*/ 148 w 306"/>
              <a:gd name="T49" fmla="*/ 62 h 305"/>
              <a:gd name="T50" fmla="*/ 157 w 306"/>
              <a:gd name="T51" fmla="*/ 62 h 305"/>
              <a:gd name="T52" fmla="*/ 181 w 306"/>
              <a:gd name="T53" fmla="*/ 69 h 305"/>
              <a:gd name="T54" fmla="*/ 182 w 306"/>
              <a:gd name="T55" fmla="*/ 75 h 305"/>
              <a:gd name="T56" fmla="*/ 128 w 306"/>
              <a:gd name="T57" fmla="*/ 76 h 305"/>
              <a:gd name="T58" fmla="*/ 122 w 306"/>
              <a:gd name="T59" fmla="*/ 73 h 305"/>
              <a:gd name="T60" fmla="*/ 128 w 306"/>
              <a:gd name="T61" fmla="*/ 66 h 305"/>
              <a:gd name="T62" fmla="*/ 177 w 306"/>
              <a:gd name="T63" fmla="*/ 66 h 305"/>
              <a:gd name="T64" fmla="*/ 130 w 306"/>
              <a:gd name="T65" fmla="*/ 242 h 305"/>
              <a:gd name="T66" fmla="*/ 124 w 306"/>
              <a:gd name="T67" fmla="*/ 230 h 305"/>
              <a:gd name="T68" fmla="*/ 174 w 306"/>
              <a:gd name="T69" fmla="*/ 229 h 305"/>
              <a:gd name="T70" fmla="*/ 174 w 306"/>
              <a:gd name="T71" fmla="*/ 243 h 305"/>
              <a:gd name="T72" fmla="*/ 132 w 306"/>
              <a:gd name="T73" fmla="*/ 243 h 305"/>
              <a:gd name="T74" fmla="*/ 139 w 306"/>
              <a:gd name="T75" fmla="*/ 166 h 305"/>
              <a:gd name="T76" fmla="*/ 166 w 306"/>
              <a:gd name="T77" fmla="*/ 166 h 305"/>
              <a:gd name="T78" fmla="*/ 166 w 306"/>
              <a:gd name="T79" fmla="*/ 139 h 305"/>
              <a:gd name="T80" fmla="*/ 139 w 306"/>
              <a:gd name="T81" fmla="*/ 139 h 305"/>
              <a:gd name="T82" fmla="*/ 226 w 306"/>
              <a:gd name="T83" fmla="*/ 142 h 305"/>
              <a:gd name="T84" fmla="*/ 226 w 306"/>
              <a:gd name="T85" fmla="*/ 163 h 305"/>
              <a:gd name="T86" fmla="*/ 191 w 306"/>
              <a:gd name="T87" fmla="*/ 142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6" h="305">
                <a:moveTo>
                  <a:pt x="261" y="44"/>
                </a:moveTo>
                <a:cubicBezTo>
                  <a:pt x="274" y="58"/>
                  <a:pt x="285" y="74"/>
                  <a:pt x="293" y="93"/>
                </a:cubicBezTo>
                <a:cubicBezTo>
                  <a:pt x="301" y="112"/>
                  <a:pt x="306" y="132"/>
                  <a:pt x="306" y="152"/>
                </a:cubicBezTo>
                <a:cubicBezTo>
                  <a:pt x="306" y="195"/>
                  <a:pt x="291" y="231"/>
                  <a:pt x="261" y="261"/>
                </a:cubicBezTo>
                <a:cubicBezTo>
                  <a:pt x="231" y="290"/>
                  <a:pt x="195" y="305"/>
                  <a:pt x="153" y="305"/>
                </a:cubicBezTo>
                <a:cubicBezTo>
                  <a:pt x="132" y="305"/>
                  <a:pt x="112" y="301"/>
                  <a:pt x="93" y="293"/>
                </a:cubicBezTo>
                <a:cubicBezTo>
                  <a:pt x="75" y="285"/>
                  <a:pt x="58" y="274"/>
                  <a:pt x="45" y="261"/>
                </a:cubicBezTo>
                <a:cubicBezTo>
                  <a:pt x="31" y="247"/>
                  <a:pt x="20" y="231"/>
                  <a:pt x="12" y="212"/>
                </a:cubicBezTo>
                <a:cubicBezTo>
                  <a:pt x="4" y="193"/>
                  <a:pt x="0" y="173"/>
                  <a:pt x="0" y="152"/>
                </a:cubicBezTo>
                <a:cubicBezTo>
                  <a:pt x="0" y="132"/>
                  <a:pt x="4" y="112"/>
                  <a:pt x="12" y="93"/>
                </a:cubicBezTo>
                <a:cubicBezTo>
                  <a:pt x="20" y="74"/>
                  <a:pt x="31" y="58"/>
                  <a:pt x="45" y="44"/>
                </a:cubicBezTo>
                <a:cubicBezTo>
                  <a:pt x="58" y="31"/>
                  <a:pt x="75" y="20"/>
                  <a:pt x="93" y="12"/>
                </a:cubicBezTo>
                <a:cubicBezTo>
                  <a:pt x="112" y="4"/>
                  <a:pt x="132" y="0"/>
                  <a:pt x="153" y="0"/>
                </a:cubicBezTo>
                <a:cubicBezTo>
                  <a:pt x="174" y="0"/>
                  <a:pt x="193" y="4"/>
                  <a:pt x="212" y="12"/>
                </a:cubicBezTo>
                <a:cubicBezTo>
                  <a:pt x="231" y="20"/>
                  <a:pt x="247" y="31"/>
                  <a:pt x="261" y="44"/>
                </a:cubicBezTo>
                <a:close/>
                <a:moveTo>
                  <a:pt x="47" y="92"/>
                </a:moveTo>
                <a:cubicBezTo>
                  <a:pt x="37" y="110"/>
                  <a:pt x="31" y="130"/>
                  <a:pt x="31" y="152"/>
                </a:cubicBezTo>
                <a:cubicBezTo>
                  <a:pt x="31" y="174"/>
                  <a:pt x="37" y="195"/>
                  <a:pt x="47" y="213"/>
                </a:cubicBezTo>
                <a:cubicBezTo>
                  <a:pt x="58" y="232"/>
                  <a:pt x="73" y="247"/>
                  <a:pt x="92" y="258"/>
                </a:cubicBezTo>
                <a:cubicBezTo>
                  <a:pt x="110" y="269"/>
                  <a:pt x="131" y="274"/>
                  <a:pt x="153" y="274"/>
                </a:cubicBezTo>
                <a:cubicBezTo>
                  <a:pt x="186" y="274"/>
                  <a:pt x="215" y="262"/>
                  <a:pt x="239" y="238"/>
                </a:cubicBezTo>
                <a:cubicBezTo>
                  <a:pt x="262" y="215"/>
                  <a:pt x="274" y="186"/>
                  <a:pt x="274" y="152"/>
                </a:cubicBezTo>
                <a:cubicBezTo>
                  <a:pt x="274" y="130"/>
                  <a:pt x="269" y="110"/>
                  <a:pt x="258" y="92"/>
                </a:cubicBezTo>
                <a:cubicBezTo>
                  <a:pt x="247" y="73"/>
                  <a:pt x="232" y="58"/>
                  <a:pt x="214" y="47"/>
                </a:cubicBezTo>
                <a:cubicBezTo>
                  <a:pt x="195" y="36"/>
                  <a:pt x="175" y="31"/>
                  <a:pt x="153" y="31"/>
                </a:cubicBezTo>
                <a:cubicBezTo>
                  <a:pt x="131" y="31"/>
                  <a:pt x="110" y="36"/>
                  <a:pt x="92" y="47"/>
                </a:cubicBezTo>
                <a:cubicBezTo>
                  <a:pt x="73" y="58"/>
                  <a:pt x="58" y="73"/>
                  <a:pt x="47" y="92"/>
                </a:cubicBezTo>
                <a:close/>
                <a:moveTo>
                  <a:pt x="114" y="163"/>
                </a:moveTo>
                <a:cubicBezTo>
                  <a:pt x="80" y="163"/>
                  <a:pt x="80" y="163"/>
                  <a:pt x="80" y="163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114" y="142"/>
                  <a:pt x="114" y="142"/>
                  <a:pt x="114" y="142"/>
                </a:cubicBezTo>
                <a:lnTo>
                  <a:pt x="114" y="163"/>
                </a:lnTo>
                <a:close/>
                <a:moveTo>
                  <a:pt x="157" y="62"/>
                </a:moveTo>
                <a:cubicBezTo>
                  <a:pt x="168" y="113"/>
                  <a:pt x="168" y="113"/>
                  <a:pt x="168" y="113"/>
                </a:cubicBezTo>
                <a:cubicBezTo>
                  <a:pt x="175" y="116"/>
                  <a:pt x="180" y="120"/>
                  <a:pt x="185" y="125"/>
                </a:cubicBezTo>
                <a:cubicBezTo>
                  <a:pt x="190" y="131"/>
                  <a:pt x="193" y="137"/>
                  <a:pt x="194" y="144"/>
                </a:cubicBezTo>
                <a:cubicBezTo>
                  <a:pt x="232" y="152"/>
                  <a:pt x="232" y="152"/>
                  <a:pt x="232" y="152"/>
                </a:cubicBezTo>
                <a:cubicBezTo>
                  <a:pt x="194" y="161"/>
                  <a:pt x="194" y="161"/>
                  <a:pt x="194" y="161"/>
                </a:cubicBezTo>
                <a:cubicBezTo>
                  <a:pt x="193" y="167"/>
                  <a:pt x="190" y="174"/>
                  <a:pt x="185" y="179"/>
                </a:cubicBezTo>
                <a:cubicBezTo>
                  <a:pt x="181" y="184"/>
                  <a:pt x="176" y="188"/>
                  <a:pt x="169" y="191"/>
                </a:cubicBezTo>
                <a:cubicBezTo>
                  <a:pt x="153" y="264"/>
                  <a:pt x="153" y="264"/>
                  <a:pt x="153" y="264"/>
                </a:cubicBezTo>
                <a:cubicBezTo>
                  <a:pt x="136" y="191"/>
                  <a:pt x="136" y="191"/>
                  <a:pt x="136" y="191"/>
                </a:cubicBezTo>
                <a:cubicBezTo>
                  <a:pt x="130" y="188"/>
                  <a:pt x="124" y="185"/>
                  <a:pt x="120" y="179"/>
                </a:cubicBezTo>
                <a:cubicBezTo>
                  <a:pt x="116" y="174"/>
                  <a:pt x="113" y="168"/>
                  <a:pt x="111" y="161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113" y="137"/>
                  <a:pt x="116" y="131"/>
                  <a:pt x="121" y="125"/>
                </a:cubicBezTo>
                <a:cubicBezTo>
                  <a:pt x="125" y="120"/>
                  <a:pt x="131" y="116"/>
                  <a:pt x="137" y="113"/>
                </a:cubicBezTo>
                <a:cubicBezTo>
                  <a:pt x="148" y="62"/>
                  <a:pt x="148" y="62"/>
                  <a:pt x="148" y="62"/>
                </a:cubicBezTo>
                <a:cubicBezTo>
                  <a:pt x="153" y="41"/>
                  <a:pt x="153" y="41"/>
                  <a:pt x="153" y="41"/>
                </a:cubicBezTo>
                <a:lnTo>
                  <a:pt x="157" y="62"/>
                </a:lnTo>
                <a:close/>
                <a:moveTo>
                  <a:pt x="177" y="66"/>
                </a:moveTo>
                <a:cubicBezTo>
                  <a:pt x="179" y="67"/>
                  <a:pt x="180" y="68"/>
                  <a:pt x="181" y="69"/>
                </a:cubicBezTo>
                <a:cubicBezTo>
                  <a:pt x="181" y="70"/>
                  <a:pt x="182" y="71"/>
                  <a:pt x="183" y="73"/>
                </a:cubicBezTo>
                <a:cubicBezTo>
                  <a:pt x="183" y="74"/>
                  <a:pt x="183" y="75"/>
                  <a:pt x="182" y="75"/>
                </a:cubicBezTo>
                <a:cubicBezTo>
                  <a:pt x="181" y="76"/>
                  <a:pt x="180" y="76"/>
                  <a:pt x="177" y="76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26" y="76"/>
                  <a:pt x="124" y="76"/>
                  <a:pt x="123" y="75"/>
                </a:cubicBezTo>
                <a:cubicBezTo>
                  <a:pt x="122" y="75"/>
                  <a:pt x="122" y="74"/>
                  <a:pt x="122" y="73"/>
                </a:cubicBezTo>
                <a:cubicBezTo>
                  <a:pt x="123" y="72"/>
                  <a:pt x="124" y="71"/>
                  <a:pt x="124" y="70"/>
                </a:cubicBezTo>
                <a:cubicBezTo>
                  <a:pt x="125" y="69"/>
                  <a:pt x="127" y="68"/>
                  <a:pt x="128" y="66"/>
                </a:cubicBezTo>
                <a:cubicBezTo>
                  <a:pt x="153" y="41"/>
                  <a:pt x="153" y="41"/>
                  <a:pt x="153" y="41"/>
                </a:cubicBezTo>
                <a:lnTo>
                  <a:pt x="177" y="66"/>
                </a:lnTo>
                <a:close/>
                <a:moveTo>
                  <a:pt x="132" y="243"/>
                </a:moveTo>
                <a:cubicBezTo>
                  <a:pt x="132" y="243"/>
                  <a:pt x="131" y="242"/>
                  <a:pt x="130" y="242"/>
                </a:cubicBezTo>
                <a:cubicBezTo>
                  <a:pt x="128" y="239"/>
                  <a:pt x="126" y="237"/>
                  <a:pt x="124" y="235"/>
                </a:cubicBezTo>
                <a:cubicBezTo>
                  <a:pt x="123" y="233"/>
                  <a:pt x="123" y="231"/>
                  <a:pt x="124" y="230"/>
                </a:cubicBezTo>
                <a:cubicBezTo>
                  <a:pt x="125" y="229"/>
                  <a:pt x="127" y="229"/>
                  <a:pt x="132" y="229"/>
                </a:cubicBezTo>
                <a:cubicBezTo>
                  <a:pt x="174" y="229"/>
                  <a:pt x="174" y="229"/>
                  <a:pt x="174" y="229"/>
                </a:cubicBezTo>
                <a:cubicBezTo>
                  <a:pt x="179" y="229"/>
                  <a:pt x="182" y="230"/>
                  <a:pt x="182" y="231"/>
                </a:cubicBezTo>
                <a:cubicBezTo>
                  <a:pt x="182" y="232"/>
                  <a:pt x="179" y="236"/>
                  <a:pt x="174" y="243"/>
                </a:cubicBezTo>
                <a:cubicBezTo>
                  <a:pt x="153" y="264"/>
                  <a:pt x="153" y="264"/>
                  <a:pt x="153" y="264"/>
                </a:cubicBezTo>
                <a:lnTo>
                  <a:pt x="132" y="243"/>
                </a:lnTo>
                <a:close/>
                <a:moveTo>
                  <a:pt x="134" y="152"/>
                </a:moveTo>
                <a:cubicBezTo>
                  <a:pt x="134" y="158"/>
                  <a:pt x="135" y="162"/>
                  <a:pt x="139" y="166"/>
                </a:cubicBezTo>
                <a:cubicBezTo>
                  <a:pt x="143" y="170"/>
                  <a:pt x="147" y="172"/>
                  <a:pt x="153" y="172"/>
                </a:cubicBezTo>
                <a:cubicBezTo>
                  <a:pt x="158" y="172"/>
                  <a:pt x="163" y="170"/>
                  <a:pt x="166" y="166"/>
                </a:cubicBezTo>
                <a:cubicBezTo>
                  <a:pt x="170" y="162"/>
                  <a:pt x="172" y="158"/>
                  <a:pt x="172" y="152"/>
                </a:cubicBezTo>
                <a:cubicBezTo>
                  <a:pt x="172" y="147"/>
                  <a:pt x="170" y="143"/>
                  <a:pt x="166" y="139"/>
                </a:cubicBezTo>
                <a:cubicBezTo>
                  <a:pt x="163" y="135"/>
                  <a:pt x="158" y="133"/>
                  <a:pt x="153" y="133"/>
                </a:cubicBezTo>
                <a:cubicBezTo>
                  <a:pt x="147" y="133"/>
                  <a:pt x="143" y="135"/>
                  <a:pt x="139" y="139"/>
                </a:cubicBezTo>
                <a:cubicBezTo>
                  <a:pt x="135" y="143"/>
                  <a:pt x="134" y="147"/>
                  <a:pt x="134" y="152"/>
                </a:cubicBezTo>
                <a:close/>
                <a:moveTo>
                  <a:pt x="226" y="142"/>
                </a:moveTo>
                <a:cubicBezTo>
                  <a:pt x="243" y="152"/>
                  <a:pt x="243" y="152"/>
                  <a:pt x="243" y="152"/>
                </a:cubicBezTo>
                <a:cubicBezTo>
                  <a:pt x="226" y="163"/>
                  <a:pt x="226" y="163"/>
                  <a:pt x="226" y="163"/>
                </a:cubicBezTo>
                <a:cubicBezTo>
                  <a:pt x="191" y="163"/>
                  <a:pt x="191" y="163"/>
                  <a:pt x="191" y="163"/>
                </a:cubicBezTo>
                <a:cubicBezTo>
                  <a:pt x="191" y="142"/>
                  <a:pt x="191" y="142"/>
                  <a:pt x="191" y="142"/>
                </a:cubicBezTo>
                <a:lnTo>
                  <a:pt x="226" y="142"/>
                </a:lnTo>
                <a:close/>
              </a:path>
            </a:pathLst>
          </a:custGeom>
          <a:solidFill>
            <a:srgbClr val="FFFFFF">
              <a:alpha val="58000"/>
            </a:srgb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3188014" y="357628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/>
              <a:t>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190673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>
            <a:spLocks noChangeAspect="1"/>
          </p:cNvSpPr>
          <p:nvPr/>
        </p:nvSpPr>
        <p:spPr>
          <a:xfrm>
            <a:off x="3226546" y="1662301"/>
            <a:ext cx="2052000" cy="20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>
            <a:spLocks noChangeAspect="1"/>
          </p:cNvSpPr>
          <p:nvPr/>
        </p:nvSpPr>
        <p:spPr>
          <a:xfrm>
            <a:off x="3226546" y="1662301"/>
            <a:ext cx="2052000" cy="2052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>
            <a:spLocks noChangeAspect="1"/>
          </p:cNvSpPr>
          <p:nvPr/>
        </p:nvSpPr>
        <p:spPr>
          <a:xfrm>
            <a:off x="3454547" y="1890302"/>
            <a:ext cx="1595999" cy="159599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373926" y="2238020"/>
            <a:ext cx="1460765" cy="8942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2752289" y="233120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</a:rPr>
              <a:t>01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3614146" y="2049901"/>
            <a:ext cx="1276800" cy="1276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3544660" y="239591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</a:p>
        </p:txBody>
      </p:sp>
      <p:pic>
        <p:nvPicPr>
          <p:cNvPr id="54" name="图片 5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flipV="1">
            <a:off x="2408668" y="2009942"/>
            <a:ext cx="1460766" cy="360000"/>
          </a:xfrm>
          <a:prstGeom prst="rect">
            <a:avLst/>
          </a:prstGeom>
        </p:spPr>
      </p:pic>
      <p:sp>
        <p:nvSpPr>
          <p:cNvPr id="55" name="椭圆 54"/>
          <p:cNvSpPr>
            <a:spLocks noChangeAspect="1"/>
          </p:cNvSpPr>
          <p:nvPr/>
        </p:nvSpPr>
        <p:spPr>
          <a:xfrm>
            <a:off x="7235836" y="1662301"/>
            <a:ext cx="2052000" cy="20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>
            <a:spLocks noChangeAspect="1"/>
          </p:cNvSpPr>
          <p:nvPr/>
        </p:nvSpPr>
        <p:spPr>
          <a:xfrm>
            <a:off x="7235836" y="1662301"/>
            <a:ext cx="2052000" cy="205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>
            <a:spLocks noChangeAspect="1"/>
          </p:cNvSpPr>
          <p:nvPr/>
        </p:nvSpPr>
        <p:spPr>
          <a:xfrm>
            <a:off x="7463837" y="1890302"/>
            <a:ext cx="1595999" cy="159599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6383216" y="2238020"/>
            <a:ext cx="1460765" cy="8942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6761579" y="2331209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</a:rPr>
              <a:t>02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0" name="椭圆 59"/>
          <p:cNvSpPr>
            <a:spLocks noChangeAspect="1"/>
          </p:cNvSpPr>
          <p:nvPr/>
        </p:nvSpPr>
        <p:spPr>
          <a:xfrm>
            <a:off x="7623436" y="2049901"/>
            <a:ext cx="1276800" cy="1276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7553950" y="239591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</a:p>
        </p:txBody>
      </p:sp>
      <p:sp>
        <p:nvSpPr>
          <p:cNvPr id="64" name="椭圆 63"/>
          <p:cNvSpPr>
            <a:spLocks noChangeAspect="1"/>
          </p:cNvSpPr>
          <p:nvPr/>
        </p:nvSpPr>
        <p:spPr>
          <a:xfrm>
            <a:off x="3226546" y="4034856"/>
            <a:ext cx="2052000" cy="20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>
            <a:spLocks noChangeAspect="1"/>
          </p:cNvSpPr>
          <p:nvPr/>
        </p:nvSpPr>
        <p:spPr>
          <a:xfrm>
            <a:off x="3226546" y="4034856"/>
            <a:ext cx="2052000" cy="205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>
            <a:spLocks noChangeAspect="1"/>
          </p:cNvSpPr>
          <p:nvPr/>
        </p:nvSpPr>
        <p:spPr>
          <a:xfrm>
            <a:off x="3454547" y="4262857"/>
            <a:ext cx="1595999" cy="159599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2373926" y="4610575"/>
            <a:ext cx="1460765" cy="8942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2752289" y="470376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</a:rPr>
              <a:t>03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9" name="椭圆 68"/>
          <p:cNvSpPr>
            <a:spLocks noChangeAspect="1"/>
          </p:cNvSpPr>
          <p:nvPr/>
        </p:nvSpPr>
        <p:spPr>
          <a:xfrm>
            <a:off x="3614146" y="4422456"/>
            <a:ext cx="1276800" cy="1276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3544660" y="476846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</a:p>
        </p:txBody>
      </p:sp>
      <p:sp>
        <p:nvSpPr>
          <p:cNvPr id="73" name="椭圆 72"/>
          <p:cNvSpPr>
            <a:spLocks noChangeAspect="1"/>
          </p:cNvSpPr>
          <p:nvPr/>
        </p:nvSpPr>
        <p:spPr>
          <a:xfrm>
            <a:off x="7235836" y="4034856"/>
            <a:ext cx="2052000" cy="20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>
            <a:spLocks noChangeAspect="1"/>
          </p:cNvSpPr>
          <p:nvPr/>
        </p:nvSpPr>
        <p:spPr>
          <a:xfrm>
            <a:off x="7235836" y="4034856"/>
            <a:ext cx="2052000" cy="2052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143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>
            <a:spLocks noChangeAspect="1"/>
          </p:cNvSpPr>
          <p:nvPr/>
        </p:nvSpPr>
        <p:spPr>
          <a:xfrm>
            <a:off x="7463837" y="4262857"/>
            <a:ext cx="1595999" cy="159599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6383216" y="4610575"/>
            <a:ext cx="1460765" cy="8942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6761579" y="470376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</a:rPr>
              <a:t>04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8" name="椭圆 77"/>
          <p:cNvSpPr>
            <a:spLocks noChangeAspect="1"/>
          </p:cNvSpPr>
          <p:nvPr/>
        </p:nvSpPr>
        <p:spPr>
          <a:xfrm>
            <a:off x="7623436" y="4422456"/>
            <a:ext cx="1276800" cy="12768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35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文本框 78"/>
          <p:cNvSpPr txBox="1"/>
          <p:nvPr/>
        </p:nvSpPr>
        <p:spPr>
          <a:xfrm>
            <a:off x="7553950" y="476846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</a:p>
        </p:txBody>
      </p:sp>
      <p:pic>
        <p:nvPicPr>
          <p:cNvPr id="38" name="图片 37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flipV="1">
            <a:off x="6444278" y="2009942"/>
            <a:ext cx="1460766" cy="360000"/>
          </a:xfrm>
          <a:prstGeom prst="rect">
            <a:avLst/>
          </a:prstGeom>
        </p:spPr>
      </p:pic>
      <p:pic>
        <p:nvPicPr>
          <p:cNvPr id="42" name="图片 41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flipV="1">
            <a:off x="2408668" y="4363487"/>
            <a:ext cx="1460766" cy="360000"/>
          </a:xfrm>
          <a:prstGeom prst="rect">
            <a:avLst/>
          </a:prstGeom>
        </p:spPr>
      </p:pic>
      <p:pic>
        <p:nvPicPr>
          <p:cNvPr id="45" name="图片 44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flipV="1">
            <a:off x="6444278" y="4363487"/>
            <a:ext cx="1460766" cy="360000"/>
          </a:xfrm>
          <a:prstGeom prst="rect">
            <a:avLst/>
          </a:prstGeom>
        </p:spPr>
      </p:pic>
      <p:pic>
        <p:nvPicPr>
          <p:cNvPr id="46" name="图片 45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>
            <a:off x="2408668" y="5384238"/>
            <a:ext cx="1460766" cy="360000"/>
          </a:xfrm>
          <a:prstGeom prst="rect">
            <a:avLst/>
          </a:prstGeom>
        </p:spPr>
      </p:pic>
      <p:pic>
        <p:nvPicPr>
          <p:cNvPr id="47" name="图片 46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>
            <a:off x="6444278" y="5384238"/>
            <a:ext cx="1460766" cy="360000"/>
          </a:xfrm>
          <a:prstGeom prst="rect">
            <a:avLst/>
          </a:prstGeom>
        </p:spPr>
      </p:pic>
      <p:pic>
        <p:nvPicPr>
          <p:cNvPr id="48" name="图片 47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>
            <a:off x="2408668" y="3009983"/>
            <a:ext cx="1460766" cy="360000"/>
          </a:xfrm>
          <a:prstGeom prst="rect">
            <a:avLst/>
          </a:prstGeom>
        </p:spPr>
      </p:pic>
      <p:pic>
        <p:nvPicPr>
          <p:cNvPr id="49" name="图片 48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>
            <a:off x="6444278" y="3009983"/>
            <a:ext cx="1460766" cy="360000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344806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>
            <a:spLocks noChangeAspect="1"/>
          </p:cNvSpPr>
          <p:nvPr/>
        </p:nvSpPr>
        <p:spPr>
          <a:xfrm>
            <a:off x="6925793" y="4044712"/>
            <a:ext cx="1296000" cy="129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>
            <a:spLocks noChangeAspect="1"/>
          </p:cNvSpPr>
          <p:nvPr/>
        </p:nvSpPr>
        <p:spPr>
          <a:xfrm>
            <a:off x="5642969" y="3320093"/>
            <a:ext cx="1584000" cy="1584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4098294" y="2562045"/>
            <a:ext cx="1872000" cy="187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352315" y="1644949"/>
            <a:ext cx="2087592" cy="208759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537410" y="1830044"/>
            <a:ext cx="1717403" cy="17174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4278294" y="2742045"/>
            <a:ext cx="1512000" cy="151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143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5858969" y="3536093"/>
            <a:ext cx="1152000" cy="115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1143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7105793" y="4224712"/>
            <a:ext cx="936000" cy="936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143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27"/>
          <p:cNvSpPr>
            <a:spLocks noChangeAspect="1" noEditPoints="1"/>
          </p:cNvSpPr>
          <p:nvPr/>
        </p:nvSpPr>
        <p:spPr bwMode="auto">
          <a:xfrm>
            <a:off x="7324817" y="4440712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3"/>
          <p:cNvSpPr>
            <a:spLocks noChangeAspect="1" noEditPoints="1"/>
          </p:cNvSpPr>
          <p:nvPr/>
        </p:nvSpPr>
        <p:spPr bwMode="auto">
          <a:xfrm>
            <a:off x="6155814" y="3860093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9"/>
          <p:cNvSpPr>
            <a:spLocks noChangeAspect="1" noEditPoints="1"/>
          </p:cNvSpPr>
          <p:nvPr/>
        </p:nvSpPr>
        <p:spPr bwMode="auto">
          <a:xfrm>
            <a:off x="4616695" y="3255834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29"/>
          <p:cNvSpPr>
            <a:spLocks noChangeAspect="1" noEditPoints="1"/>
          </p:cNvSpPr>
          <p:nvPr/>
        </p:nvSpPr>
        <p:spPr bwMode="auto">
          <a:xfrm>
            <a:off x="3115375" y="2436745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097287" y="157200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40241" y="154123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</a:rPr>
              <a:t>01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95465" y="385955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438419" y="3828780"/>
            <a:ext cx="757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</a:rPr>
              <a:t>02</a:t>
            </a:r>
            <a:endParaRPr lang="zh-CN" altLang="en-US" sz="4000" dirty="0">
              <a:solidFill>
                <a:schemeClr val="accent3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54084" y="338409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97038" y="335331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5"/>
                </a:solidFill>
              </a:rPr>
              <a:t>03</a:t>
            </a:r>
            <a:endParaRPr lang="zh-CN" altLang="en-US" sz="4000" dirty="0">
              <a:solidFill>
                <a:schemeClr val="accent5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36780" y="504744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179734" y="501666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6"/>
                </a:solidFill>
              </a:rPr>
              <a:t>04</a:t>
            </a:r>
            <a:endParaRPr lang="zh-CN" altLang="en-US" sz="4000" dirty="0">
              <a:solidFill>
                <a:schemeClr val="accent6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31642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873083" y="4527572"/>
            <a:ext cx="1007999" cy="1007999"/>
          </a:xfrm>
          <a:prstGeom prst="ellipse">
            <a:avLst/>
          </a:prstGeom>
          <a:solidFill>
            <a:schemeClr val="bg2"/>
          </a:solidFill>
          <a:ln w="730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741500" y="4400675"/>
            <a:ext cx="1007999" cy="1007999"/>
          </a:xfrm>
          <a:prstGeom prst="ellipse">
            <a:avLst/>
          </a:prstGeom>
          <a:solidFill>
            <a:schemeClr val="accent6"/>
          </a:solidFill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innerShdw blurRad="127000" dist="165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>
            <a:off x="3749499" y="4464123"/>
            <a:ext cx="5536691" cy="1008000"/>
          </a:xfrm>
          <a:custGeom>
            <a:avLst/>
            <a:gdLst>
              <a:gd name="connsiteX0" fmla="*/ 463923 w 5096436"/>
              <a:gd name="connsiteY0" fmla="*/ 0 h 927848"/>
              <a:gd name="connsiteX1" fmla="*/ 463924 w 5096436"/>
              <a:gd name="connsiteY1" fmla="*/ 0 h 927848"/>
              <a:gd name="connsiteX2" fmla="*/ 5096436 w 5096436"/>
              <a:gd name="connsiteY2" fmla="*/ 0 h 927848"/>
              <a:gd name="connsiteX3" fmla="*/ 5096436 w 5096436"/>
              <a:gd name="connsiteY3" fmla="*/ 121924 h 927848"/>
              <a:gd name="connsiteX4" fmla="*/ 3926681 w 5096436"/>
              <a:gd name="connsiteY4" fmla="*/ 121924 h 927848"/>
              <a:gd name="connsiteX5" fmla="*/ 2508394 w 5096436"/>
              <a:gd name="connsiteY5" fmla="*/ 121924 h 927848"/>
              <a:gd name="connsiteX6" fmla="*/ 511641 w 5096436"/>
              <a:gd name="connsiteY6" fmla="*/ 121924 h 927848"/>
              <a:gd name="connsiteX7" fmla="*/ 511640 w 5096436"/>
              <a:gd name="connsiteY7" fmla="*/ 121924 h 927848"/>
              <a:gd name="connsiteX8" fmla="*/ 442716 w 5096436"/>
              <a:gd name="connsiteY8" fmla="*/ 128872 h 927848"/>
              <a:gd name="connsiteX9" fmla="*/ 169641 w 5096436"/>
              <a:gd name="connsiteY9" fmla="*/ 463924 h 927848"/>
              <a:gd name="connsiteX10" fmla="*/ 511641 w 5096436"/>
              <a:gd name="connsiteY10" fmla="*/ 805924 h 927848"/>
              <a:gd name="connsiteX11" fmla="*/ 511648 w 5096436"/>
              <a:gd name="connsiteY11" fmla="*/ 805923 h 927848"/>
              <a:gd name="connsiteX12" fmla="*/ 2508394 w 5096436"/>
              <a:gd name="connsiteY12" fmla="*/ 805923 h 927848"/>
              <a:gd name="connsiteX13" fmla="*/ 3926681 w 5096436"/>
              <a:gd name="connsiteY13" fmla="*/ 805923 h 927848"/>
              <a:gd name="connsiteX14" fmla="*/ 5096436 w 5096436"/>
              <a:gd name="connsiteY14" fmla="*/ 805923 h 927848"/>
              <a:gd name="connsiteX15" fmla="*/ 5096436 w 5096436"/>
              <a:gd name="connsiteY15" fmla="*/ 927847 h 927848"/>
              <a:gd name="connsiteX16" fmla="*/ 463934 w 5096436"/>
              <a:gd name="connsiteY16" fmla="*/ 927847 h 927848"/>
              <a:gd name="connsiteX17" fmla="*/ 463924 w 5096436"/>
              <a:gd name="connsiteY17" fmla="*/ 927848 h 927848"/>
              <a:gd name="connsiteX18" fmla="*/ 0 w 5096436"/>
              <a:gd name="connsiteY18" fmla="*/ 463924 h 927848"/>
              <a:gd name="connsiteX19" fmla="*/ 370427 w 5096436"/>
              <a:gd name="connsiteY19" fmla="*/ 9425 h 92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96436" h="927848">
                <a:moveTo>
                  <a:pt x="463923" y="0"/>
                </a:moveTo>
                <a:lnTo>
                  <a:pt x="463924" y="0"/>
                </a:lnTo>
                <a:lnTo>
                  <a:pt x="5096436" y="0"/>
                </a:lnTo>
                <a:lnTo>
                  <a:pt x="5096436" y="121924"/>
                </a:lnTo>
                <a:lnTo>
                  <a:pt x="3926681" y="121924"/>
                </a:lnTo>
                <a:lnTo>
                  <a:pt x="2508394" y="121924"/>
                </a:lnTo>
                <a:lnTo>
                  <a:pt x="511641" y="121924"/>
                </a:lnTo>
                <a:lnTo>
                  <a:pt x="511640" y="121924"/>
                </a:lnTo>
                <a:lnTo>
                  <a:pt x="442716" y="128872"/>
                </a:lnTo>
                <a:cubicBezTo>
                  <a:pt x="286872" y="160763"/>
                  <a:pt x="169641" y="298653"/>
                  <a:pt x="169641" y="463924"/>
                </a:cubicBezTo>
                <a:cubicBezTo>
                  <a:pt x="169641" y="652805"/>
                  <a:pt x="322760" y="805924"/>
                  <a:pt x="511641" y="805924"/>
                </a:cubicBezTo>
                <a:lnTo>
                  <a:pt x="511648" y="805923"/>
                </a:lnTo>
                <a:lnTo>
                  <a:pt x="2508394" y="805923"/>
                </a:lnTo>
                <a:lnTo>
                  <a:pt x="3926681" y="805923"/>
                </a:lnTo>
                <a:lnTo>
                  <a:pt x="5096436" y="805923"/>
                </a:lnTo>
                <a:lnTo>
                  <a:pt x="5096436" y="927847"/>
                </a:lnTo>
                <a:lnTo>
                  <a:pt x="463934" y="927847"/>
                </a:lnTo>
                <a:lnTo>
                  <a:pt x="463924" y="927848"/>
                </a:lnTo>
                <a:cubicBezTo>
                  <a:pt x="207706" y="927848"/>
                  <a:pt x="0" y="720142"/>
                  <a:pt x="0" y="463924"/>
                </a:cubicBezTo>
                <a:cubicBezTo>
                  <a:pt x="0" y="239733"/>
                  <a:pt x="159025" y="52685"/>
                  <a:pt x="370427" y="942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"/>
                </a:schemeClr>
              </a:gs>
              <a:gs pos="88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5080337" y="473729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154683" y="4614180"/>
            <a:ext cx="84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6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sz="4000" dirty="0">
              <a:solidFill>
                <a:schemeClr val="accent6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023100" y="4715845"/>
            <a:ext cx="0" cy="504557"/>
          </a:xfrm>
          <a:prstGeom prst="line">
            <a:avLst/>
          </a:prstGeom>
          <a:gradFill flip="none" rotWithShape="1">
            <a:gsLst>
              <a:gs pos="0">
                <a:schemeClr val="bg1">
                  <a:alpha val="3000"/>
                </a:schemeClr>
              </a:gs>
              <a:gs pos="88000">
                <a:schemeClr val="bg1"/>
              </a:gs>
            </a:gsLst>
            <a:lin ang="10800000" scaled="1"/>
            <a:tileRect/>
          </a:gradFill>
          <a:ln w="25400">
            <a:solidFill>
              <a:schemeClr val="accent6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任意多边形 16"/>
          <p:cNvSpPr/>
          <p:nvPr/>
        </p:nvSpPr>
        <p:spPr>
          <a:xfrm flipH="1">
            <a:off x="3831654" y="3149740"/>
            <a:ext cx="5536691" cy="1008000"/>
          </a:xfrm>
          <a:custGeom>
            <a:avLst/>
            <a:gdLst>
              <a:gd name="connsiteX0" fmla="*/ 463923 w 5096436"/>
              <a:gd name="connsiteY0" fmla="*/ 0 h 927848"/>
              <a:gd name="connsiteX1" fmla="*/ 463924 w 5096436"/>
              <a:gd name="connsiteY1" fmla="*/ 0 h 927848"/>
              <a:gd name="connsiteX2" fmla="*/ 5096436 w 5096436"/>
              <a:gd name="connsiteY2" fmla="*/ 0 h 927848"/>
              <a:gd name="connsiteX3" fmla="*/ 5096436 w 5096436"/>
              <a:gd name="connsiteY3" fmla="*/ 121924 h 927848"/>
              <a:gd name="connsiteX4" fmla="*/ 3926681 w 5096436"/>
              <a:gd name="connsiteY4" fmla="*/ 121924 h 927848"/>
              <a:gd name="connsiteX5" fmla="*/ 2508394 w 5096436"/>
              <a:gd name="connsiteY5" fmla="*/ 121924 h 927848"/>
              <a:gd name="connsiteX6" fmla="*/ 511641 w 5096436"/>
              <a:gd name="connsiteY6" fmla="*/ 121924 h 927848"/>
              <a:gd name="connsiteX7" fmla="*/ 511640 w 5096436"/>
              <a:gd name="connsiteY7" fmla="*/ 121924 h 927848"/>
              <a:gd name="connsiteX8" fmla="*/ 442716 w 5096436"/>
              <a:gd name="connsiteY8" fmla="*/ 128872 h 927848"/>
              <a:gd name="connsiteX9" fmla="*/ 169641 w 5096436"/>
              <a:gd name="connsiteY9" fmla="*/ 463924 h 927848"/>
              <a:gd name="connsiteX10" fmla="*/ 511641 w 5096436"/>
              <a:gd name="connsiteY10" fmla="*/ 805924 h 927848"/>
              <a:gd name="connsiteX11" fmla="*/ 511648 w 5096436"/>
              <a:gd name="connsiteY11" fmla="*/ 805923 h 927848"/>
              <a:gd name="connsiteX12" fmla="*/ 2508394 w 5096436"/>
              <a:gd name="connsiteY12" fmla="*/ 805923 h 927848"/>
              <a:gd name="connsiteX13" fmla="*/ 3926681 w 5096436"/>
              <a:gd name="connsiteY13" fmla="*/ 805923 h 927848"/>
              <a:gd name="connsiteX14" fmla="*/ 5096436 w 5096436"/>
              <a:gd name="connsiteY14" fmla="*/ 805923 h 927848"/>
              <a:gd name="connsiteX15" fmla="*/ 5096436 w 5096436"/>
              <a:gd name="connsiteY15" fmla="*/ 927847 h 927848"/>
              <a:gd name="connsiteX16" fmla="*/ 463934 w 5096436"/>
              <a:gd name="connsiteY16" fmla="*/ 927847 h 927848"/>
              <a:gd name="connsiteX17" fmla="*/ 463924 w 5096436"/>
              <a:gd name="connsiteY17" fmla="*/ 927848 h 927848"/>
              <a:gd name="connsiteX18" fmla="*/ 0 w 5096436"/>
              <a:gd name="connsiteY18" fmla="*/ 463924 h 927848"/>
              <a:gd name="connsiteX19" fmla="*/ 370427 w 5096436"/>
              <a:gd name="connsiteY19" fmla="*/ 9425 h 92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96436" h="927848">
                <a:moveTo>
                  <a:pt x="463923" y="0"/>
                </a:moveTo>
                <a:lnTo>
                  <a:pt x="463924" y="0"/>
                </a:lnTo>
                <a:lnTo>
                  <a:pt x="5096436" y="0"/>
                </a:lnTo>
                <a:lnTo>
                  <a:pt x="5096436" y="121924"/>
                </a:lnTo>
                <a:lnTo>
                  <a:pt x="3926681" y="121924"/>
                </a:lnTo>
                <a:lnTo>
                  <a:pt x="2508394" y="121924"/>
                </a:lnTo>
                <a:lnTo>
                  <a:pt x="511641" y="121924"/>
                </a:lnTo>
                <a:lnTo>
                  <a:pt x="511640" y="121924"/>
                </a:lnTo>
                <a:lnTo>
                  <a:pt x="442716" y="128872"/>
                </a:lnTo>
                <a:cubicBezTo>
                  <a:pt x="286872" y="160763"/>
                  <a:pt x="169641" y="298653"/>
                  <a:pt x="169641" y="463924"/>
                </a:cubicBezTo>
                <a:cubicBezTo>
                  <a:pt x="169641" y="652805"/>
                  <a:pt x="322760" y="805924"/>
                  <a:pt x="511641" y="805924"/>
                </a:cubicBezTo>
                <a:lnTo>
                  <a:pt x="511648" y="805923"/>
                </a:lnTo>
                <a:lnTo>
                  <a:pt x="2508394" y="805923"/>
                </a:lnTo>
                <a:lnTo>
                  <a:pt x="3926681" y="805923"/>
                </a:lnTo>
                <a:lnTo>
                  <a:pt x="5096436" y="805923"/>
                </a:lnTo>
                <a:lnTo>
                  <a:pt x="5096436" y="927847"/>
                </a:lnTo>
                <a:lnTo>
                  <a:pt x="463934" y="927847"/>
                </a:lnTo>
                <a:lnTo>
                  <a:pt x="463924" y="927848"/>
                </a:lnTo>
                <a:cubicBezTo>
                  <a:pt x="207706" y="927848"/>
                  <a:pt x="0" y="720142"/>
                  <a:pt x="0" y="463924"/>
                </a:cubicBezTo>
                <a:cubicBezTo>
                  <a:pt x="0" y="239733"/>
                  <a:pt x="159025" y="52685"/>
                  <a:pt x="370427" y="942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"/>
                </a:schemeClr>
              </a:gs>
              <a:gs pos="88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447838" y="3213189"/>
            <a:ext cx="1007999" cy="1007999"/>
          </a:xfrm>
          <a:prstGeom prst="ellipse">
            <a:avLst/>
          </a:prstGeom>
          <a:solidFill>
            <a:schemeClr val="bg2"/>
          </a:solidFill>
          <a:ln w="730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9316255" y="3086292"/>
            <a:ext cx="1007999" cy="1007999"/>
          </a:xfrm>
          <a:prstGeom prst="ellipse">
            <a:avLst/>
          </a:prstGeom>
          <a:solidFill>
            <a:schemeClr val="accent5"/>
          </a:solidFill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innerShdw blurRad="127000" dist="165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080337" y="342290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12661" y="3299797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sz="4000" dirty="0">
              <a:solidFill>
                <a:schemeClr val="accent5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942956" y="3401462"/>
            <a:ext cx="0" cy="504557"/>
          </a:xfrm>
          <a:prstGeom prst="line">
            <a:avLst/>
          </a:prstGeom>
          <a:gradFill flip="none" rotWithShape="1">
            <a:gsLst>
              <a:gs pos="0">
                <a:schemeClr val="bg1">
                  <a:alpha val="3000"/>
                </a:schemeClr>
              </a:gs>
              <a:gs pos="88000">
                <a:schemeClr val="bg1"/>
              </a:gs>
            </a:gsLst>
            <a:lin ang="10800000" scaled="1"/>
            <a:tileRect/>
          </a:gradFill>
          <a:ln w="25400">
            <a:solidFill>
              <a:schemeClr val="accent5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椭圆 20"/>
          <p:cNvSpPr/>
          <p:nvPr/>
        </p:nvSpPr>
        <p:spPr>
          <a:xfrm>
            <a:off x="2873083" y="1898806"/>
            <a:ext cx="1007999" cy="1007999"/>
          </a:xfrm>
          <a:prstGeom prst="ellipse">
            <a:avLst/>
          </a:prstGeom>
          <a:solidFill>
            <a:schemeClr val="bg2"/>
          </a:solidFill>
          <a:ln w="730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741500" y="1771909"/>
            <a:ext cx="1007999" cy="1007999"/>
          </a:xfrm>
          <a:prstGeom prst="ellipse">
            <a:avLst/>
          </a:prstGeom>
          <a:solidFill>
            <a:schemeClr val="accent3"/>
          </a:solidFill>
          <a:ln w="889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</a:ln>
          <a:effectLst>
            <a:innerShdw blurRad="127000" dist="165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3749499" y="1835357"/>
            <a:ext cx="5536691" cy="1008000"/>
          </a:xfrm>
          <a:custGeom>
            <a:avLst/>
            <a:gdLst>
              <a:gd name="connsiteX0" fmla="*/ 463923 w 5096436"/>
              <a:gd name="connsiteY0" fmla="*/ 0 h 927848"/>
              <a:gd name="connsiteX1" fmla="*/ 463924 w 5096436"/>
              <a:gd name="connsiteY1" fmla="*/ 0 h 927848"/>
              <a:gd name="connsiteX2" fmla="*/ 5096436 w 5096436"/>
              <a:gd name="connsiteY2" fmla="*/ 0 h 927848"/>
              <a:gd name="connsiteX3" fmla="*/ 5096436 w 5096436"/>
              <a:gd name="connsiteY3" fmla="*/ 121924 h 927848"/>
              <a:gd name="connsiteX4" fmla="*/ 3926681 w 5096436"/>
              <a:gd name="connsiteY4" fmla="*/ 121924 h 927848"/>
              <a:gd name="connsiteX5" fmla="*/ 2508394 w 5096436"/>
              <a:gd name="connsiteY5" fmla="*/ 121924 h 927848"/>
              <a:gd name="connsiteX6" fmla="*/ 511641 w 5096436"/>
              <a:gd name="connsiteY6" fmla="*/ 121924 h 927848"/>
              <a:gd name="connsiteX7" fmla="*/ 511640 w 5096436"/>
              <a:gd name="connsiteY7" fmla="*/ 121924 h 927848"/>
              <a:gd name="connsiteX8" fmla="*/ 442716 w 5096436"/>
              <a:gd name="connsiteY8" fmla="*/ 128872 h 927848"/>
              <a:gd name="connsiteX9" fmla="*/ 169641 w 5096436"/>
              <a:gd name="connsiteY9" fmla="*/ 463924 h 927848"/>
              <a:gd name="connsiteX10" fmla="*/ 511641 w 5096436"/>
              <a:gd name="connsiteY10" fmla="*/ 805924 h 927848"/>
              <a:gd name="connsiteX11" fmla="*/ 511648 w 5096436"/>
              <a:gd name="connsiteY11" fmla="*/ 805923 h 927848"/>
              <a:gd name="connsiteX12" fmla="*/ 2508394 w 5096436"/>
              <a:gd name="connsiteY12" fmla="*/ 805923 h 927848"/>
              <a:gd name="connsiteX13" fmla="*/ 3926681 w 5096436"/>
              <a:gd name="connsiteY13" fmla="*/ 805923 h 927848"/>
              <a:gd name="connsiteX14" fmla="*/ 5096436 w 5096436"/>
              <a:gd name="connsiteY14" fmla="*/ 805923 h 927848"/>
              <a:gd name="connsiteX15" fmla="*/ 5096436 w 5096436"/>
              <a:gd name="connsiteY15" fmla="*/ 927847 h 927848"/>
              <a:gd name="connsiteX16" fmla="*/ 463934 w 5096436"/>
              <a:gd name="connsiteY16" fmla="*/ 927847 h 927848"/>
              <a:gd name="connsiteX17" fmla="*/ 463924 w 5096436"/>
              <a:gd name="connsiteY17" fmla="*/ 927848 h 927848"/>
              <a:gd name="connsiteX18" fmla="*/ 0 w 5096436"/>
              <a:gd name="connsiteY18" fmla="*/ 463924 h 927848"/>
              <a:gd name="connsiteX19" fmla="*/ 370427 w 5096436"/>
              <a:gd name="connsiteY19" fmla="*/ 9425 h 92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96436" h="927848">
                <a:moveTo>
                  <a:pt x="463923" y="0"/>
                </a:moveTo>
                <a:lnTo>
                  <a:pt x="463924" y="0"/>
                </a:lnTo>
                <a:lnTo>
                  <a:pt x="5096436" y="0"/>
                </a:lnTo>
                <a:lnTo>
                  <a:pt x="5096436" y="121924"/>
                </a:lnTo>
                <a:lnTo>
                  <a:pt x="3926681" y="121924"/>
                </a:lnTo>
                <a:lnTo>
                  <a:pt x="2508394" y="121924"/>
                </a:lnTo>
                <a:lnTo>
                  <a:pt x="511641" y="121924"/>
                </a:lnTo>
                <a:lnTo>
                  <a:pt x="511640" y="121924"/>
                </a:lnTo>
                <a:lnTo>
                  <a:pt x="442716" y="128872"/>
                </a:lnTo>
                <a:cubicBezTo>
                  <a:pt x="286872" y="160763"/>
                  <a:pt x="169641" y="298653"/>
                  <a:pt x="169641" y="463924"/>
                </a:cubicBezTo>
                <a:cubicBezTo>
                  <a:pt x="169641" y="652805"/>
                  <a:pt x="322760" y="805924"/>
                  <a:pt x="511641" y="805924"/>
                </a:cubicBezTo>
                <a:lnTo>
                  <a:pt x="511648" y="805923"/>
                </a:lnTo>
                <a:lnTo>
                  <a:pt x="2508394" y="805923"/>
                </a:lnTo>
                <a:lnTo>
                  <a:pt x="3926681" y="805923"/>
                </a:lnTo>
                <a:lnTo>
                  <a:pt x="5096436" y="805923"/>
                </a:lnTo>
                <a:lnTo>
                  <a:pt x="5096436" y="927847"/>
                </a:lnTo>
                <a:lnTo>
                  <a:pt x="463934" y="927847"/>
                </a:lnTo>
                <a:lnTo>
                  <a:pt x="463924" y="927848"/>
                </a:lnTo>
                <a:cubicBezTo>
                  <a:pt x="207706" y="927848"/>
                  <a:pt x="0" y="720142"/>
                  <a:pt x="0" y="463924"/>
                </a:cubicBezTo>
                <a:cubicBezTo>
                  <a:pt x="0" y="239733"/>
                  <a:pt x="159025" y="52685"/>
                  <a:pt x="370427" y="942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"/>
                </a:schemeClr>
              </a:gs>
              <a:gs pos="88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080337" y="2108525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154683" y="1985414"/>
            <a:ext cx="74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4000" dirty="0">
              <a:solidFill>
                <a:schemeClr val="accent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8023100" y="2087079"/>
            <a:ext cx="0" cy="504557"/>
          </a:xfrm>
          <a:prstGeom prst="line">
            <a:avLst/>
          </a:prstGeom>
          <a:gradFill flip="none" rotWithShape="1">
            <a:gsLst>
              <a:gs pos="0">
                <a:schemeClr val="bg1">
                  <a:alpha val="3000"/>
                </a:schemeClr>
              </a:gs>
              <a:gs pos="88000">
                <a:schemeClr val="bg1"/>
              </a:gs>
            </a:gsLst>
            <a:lin ang="10800000" scaled="1"/>
            <a:tileRect/>
          </a:gradFill>
          <a:ln w="25400">
            <a:solidFill>
              <a:schemeClr val="accent3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Freeform 13"/>
          <p:cNvSpPr>
            <a:spLocks noChangeAspect="1" noEditPoints="1"/>
          </p:cNvSpPr>
          <p:nvPr/>
        </p:nvSpPr>
        <p:spPr bwMode="auto">
          <a:xfrm>
            <a:off x="9561921" y="3356770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9"/>
          <p:cNvSpPr>
            <a:spLocks noChangeAspect="1" noEditPoints="1"/>
          </p:cNvSpPr>
          <p:nvPr/>
        </p:nvSpPr>
        <p:spPr bwMode="auto">
          <a:xfrm>
            <a:off x="2833732" y="4650962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29"/>
          <p:cNvSpPr>
            <a:spLocks noChangeAspect="1" noEditPoints="1"/>
          </p:cNvSpPr>
          <p:nvPr/>
        </p:nvSpPr>
        <p:spPr bwMode="auto">
          <a:xfrm>
            <a:off x="2949772" y="1993928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969536" y="418786"/>
            <a:ext cx="2954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360152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椭圆 37"/>
          <p:cNvSpPr/>
          <p:nvPr/>
        </p:nvSpPr>
        <p:spPr>
          <a:xfrm>
            <a:off x="3471993" y="4462978"/>
            <a:ext cx="1260000" cy="126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饼形 38"/>
          <p:cNvSpPr/>
          <p:nvPr/>
        </p:nvSpPr>
        <p:spPr>
          <a:xfrm rot="18900000">
            <a:off x="3640472" y="4631457"/>
            <a:ext cx="923043" cy="923043"/>
          </a:xfrm>
          <a:prstGeom prst="pie">
            <a:avLst>
              <a:gd name="adj1" fmla="val 0"/>
              <a:gd name="adj2" fmla="val 748203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3867993" y="4858978"/>
            <a:ext cx="468000" cy="468000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2133576" y="3089768"/>
            <a:ext cx="1747801" cy="174780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6312877" y="1811215"/>
            <a:ext cx="1477108" cy="14771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>
            <a:spLocks noChangeAspect="1"/>
          </p:cNvSpPr>
          <p:nvPr/>
        </p:nvSpPr>
        <p:spPr>
          <a:xfrm>
            <a:off x="6511431" y="2009769"/>
            <a:ext cx="1080000" cy="10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676970" y="2165049"/>
            <a:ext cx="798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7952666" y="1661049"/>
            <a:ext cx="488729" cy="504000"/>
            <a:chOff x="9405938" y="2763838"/>
            <a:chExt cx="1219201" cy="1257301"/>
          </a:xfrm>
          <a:solidFill>
            <a:schemeClr val="bg2">
              <a:lumMod val="50000"/>
            </a:schemeClr>
          </a:solidFill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9405938" y="3505201"/>
              <a:ext cx="166688" cy="515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9671051" y="3376613"/>
              <a:ext cx="166688" cy="644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9931401" y="2763838"/>
              <a:ext cx="166688" cy="1257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0196513" y="3111501"/>
              <a:ext cx="166688" cy="909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0458451" y="3449638"/>
              <a:ext cx="166688" cy="571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7952666" y="2321168"/>
            <a:ext cx="18232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7952666" y="247728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22" name="椭圆 21"/>
          <p:cNvSpPr/>
          <p:nvPr/>
        </p:nvSpPr>
        <p:spPr>
          <a:xfrm>
            <a:off x="6983573" y="4384578"/>
            <a:ext cx="1477108" cy="147710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7182127" y="4583132"/>
            <a:ext cx="1080000" cy="108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347666" y="4738412"/>
            <a:ext cx="917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8623362" y="4959746"/>
            <a:ext cx="18232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8623362" y="51158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27" name="Freeform 148"/>
          <p:cNvSpPr>
            <a:spLocks noChangeAspect="1"/>
          </p:cNvSpPr>
          <p:nvPr/>
        </p:nvSpPr>
        <p:spPr bwMode="auto">
          <a:xfrm>
            <a:off x="8623362" y="4196854"/>
            <a:ext cx="733585" cy="576000"/>
          </a:xfrm>
          <a:custGeom>
            <a:avLst/>
            <a:gdLst>
              <a:gd name="T0" fmla="*/ 7 w 135"/>
              <a:gd name="T1" fmla="*/ 99 h 106"/>
              <a:gd name="T2" fmla="*/ 135 w 135"/>
              <a:gd name="T3" fmla="*/ 99 h 106"/>
              <a:gd name="T4" fmla="*/ 135 w 135"/>
              <a:gd name="T5" fmla="*/ 106 h 106"/>
              <a:gd name="T6" fmla="*/ 7 w 135"/>
              <a:gd name="T7" fmla="*/ 106 h 106"/>
              <a:gd name="T8" fmla="*/ 0 w 135"/>
              <a:gd name="T9" fmla="*/ 106 h 106"/>
              <a:gd name="T10" fmla="*/ 0 w 135"/>
              <a:gd name="T11" fmla="*/ 99 h 106"/>
              <a:gd name="T12" fmla="*/ 0 w 135"/>
              <a:gd name="T13" fmla="*/ 0 h 106"/>
              <a:gd name="T14" fmla="*/ 7 w 135"/>
              <a:gd name="T15" fmla="*/ 0 h 106"/>
              <a:gd name="T16" fmla="*/ 7 w 135"/>
              <a:gd name="T17" fmla="*/ 56 h 106"/>
              <a:gd name="T18" fmla="*/ 22 w 135"/>
              <a:gd name="T19" fmla="*/ 47 h 106"/>
              <a:gd name="T20" fmla="*/ 26 w 135"/>
              <a:gd name="T21" fmla="*/ 42 h 106"/>
              <a:gd name="T22" fmla="*/ 31 w 135"/>
              <a:gd name="T23" fmla="*/ 49 h 106"/>
              <a:gd name="T24" fmla="*/ 33 w 135"/>
              <a:gd name="T25" fmla="*/ 54 h 106"/>
              <a:gd name="T26" fmla="*/ 38 w 135"/>
              <a:gd name="T27" fmla="*/ 49 h 106"/>
              <a:gd name="T28" fmla="*/ 45 w 135"/>
              <a:gd name="T29" fmla="*/ 44 h 106"/>
              <a:gd name="T30" fmla="*/ 50 w 135"/>
              <a:gd name="T31" fmla="*/ 52 h 106"/>
              <a:gd name="T32" fmla="*/ 52 w 135"/>
              <a:gd name="T33" fmla="*/ 56 h 106"/>
              <a:gd name="T34" fmla="*/ 64 w 135"/>
              <a:gd name="T35" fmla="*/ 49 h 106"/>
              <a:gd name="T36" fmla="*/ 69 w 135"/>
              <a:gd name="T37" fmla="*/ 47 h 106"/>
              <a:gd name="T38" fmla="*/ 71 w 135"/>
              <a:gd name="T39" fmla="*/ 49 h 106"/>
              <a:gd name="T40" fmla="*/ 83 w 135"/>
              <a:gd name="T41" fmla="*/ 33 h 106"/>
              <a:gd name="T42" fmla="*/ 88 w 135"/>
              <a:gd name="T43" fmla="*/ 26 h 106"/>
              <a:gd name="T44" fmla="*/ 93 w 135"/>
              <a:gd name="T45" fmla="*/ 30 h 106"/>
              <a:gd name="T46" fmla="*/ 95 w 135"/>
              <a:gd name="T47" fmla="*/ 33 h 106"/>
              <a:gd name="T48" fmla="*/ 102 w 135"/>
              <a:gd name="T49" fmla="*/ 23 h 106"/>
              <a:gd name="T50" fmla="*/ 95 w 135"/>
              <a:gd name="T51" fmla="*/ 16 h 106"/>
              <a:gd name="T52" fmla="*/ 111 w 135"/>
              <a:gd name="T53" fmla="*/ 9 h 106"/>
              <a:gd name="T54" fmla="*/ 128 w 135"/>
              <a:gd name="T55" fmla="*/ 2 h 106"/>
              <a:gd name="T56" fmla="*/ 126 w 135"/>
              <a:gd name="T57" fmla="*/ 21 h 106"/>
              <a:gd name="T58" fmla="*/ 123 w 135"/>
              <a:gd name="T59" fmla="*/ 40 h 106"/>
              <a:gd name="T60" fmla="*/ 114 w 135"/>
              <a:gd name="T61" fmla="*/ 33 h 106"/>
              <a:gd name="T62" fmla="*/ 104 w 135"/>
              <a:gd name="T63" fmla="*/ 47 h 106"/>
              <a:gd name="T64" fmla="*/ 100 w 135"/>
              <a:gd name="T65" fmla="*/ 54 h 106"/>
              <a:gd name="T66" fmla="*/ 93 w 135"/>
              <a:gd name="T67" fmla="*/ 49 h 106"/>
              <a:gd name="T68" fmla="*/ 90 w 135"/>
              <a:gd name="T69" fmla="*/ 47 h 106"/>
              <a:gd name="T70" fmla="*/ 78 w 135"/>
              <a:gd name="T71" fmla="*/ 63 h 106"/>
              <a:gd name="T72" fmla="*/ 76 w 135"/>
              <a:gd name="T73" fmla="*/ 71 h 106"/>
              <a:gd name="T74" fmla="*/ 69 w 135"/>
              <a:gd name="T75" fmla="*/ 66 h 106"/>
              <a:gd name="T76" fmla="*/ 67 w 135"/>
              <a:gd name="T77" fmla="*/ 66 h 106"/>
              <a:gd name="T78" fmla="*/ 52 w 135"/>
              <a:gd name="T79" fmla="*/ 73 h 106"/>
              <a:gd name="T80" fmla="*/ 45 w 135"/>
              <a:gd name="T81" fmla="*/ 75 h 106"/>
              <a:gd name="T82" fmla="*/ 43 w 135"/>
              <a:gd name="T83" fmla="*/ 71 h 106"/>
              <a:gd name="T84" fmla="*/ 40 w 135"/>
              <a:gd name="T85" fmla="*/ 66 h 106"/>
              <a:gd name="T86" fmla="*/ 38 w 135"/>
              <a:gd name="T87" fmla="*/ 71 h 106"/>
              <a:gd name="T88" fmla="*/ 31 w 135"/>
              <a:gd name="T89" fmla="*/ 75 h 106"/>
              <a:gd name="T90" fmla="*/ 26 w 135"/>
              <a:gd name="T91" fmla="*/ 68 h 106"/>
              <a:gd name="T92" fmla="*/ 24 w 135"/>
              <a:gd name="T93" fmla="*/ 63 h 106"/>
              <a:gd name="T94" fmla="*/ 7 w 135"/>
              <a:gd name="T95" fmla="*/ 75 h 106"/>
              <a:gd name="T96" fmla="*/ 7 w 135"/>
              <a:gd name="T97" fmla="*/ 9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5" h="106">
                <a:moveTo>
                  <a:pt x="7" y="99"/>
                </a:moveTo>
                <a:lnTo>
                  <a:pt x="135" y="99"/>
                </a:lnTo>
                <a:lnTo>
                  <a:pt x="135" y="106"/>
                </a:lnTo>
                <a:lnTo>
                  <a:pt x="7" y="106"/>
                </a:lnTo>
                <a:lnTo>
                  <a:pt x="0" y="106"/>
                </a:lnTo>
                <a:lnTo>
                  <a:pt x="0" y="99"/>
                </a:lnTo>
                <a:lnTo>
                  <a:pt x="0" y="0"/>
                </a:lnTo>
                <a:lnTo>
                  <a:pt x="7" y="0"/>
                </a:lnTo>
                <a:lnTo>
                  <a:pt x="7" y="56"/>
                </a:lnTo>
                <a:lnTo>
                  <a:pt x="22" y="47"/>
                </a:lnTo>
                <a:lnTo>
                  <a:pt x="26" y="42"/>
                </a:lnTo>
                <a:lnTo>
                  <a:pt x="31" y="49"/>
                </a:lnTo>
                <a:lnTo>
                  <a:pt x="33" y="54"/>
                </a:lnTo>
                <a:lnTo>
                  <a:pt x="38" y="49"/>
                </a:lnTo>
                <a:lnTo>
                  <a:pt x="45" y="44"/>
                </a:lnTo>
                <a:lnTo>
                  <a:pt x="50" y="52"/>
                </a:lnTo>
                <a:lnTo>
                  <a:pt x="52" y="56"/>
                </a:lnTo>
                <a:lnTo>
                  <a:pt x="64" y="49"/>
                </a:lnTo>
                <a:lnTo>
                  <a:pt x="69" y="47"/>
                </a:lnTo>
                <a:lnTo>
                  <a:pt x="71" y="49"/>
                </a:lnTo>
                <a:lnTo>
                  <a:pt x="83" y="33"/>
                </a:lnTo>
                <a:lnTo>
                  <a:pt x="88" y="26"/>
                </a:lnTo>
                <a:lnTo>
                  <a:pt x="93" y="30"/>
                </a:lnTo>
                <a:lnTo>
                  <a:pt x="95" y="33"/>
                </a:lnTo>
                <a:lnTo>
                  <a:pt x="102" y="23"/>
                </a:lnTo>
                <a:lnTo>
                  <a:pt x="95" y="16"/>
                </a:lnTo>
                <a:lnTo>
                  <a:pt x="111" y="9"/>
                </a:lnTo>
                <a:lnTo>
                  <a:pt x="128" y="2"/>
                </a:lnTo>
                <a:lnTo>
                  <a:pt x="126" y="21"/>
                </a:lnTo>
                <a:lnTo>
                  <a:pt x="123" y="40"/>
                </a:lnTo>
                <a:lnTo>
                  <a:pt x="114" y="33"/>
                </a:lnTo>
                <a:lnTo>
                  <a:pt x="104" y="47"/>
                </a:lnTo>
                <a:lnTo>
                  <a:pt x="100" y="54"/>
                </a:lnTo>
                <a:lnTo>
                  <a:pt x="93" y="49"/>
                </a:lnTo>
                <a:lnTo>
                  <a:pt x="90" y="47"/>
                </a:lnTo>
                <a:lnTo>
                  <a:pt x="78" y="63"/>
                </a:lnTo>
                <a:lnTo>
                  <a:pt x="76" y="71"/>
                </a:lnTo>
                <a:lnTo>
                  <a:pt x="69" y="66"/>
                </a:lnTo>
                <a:lnTo>
                  <a:pt x="67" y="66"/>
                </a:lnTo>
                <a:lnTo>
                  <a:pt x="52" y="73"/>
                </a:lnTo>
                <a:lnTo>
                  <a:pt x="45" y="75"/>
                </a:lnTo>
                <a:lnTo>
                  <a:pt x="43" y="71"/>
                </a:lnTo>
                <a:lnTo>
                  <a:pt x="40" y="66"/>
                </a:lnTo>
                <a:lnTo>
                  <a:pt x="38" y="71"/>
                </a:lnTo>
                <a:lnTo>
                  <a:pt x="31" y="75"/>
                </a:lnTo>
                <a:lnTo>
                  <a:pt x="26" y="68"/>
                </a:lnTo>
                <a:lnTo>
                  <a:pt x="24" y="63"/>
                </a:lnTo>
                <a:lnTo>
                  <a:pt x="7" y="75"/>
                </a:lnTo>
                <a:lnTo>
                  <a:pt x="7" y="9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205151" y="1625877"/>
            <a:ext cx="1789579" cy="178957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饼形 28"/>
          <p:cNvSpPr/>
          <p:nvPr/>
        </p:nvSpPr>
        <p:spPr>
          <a:xfrm rot="-2700000">
            <a:off x="3444441" y="1865167"/>
            <a:ext cx="1310999" cy="1310999"/>
          </a:xfrm>
          <a:prstGeom prst="pie">
            <a:avLst>
              <a:gd name="adj1" fmla="val 20720792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36656" y="1725513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20</a:t>
            </a:r>
            <a:r>
              <a:rPr lang="en-US" altLang="zh-CN" sz="2400" dirty="0">
                <a:solidFill>
                  <a:schemeClr val="bg2">
                    <a:lumMod val="50000"/>
                  </a:schemeClr>
                </a:solidFill>
              </a:rPr>
              <a:t>%</a:t>
            </a: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椭圆 30"/>
          <p:cNvSpPr>
            <a:spLocks noChangeAspect="1"/>
          </p:cNvSpPr>
          <p:nvPr/>
        </p:nvSpPr>
        <p:spPr>
          <a:xfrm>
            <a:off x="3891423" y="2397515"/>
            <a:ext cx="2700000" cy="27000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饼形 31"/>
          <p:cNvSpPr>
            <a:spLocks noChangeAspect="1"/>
          </p:cNvSpPr>
          <p:nvPr/>
        </p:nvSpPr>
        <p:spPr>
          <a:xfrm>
            <a:off x="4305423" y="2811515"/>
            <a:ext cx="1872000" cy="1872000"/>
          </a:xfrm>
          <a:prstGeom prst="pie">
            <a:avLst>
              <a:gd name="adj1" fmla="val 72813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25511" y="3034506"/>
            <a:ext cx="997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2">
                    <a:lumMod val="50000"/>
                  </a:schemeClr>
                </a:solidFill>
              </a:rPr>
              <a:t>25</a:t>
            </a:r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</a:rPr>
              <a:t>%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4887406" y="3393498"/>
            <a:ext cx="708035" cy="708035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4374020" y="3810906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3865940" y="2286666"/>
            <a:ext cx="468000" cy="468000"/>
          </a:xfrm>
          <a:prstGeom prst="ellipse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Freeform 154"/>
          <p:cNvSpPr>
            <a:spLocks noChangeAspect="1"/>
          </p:cNvSpPr>
          <p:nvPr/>
        </p:nvSpPr>
        <p:spPr bwMode="auto">
          <a:xfrm>
            <a:off x="3937940" y="2394666"/>
            <a:ext cx="324000" cy="252000"/>
          </a:xfrm>
          <a:custGeom>
            <a:avLst/>
            <a:gdLst>
              <a:gd name="T0" fmla="*/ 6 w 65"/>
              <a:gd name="T1" fmla="*/ 47 h 50"/>
              <a:gd name="T2" fmla="*/ 8 w 65"/>
              <a:gd name="T3" fmla="*/ 25 h 50"/>
              <a:gd name="T4" fmla="*/ 10 w 65"/>
              <a:gd name="T5" fmla="*/ 47 h 50"/>
              <a:gd name="T6" fmla="*/ 12 w 65"/>
              <a:gd name="T7" fmla="*/ 27 h 50"/>
              <a:gd name="T8" fmla="*/ 13 w 65"/>
              <a:gd name="T9" fmla="*/ 47 h 50"/>
              <a:gd name="T10" fmla="*/ 15 w 65"/>
              <a:gd name="T11" fmla="*/ 29 h 50"/>
              <a:gd name="T12" fmla="*/ 16 w 65"/>
              <a:gd name="T13" fmla="*/ 47 h 50"/>
              <a:gd name="T14" fmla="*/ 18 w 65"/>
              <a:gd name="T15" fmla="*/ 27 h 50"/>
              <a:gd name="T16" fmla="*/ 19 w 65"/>
              <a:gd name="T17" fmla="*/ 47 h 50"/>
              <a:gd name="T18" fmla="*/ 21 w 65"/>
              <a:gd name="T19" fmla="*/ 20 h 50"/>
              <a:gd name="T20" fmla="*/ 23 w 65"/>
              <a:gd name="T21" fmla="*/ 47 h 50"/>
              <a:gd name="T22" fmla="*/ 25 w 65"/>
              <a:gd name="T23" fmla="*/ 15 h 50"/>
              <a:gd name="T24" fmla="*/ 26 w 65"/>
              <a:gd name="T25" fmla="*/ 47 h 50"/>
              <a:gd name="T26" fmla="*/ 28 w 65"/>
              <a:gd name="T27" fmla="*/ 21 h 50"/>
              <a:gd name="T28" fmla="*/ 29 w 65"/>
              <a:gd name="T29" fmla="*/ 47 h 50"/>
              <a:gd name="T30" fmla="*/ 31 w 65"/>
              <a:gd name="T31" fmla="*/ 28 h 50"/>
              <a:gd name="T32" fmla="*/ 33 w 65"/>
              <a:gd name="T33" fmla="*/ 47 h 50"/>
              <a:gd name="T34" fmla="*/ 35 w 65"/>
              <a:gd name="T35" fmla="*/ 34 h 50"/>
              <a:gd name="T36" fmla="*/ 36 w 65"/>
              <a:gd name="T37" fmla="*/ 47 h 50"/>
              <a:gd name="T38" fmla="*/ 38 w 65"/>
              <a:gd name="T39" fmla="*/ 31 h 50"/>
              <a:gd name="T40" fmla="*/ 39 w 65"/>
              <a:gd name="T41" fmla="*/ 47 h 50"/>
              <a:gd name="T42" fmla="*/ 41 w 65"/>
              <a:gd name="T43" fmla="*/ 27 h 50"/>
              <a:gd name="T44" fmla="*/ 42 w 65"/>
              <a:gd name="T45" fmla="*/ 47 h 50"/>
              <a:gd name="T46" fmla="*/ 44 w 65"/>
              <a:gd name="T47" fmla="*/ 29 h 50"/>
              <a:gd name="T48" fmla="*/ 46 w 65"/>
              <a:gd name="T49" fmla="*/ 47 h 50"/>
              <a:gd name="T50" fmla="*/ 48 w 65"/>
              <a:gd name="T51" fmla="*/ 32 h 50"/>
              <a:gd name="T52" fmla="*/ 49 w 65"/>
              <a:gd name="T53" fmla="*/ 47 h 50"/>
              <a:gd name="T54" fmla="*/ 51 w 65"/>
              <a:gd name="T55" fmla="*/ 36 h 50"/>
              <a:gd name="T56" fmla="*/ 52 w 65"/>
              <a:gd name="T57" fmla="*/ 47 h 50"/>
              <a:gd name="T58" fmla="*/ 54 w 65"/>
              <a:gd name="T59" fmla="*/ 18 h 50"/>
              <a:gd name="T60" fmla="*/ 56 w 65"/>
              <a:gd name="T61" fmla="*/ 47 h 50"/>
              <a:gd name="T62" fmla="*/ 58 w 65"/>
              <a:gd name="T63" fmla="*/ 13 h 50"/>
              <a:gd name="T64" fmla="*/ 59 w 65"/>
              <a:gd name="T65" fmla="*/ 47 h 50"/>
              <a:gd name="T66" fmla="*/ 61 w 65"/>
              <a:gd name="T67" fmla="*/ 8 h 50"/>
              <a:gd name="T68" fmla="*/ 65 w 65"/>
              <a:gd name="T69" fmla="*/ 47 h 50"/>
              <a:gd name="T70" fmla="*/ 4 w 65"/>
              <a:gd name="T71" fmla="*/ 50 h 50"/>
              <a:gd name="T72" fmla="*/ 0 w 65"/>
              <a:gd name="T73" fmla="*/ 47 h 50"/>
              <a:gd name="T74" fmla="*/ 4 w 65"/>
              <a:gd name="T7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" h="50">
                <a:moveTo>
                  <a:pt x="4" y="47"/>
                </a:moveTo>
                <a:cubicBezTo>
                  <a:pt x="6" y="47"/>
                  <a:pt x="6" y="47"/>
                  <a:pt x="6" y="47"/>
                </a:cubicBezTo>
                <a:cubicBezTo>
                  <a:pt x="6" y="25"/>
                  <a:pt x="6" y="25"/>
                  <a:pt x="6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47"/>
                  <a:pt x="12" y="47"/>
                  <a:pt x="12" y="4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29"/>
                  <a:pt x="13" y="29"/>
                  <a:pt x="13" y="29"/>
                </a:cubicBezTo>
                <a:cubicBezTo>
                  <a:pt x="14" y="29"/>
                  <a:pt x="14" y="29"/>
                  <a:pt x="15" y="29"/>
                </a:cubicBezTo>
                <a:cubicBezTo>
                  <a:pt x="15" y="47"/>
                  <a:pt x="15" y="47"/>
                  <a:pt x="15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27"/>
                  <a:pt x="16" y="27"/>
                  <a:pt x="16" y="27"/>
                </a:cubicBezTo>
                <a:cubicBezTo>
                  <a:pt x="17" y="27"/>
                  <a:pt x="18" y="27"/>
                  <a:pt x="18" y="27"/>
                </a:cubicBezTo>
                <a:cubicBezTo>
                  <a:pt x="18" y="47"/>
                  <a:pt x="18" y="47"/>
                  <a:pt x="18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1" y="20"/>
                  <a:pt x="21" y="20"/>
                </a:cubicBezTo>
                <a:cubicBezTo>
                  <a:pt x="21" y="47"/>
                  <a:pt x="21" y="47"/>
                  <a:pt x="21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4" y="15"/>
                  <a:pt x="25" y="15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8" y="21"/>
                </a:cubicBezTo>
                <a:cubicBezTo>
                  <a:pt x="28" y="47"/>
                  <a:pt x="28" y="47"/>
                  <a:pt x="28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1" y="28"/>
                  <a:pt x="31" y="28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4" y="34"/>
                  <a:pt x="35" y="34"/>
                </a:cubicBezTo>
                <a:cubicBezTo>
                  <a:pt x="35" y="47"/>
                  <a:pt x="35" y="47"/>
                  <a:pt x="35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1"/>
                  <a:pt x="37" y="31"/>
                  <a:pt x="38" y="31"/>
                </a:cubicBezTo>
                <a:cubicBezTo>
                  <a:pt x="38" y="47"/>
                  <a:pt x="38" y="47"/>
                  <a:pt x="38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1" y="27"/>
                  <a:pt x="41" y="27"/>
                </a:cubicBezTo>
                <a:cubicBezTo>
                  <a:pt x="41" y="47"/>
                  <a:pt x="41" y="47"/>
                  <a:pt x="41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4" y="29"/>
                  <a:pt x="44" y="29"/>
                </a:cubicBezTo>
                <a:cubicBezTo>
                  <a:pt x="44" y="47"/>
                  <a:pt x="44" y="47"/>
                  <a:pt x="44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32"/>
                  <a:pt x="46" y="32"/>
                  <a:pt x="46" y="32"/>
                </a:cubicBezTo>
                <a:cubicBezTo>
                  <a:pt x="46" y="32"/>
                  <a:pt x="47" y="32"/>
                  <a:pt x="48" y="32"/>
                </a:cubicBezTo>
                <a:cubicBezTo>
                  <a:pt x="48" y="47"/>
                  <a:pt x="48" y="47"/>
                  <a:pt x="48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36"/>
                  <a:pt x="49" y="36"/>
                  <a:pt x="49" y="36"/>
                </a:cubicBezTo>
                <a:cubicBezTo>
                  <a:pt x="50" y="36"/>
                  <a:pt x="50" y="36"/>
                  <a:pt x="51" y="36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4" y="18"/>
                  <a:pt x="54" y="18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3"/>
                  <a:pt x="57" y="13"/>
                  <a:pt x="58" y="13"/>
                </a:cubicBezTo>
                <a:cubicBezTo>
                  <a:pt x="58" y="47"/>
                  <a:pt x="58" y="47"/>
                  <a:pt x="58" y="47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47"/>
                  <a:pt x="61" y="47"/>
                  <a:pt x="61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50"/>
                  <a:pt x="65" y="50"/>
                  <a:pt x="65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lnTo>
                  <a:pt x="4" y="47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3548805" y="4844313"/>
            <a:ext cx="60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</a:rPr>
              <a:t>75</a:t>
            </a:r>
            <a:r>
              <a:rPr lang="en-US" altLang="zh-CN" sz="1600" dirty="0">
                <a:solidFill>
                  <a:schemeClr val="bg2">
                    <a:lumMod val="50000"/>
                  </a:schemeClr>
                </a:solidFill>
              </a:rPr>
              <a:t>%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435995" y="3392187"/>
            <a:ext cx="1142962" cy="1142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633015" y="3578948"/>
            <a:ext cx="90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381868" y="511586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1381868" y="4959746"/>
            <a:ext cx="182328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13"/>
          <p:cNvSpPr>
            <a:spLocks noChangeAspect="1" noEditPoints="1"/>
          </p:cNvSpPr>
          <p:nvPr/>
        </p:nvSpPr>
        <p:spPr bwMode="auto">
          <a:xfrm>
            <a:off x="1381868" y="4350122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数据关系图表</a:t>
            </a:r>
          </a:p>
        </p:txBody>
      </p:sp>
    </p:spTree>
    <p:extLst>
      <p:ext uri="{BB962C8B-B14F-4D97-AF65-F5344CB8AC3E}">
        <p14:creationId xmlns:p14="http://schemas.microsoft.com/office/powerpoint/2010/main" val="339808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35384" y="1568992"/>
            <a:ext cx="1764000" cy="1764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272544" y="2805785"/>
            <a:ext cx="1764000" cy="1764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90535" y="2805785"/>
            <a:ext cx="1764000" cy="1764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035384" y="4053378"/>
            <a:ext cx="1764000" cy="1764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5485384" y="4503378"/>
            <a:ext cx="864000" cy="864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13"/>
          <p:cNvSpPr>
            <a:spLocks noChangeAspect="1" noEditPoints="1"/>
          </p:cNvSpPr>
          <p:nvPr/>
        </p:nvSpPr>
        <p:spPr bwMode="auto">
          <a:xfrm>
            <a:off x="5638229" y="4683378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4240535" y="3255785"/>
            <a:ext cx="864000" cy="864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27"/>
          <p:cNvSpPr>
            <a:spLocks noChangeAspect="1" noEditPoints="1"/>
          </p:cNvSpPr>
          <p:nvPr/>
        </p:nvSpPr>
        <p:spPr bwMode="auto">
          <a:xfrm>
            <a:off x="4423559" y="3435785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6722544" y="3255785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9"/>
          <p:cNvSpPr>
            <a:spLocks noChangeAspect="1" noEditPoints="1"/>
          </p:cNvSpPr>
          <p:nvPr/>
        </p:nvSpPr>
        <p:spPr bwMode="auto">
          <a:xfrm>
            <a:off x="6736945" y="3445574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5485384" y="2018992"/>
            <a:ext cx="864000" cy="864000"/>
          </a:xfrm>
          <a:prstGeom prst="rect">
            <a:avLst/>
          </a:prstGeom>
          <a:solidFill>
            <a:schemeClr val="accent2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3500000" scaled="1"/>
              <a:tileRect/>
            </a:gradFill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29"/>
          <p:cNvSpPr>
            <a:spLocks noChangeAspect="1" noEditPoints="1"/>
          </p:cNvSpPr>
          <p:nvPr/>
        </p:nvSpPr>
        <p:spPr bwMode="auto">
          <a:xfrm>
            <a:off x="5636648" y="2198992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844978" y="198091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308475" y="1980910"/>
            <a:ext cx="742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4000" dirty="0">
              <a:solidFill>
                <a:schemeClr val="accent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44978" y="469452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308475" y="4694521"/>
            <a:ext cx="843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6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04</a:t>
            </a:r>
            <a:endParaRPr lang="zh-CN" altLang="en-US" sz="4000" dirty="0">
              <a:solidFill>
                <a:schemeClr val="accent6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340367" y="479945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03864" y="4799451"/>
            <a:ext cx="849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sz="4000" dirty="0">
              <a:solidFill>
                <a:schemeClr val="accent5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340367" y="201283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803864" y="2012839"/>
            <a:ext cx="835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sz="4000" dirty="0">
              <a:solidFill>
                <a:schemeClr val="accent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交叉关系图表</a:t>
            </a:r>
          </a:p>
        </p:txBody>
      </p:sp>
    </p:spTree>
    <p:extLst>
      <p:ext uri="{BB962C8B-B14F-4D97-AF65-F5344CB8AC3E}">
        <p14:creationId xmlns:p14="http://schemas.microsoft.com/office/powerpoint/2010/main" val="18121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 rot="21574610">
            <a:off x="4072985" y="1370228"/>
            <a:ext cx="2806637" cy="280663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14374610">
            <a:off x="3009765" y="3243594"/>
            <a:ext cx="2806633" cy="280663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600000" scaled="0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18000000" scaled="0"/>
              <a:tileRect/>
            </a:gra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7174610">
            <a:off x="5163763" y="3227684"/>
            <a:ext cx="2806633" cy="2806637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7200000" scaled="0"/>
              <a:tileRect/>
            </a:gradFill>
          </a:ln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rot="7174610">
            <a:off x="4723697" y="4167992"/>
            <a:ext cx="1554648" cy="941405"/>
          </a:xfrm>
          <a:custGeom>
            <a:avLst/>
            <a:gdLst>
              <a:gd name="connsiteX0" fmla="*/ 0 w 1254201"/>
              <a:gd name="connsiteY0" fmla="*/ 741887 h 759470"/>
              <a:gd name="connsiteX1" fmla="*/ 28289 w 1254201"/>
              <a:gd name="connsiteY1" fmla="*/ 669414 h 759470"/>
              <a:gd name="connsiteX2" fmla="*/ 81103 w 1254201"/>
              <a:gd name="connsiteY2" fmla="*/ 566247 h 759470"/>
              <a:gd name="connsiteX3" fmla="*/ 1201486 w 1254201"/>
              <a:gd name="connsiteY3" fmla="*/ 8577 h 759470"/>
              <a:gd name="connsiteX4" fmla="*/ 1254201 w 1254201"/>
              <a:gd name="connsiteY4" fmla="*/ 17775 h 759470"/>
              <a:gd name="connsiteX5" fmla="*/ 1235809 w 1254201"/>
              <a:gd name="connsiteY5" fmla="*/ 68025 h 759470"/>
              <a:gd name="connsiteX6" fmla="*/ 192661 w 1254201"/>
              <a:gd name="connsiteY6" fmla="*/ 759470 h 759470"/>
              <a:gd name="connsiteX7" fmla="*/ 76909 w 1254201"/>
              <a:gd name="connsiteY7" fmla="*/ 753625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1" h="759470">
                <a:moveTo>
                  <a:pt x="0" y="741887"/>
                </a:move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5"/>
                  <a:pt x="763659" y="-45751"/>
                  <a:pt x="1201486" y="8577"/>
                </a:cubicBezTo>
                <a:lnTo>
                  <a:pt x="1254201" y="17775"/>
                </a:lnTo>
                <a:lnTo>
                  <a:pt x="1235809" y="68025"/>
                </a:lnTo>
                <a:cubicBezTo>
                  <a:pt x="1063944" y="474359"/>
                  <a:pt x="661599" y="759470"/>
                  <a:pt x="192661" y="759470"/>
                </a:cubicBezTo>
                <a:cubicBezTo>
                  <a:pt x="153583" y="759470"/>
                  <a:pt x="114967" y="757490"/>
                  <a:pt x="76909" y="75362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152400" dist="177800" dir="7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 rot="14374610">
            <a:off x="4149450" y="3228045"/>
            <a:ext cx="1554650" cy="941405"/>
          </a:xfrm>
          <a:custGeom>
            <a:avLst/>
            <a:gdLst>
              <a:gd name="connsiteX0" fmla="*/ 1254202 w 1254202"/>
              <a:gd name="connsiteY0" fmla="*/ 17774 h 759470"/>
              <a:gd name="connsiteX1" fmla="*/ 1235810 w 1254202"/>
              <a:gd name="connsiteY1" fmla="*/ 68025 h 759470"/>
              <a:gd name="connsiteX2" fmla="*/ 192662 w 1254202"/>
              <a:gd name="connsiteY2" fmla="*/ 759470 h 759470"/>
              <a:gd name="connsiteX3" fmla="*/ 76910 w 1254202"/>
              <a:gd name="connsiteY3" fmla="*/ 753625 h 759470"/>
              <a:gd name="connsiteX4" fmla="*/ 0 w 1254202"/>
              <a:gd name="connsiteY4" fmla="*/ 741887 h 759470"/>
              <a:gd name="connsiteX5" fmla="*/ 28289 w 1254202"/>
              <a:gd name="connsiteY5" fmla="*/ 669414 h 759470"/>
              <a:gd name="connsiteX6" fmla="*/ 81103 w 1254202"/>
              <a:gd name="connsiteY6" fmla="*/ 566247 h 759470"/>
              <a:gd name="connsiteX7" fmla="*/ 1201486 w 1254202"/>
              <a:gd name="connsiteY7" fmla="*/ 857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4202" h="759470">
                <a:moveTo>
                  <a:pt x="1254202" y="17774"/>
                </a:moveTo>
                <a:lnTo>
                  <a:pt x="1235810" y="68025"/>
                </a:lnTo>
                <a:cubicBezTo>
                  <a:pt x="1063945" y="474358"/>
                  <a:pt x="661600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90"/>
                  <a:pt x="81103" y="566247"/>
                </a:cubicBezTo>
                <a:cubicBezTo>
                  <a:pt x="315572" y="160136"/>
                  <a:pt x="763659" y="-45751"/>
                  <a:pt x="1201486" y="8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152400" dist="177800" dir="19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/>
          <p:nvPr/>
        </p:nvSpPr>
        <p:spPr>
          <a:xfrm rot="21574610">
            <a:off x="5245769" y="3228710"/>
            <a:ext cx="1550432" cy="941403"/>
          </a:xfrm>
          <a:custGeom>
            <a:avLst/>
            <a:gdLst>
              <a:gd name="connsiteX0" fmla="*/ 565035 w 1250798"/>
              <a:gd name="connsiteY0" fmla="*/ 114747 h 759470"/>
              <a:gd name="connsiteX1" fmla="*/ 1201486 w 1250798"/>
              <a:gd name="connsiteY1" fmla="*/ 8577 h 759470"/>
              <a:gd name="connsiteX2" fmla="*/ 1250798 w 1250798"/>
              <a:gd name="connsiteY2" fmla="*/ 19739 h 759470"/>
              <a:gd name="connsiteX3" fmla="*/ 1235810 w 1250798"/>
              <a:gd name="connsiteY3" fmla="*/ 68025 h 759470"/>
              <a:gd name="connsiteX4" fmla="*/ 192662 w 1250798"/>
              <a:gd name="connsiteY4" fmla="*/ 759470 h 759470"/>
              <a:gd name="connsiteX5" fmla="*/ 76910 w 1250798"/>
              <a:gd name="connsiteY5" fmla="*/ 753625 h 759470"/>
              <a:gd name="connsiteX6" fmla="*/ 0 w 1250798"/>
              <a:gd name="connsiteY6" fmla="*/ 741887 h 759470"/>
              <a:gd name="connsiteX7" fmla="*/ 28289 w 1250798"/>
              <a:gd name="connsiteY7" fmla="*/ 669414 h 759470"/>
              <a:gd name="connsiteX8" fmla="*/ 81103 w 1250798"/>
              <a:gd name="connsiteY8" fmla="*/ 566247 h 759470"/>
              <a:gd name="connsiteX9" fmla="*/ 565035 w 1250798"/>
              <a:gd name="connsiteY9" fmla="*/ 114747 h 75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798" h="759470">
                <a:moveTo>
                  <a:pt x="565035" y="114747"/>
                </a:moveTo>
                <a:cubicBezTo>
                  <a:pt x="761094" y="19302"/>
                  <a:pt x="982573" y="-18587"/>
                  <a:pt x="1201486" y="8577"/>
                </a:cubicBezTo>
                <a:lnTo>
                  <a:pt x="1250798" y="19739"/>
                </a:lnTo>
                <a:lnTo>
                  <a:pt x="1235810" y="68025"/>
                </a:lnTo>
                <a:cubicBezTo>
                  <a:pt x="1063946" y="474359"/>
                  <a:pt x="661599" y="759470"/>
                  <a:pt x="192662" y="759470"/>
                </a:cubicBezTo>
                <a:cubicBezTo>
                  <a:pt x="153584" y="759470"/>
                  <a:pt x="114968" y="757490"/>
                  <a:pt x="76910" y="753625"/>
                </a:cubicBezTo>
                <a:lnTo>
                  <a:pt x="0" y="741887"/>
                </a:lnTo>
                <a:lnTo>
                  <a:pt x="28289" y="669414"/>
                </a:lnTo>
                <a:cubicBezTo>
                  <a:pt x="43971" y="634522"/>
                  <a:pt x="61564" y="600089"/>
                  <a:pt x="81103" y="566247"/>
                </a:cubicBezTo>
                <a:cubicBezTo>
                  <a:pt x="198338" y="363191"/>
                  <a:pt x="368977" y="210191"/>
                  <a:pt x="565035" y="1147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152400" dist="177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 rot="14374610">
            <a:off x="5207453" y="3824461"/>
            <a:ext cx="477571" cy="435309"/>
          </a:xfrm>
          <a:custGeom>
            <a:avLst/>
            <a:gdLst>
              <a:gd name="connsiteX0" fmla="*/ 385277 w 385277"/>
              <a:gd name="connsiteY0" fmla="*/ 333481 h 351182"/>
              <a:gd name="connsiteX1" fmla="*/ 365072 w 385277"/>
              <a:gd name="connsiteY1" fmla="*/ 338138 h 351182"/>
              <a:gd name="connsiteX2" fmla="*/ 192662 w 385277"/>
              <a:gd name="connsiteY2" fmla="*/ 351182 h 351182"/>
              <a:gd name="connsiteX3" fmla="*/ 76910 w 385277"/>
              <a:gd name="connsiteY3" fmla="*/ 345337 h 351182"/>
              <a:gd name="connsiteX4" fmla="*/ 0 w 385277"/>
              <a:gd name="connsiteY4" fmla="*/ 333599 h 351182"/>
              <a:gd name="connsiteX5" fmla="*/ 28289 w 385277"/>
              <a:gd name="connsiteY5" fmla="*/ 261126 h 351182"/>
              <a:gd name="connsiteX6" fmla="*/ 81104 w 385277"/>
              <a:gd name="connsiteY6" fmla="*/ 157959 h 351182"/>
              <a:gd name="connsiteX7" fmla="*/ 178605 w 385277"/>
              <a:gd name="connsiteY7" fmla="*/ 15170 h 351182"/>
              <a:gd name="connsiteX8" fmla="*/ 192741 w 385277"/>
              <a:gd name="connsiteY8" fmla="*/ 0 h 351182"/>
              <a:gd name="connsiteX9" fmla="*/ 241281 w 385277"/>
              <a:gd name="connsiteY9" fmla="*/ 60637 h 351182"/>
              <a:gd name="connsiteX10" fmla="*/ 304219 w 385277"/>
              <a:gd name="connsiteY10" fmla="*/ 157958 h 351182"/>
              <a:gd name="connsiteX11" fmla="*/ 357033 w 385277"/>
              <a:gd name="connsiteY11" fmla="*/ 261125 h 35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5277" h="351182">
                <a:moveTo>
                  <a:pt x="385277" y="333481"/>
                </a:moveTo>
                <a:lnTo>
                  <a:pt x="365072" y="338138"/>
                </a:lnTo>
                <a:cubicBezTo>
                  <a:pt x="308856" y="346727"/>
                  <a:pt x="251279" y="351182"/>
                  <a:pt x="192662" y="351182"/>
                </a:cubicBezTo>
                <a:cubicBezTo>
                  <a:pt x="153584" y="351182"/>
                  <a:pt x="114968" y="349202"/>
                  <a:pt x="76910" y="345337"/>
                </a:cubicBezTo>
                <a:lnTo>
                  <a:pt x="0" y="333599"/>
                </a:lnTo>
                <a:lnTo>
                  <a:pt x="28289" y="261126"/>
                </a:lnTo>
                <a:cubicBezTo>
                  <a:pt x="43971" y="226234"/>
                  <a:pt x="61565" y="191802"/>
                  <a:pt x="81104" y="157959"/>
                </a:cubicBezTo>
                <a:cubicBezTo>
                  <a:pt x="110412" y="107195"/>
                  <a:pt x="143059" y="59560"/>
                  <a:pt x="178605" y="15170"/>
                </a:cubicBezTo>
                <a:lnTo>
                  <a:pt x="192741" y="0"/>
                </a:lnTo>
                <a:lnTo>
                  <a:pt x="241281" y="60637"/>
                </a:lnTo>
                <a:cubicBezTo>
                  <a:pt x="263658" y="91664"/>
                  <a:pt x="284680" y="124116"/>
                  <a:pt x="304219" y="157958"/>
                </a:cubicBezTo>
                <a:cubicBezTo>
                  <a:pt x="323758" y="191801"/>
                  <a:pt x="341351" y="226233"/>
                  <a:pt x="357033" y="2611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innerShdw blurRad="190500" dist="1143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8785591" y="3725992"/>
            <a:ext cx="1276805" cy="2700000"/>
            <a:chOff x="6781502" y="1782440"/>
            <a:chExt cx="747713" cy="158115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5" name="Freeform 335"/>
            <p:cNvSpPr>
              <a:spLocks/>
            </p:cNvSpPr>
            <p:nvPr/>
          </p:nvSpPr>
          <p:spPr bwMode="auto">
            <a:xfrm>
              <a:off x="7338715" y="1847924"/>
              <a:ext cx="123825" cy="258366"/>
            </a:xfrm>
            <a:custGeom>
              <a:avLst/>
              <a:gdLst>
                <a:gd name="T0" fmla="*/ 8 w 129"/>
                <a:gd name="T1" fmla="*/ 6 h 268"/>
                <a:gd name="T2" fmla="*/ 0 w 129"/>
                <a:gd name="T3" fmla="*/ 9 h 268"/>
                <a:gd name="T4" fmla="*/ 84 w 129"/>
                <a:gd name="T5" fmla="*/ 145 h 268"/>
                <a:gd name="T6" fmla="*/ 119 w 129"/>
                <a:gd name="T7" fmla="*/ 261 h 268"/>
                <a:gd name="T8" fmla="*/ 124 w 129"/>
                <a:gd name="T9" fmla="*/ 268 h 268"/>
                <a:gd name="T10" fmla="*/ 129 w 129"/>
                <a:gd name="T11" fmla="*/ 242 h 268"/>
                <a:gd name="T12" fmla="*/ 105 w 129"/>
                <a:gd name="T13" fmla="*/ 189 h 268"/>
                <a:gd name="T14" fmla="*/ 73 w 129"/>
                <a:gd name="T15" fmla="*/ 21 h 268"/>
                <a:gd name="T16" fmla="*/ 8 w 129"/>
                <a:gd name="T17" fmla="*/ 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68">
                  <a:moveTo>
                    <a:pt x="8" y="6"/>
                  </a:moveTo>
                  <a:cubicBezTo>
                    <a:pt x="5" y="7"/>
                    <a:pt x="3" y="8"/>
                    <a:pt x="0" y="9"/>
                  </a:cubicBezTo>
                  <a:cubicBezTo>
                    <a:pt x="53" y="37"/>
                    <a:pt x="81" y="83"/>
                    <a:pt x="84" y="145"/>
                  </a:cubicBezTo>
                  <a:cubicBezTo>
                    <a:pt x="87" y="193"/>
                    <a:pt x="99" y="232"/>
                    <a:pt x="119" y="261"/>
                  </a:cubicBezTo>
                  <a:cubicBezTo>
                    <a:pt x="121" y="263"/>
                    <a:pt x="123" y="266"/>
                    <a:pt x="124" y="268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05" y="189"/>
                    <a:pt x="105" y="189"/>
                    <a:pt x="105" y="189"/>
                  </a:cubicBezTo>
                  <a:cubicBezTo>
                    <a:pt x="115" y="128"/>
                    <a:pt x="105" y="72"/>
                    <a:pt x="73" y="21"/>
                  </a:cubicBezTo>
                  <a:cubicBezTo>
                    <a:pt x="55" y="5"/>
                    <a:pt x="33" y="0"/>
                    <a:pt x="8" y="6"/>
                  </a:cubicBezTo>
                  <a:close/>
                </a:path>
              </a:pathLst>
            </a:custGeom>
            <a:solidFill>
              <a:srgbClr val="8F3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336"/>
            <p:cNvSpPr>
              <a:spLocks/>
            </p:cNvSpPr>
            <p:nvPr/>
          </p:nvSpPr>
          <p:spPr bwMode="auto">
            <a:xfrm>
              <a:off x="7182743" y="1782440"/>
              <a:ext cx="100013" cy="134541"/>
            </a:xfrm>
            <a:custGeom>
              <a:avLst/>
              <a:gdLst>
                <a:gd name="T0" fmla="*/ 98 w 104"/>
                <a:gd name="T1" fmla="*/ 67 h 140"/>
                <a:gd name="T2" fmla="*/ 73 w 104"/>
                <a:gd name="T3" fmla="*/ 28 h 140"/>
                <a:gd name="T4" fmla="*/ 0 w 104"/>
                <a:gd name="T5" fmla="*/ 8 h 140"/>
                <a:gd name="T6" fmla="*/ 90 w 104"/>
                <a:gd name="T7" fmla="*/ 91 h 140"/>
                <a:gd name="T8" fmla="*/ 80 w 104"/>
                <a:gd name="T9" fmla="*/ 132 h 140"/>
                <a:gd name="T10" fmla="*/ 80 w 104"/>
                <a:gd name="T11" fmla="*/ 140 h 140"/>
                <a:gd name="T12" fmla="*/ 87 w 104"/>
                <a:gd name="T13" fmla="*/ 140 h 140"/>
                <a:gd name="T14" fmla="*/ 89 w 104"/>
                <a:gd name="T15" fmla="*/ 135 h 140"/>
                <a:gd name="T16" fmla="*/ 88 w 104"/>
                <a:gd name="T17" fmla="*/ 126 h 140"/>
                <a:gd name="T18" fmla="*/ 99 w 104"/>
                <a:gd name="T19" fmla="*/ 107 h 140"/>
                <a:gd name="T20" fmla="*/ 104 w 104"/>
                <a:gd name="T21" fmla="*/ 112 h 140"/>
                <a:gd name="T22" fmla="*/ 104 w 104"/>
                <a:gd name="T23" fmla="*/ 97 h 140"/>
                <a:gd name="T24" fmla="*/ 98 w 104"/>
                <a:gd name="T25" fmla="*/ 67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40">
                  <a:moveTo>
                    <a:pt x="98" y="67"/>
                  </a:moveTo>
                  <a:cubicBezTo>
                    <a:pt x="94" y="55"/>
                    <a:pt x="85" y="43"/>
                    <a:pt x="73" y="28"/>
                  </a:cubicBezTo>
                  <a:cubicBezTo>
                    <a:pt x="45" y="7"/>
                    <a:pt x="21" y="0"/>
                    <a:pt x="0" y="8"/>
                  </a:cubicBezTo>
                  <a:cubicBezTo>
                    <a:pt x="48" y="19"/>
                    <a:pt x="78" y="47"/>
                    <a:pt x="90" y="91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7" y="138"/>
                    <a:pt x="88" y="136"/>
                    <a:pt x="89" y="135"/>
                  </a:cubicBezTo>
                  <a:cubicBezTo>
                    <a:pt x="88" y="131"/>
                    <a:pt x="88" y="129"/>
                    <a:pt x="88" y="126"/>
                  </a:cubicBezTo>
                  <a:cubicBezTo>
                    <a:pt x="88" y="112"/>
                    <a:pt x="92" y="106"/>
                    <a:pt x="99" y="107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98" y="67"/>
                    <a:pt x="98" y="67"/>
                    <a:pt x="98" y="67"/>
                  </a:cubicBezTo>
                  <a:close/>
                </a:path>
              </a:pathLst>
            </a:custGeom>
            <a:solidFill>
              <a:srgbClr val="412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337"/>
            <p:cNvSpPr>
              <a:spLocks noEditPoints="1"/>
            </p:cNvSpPr>
            <p:nvPr/>
          </p:nvSpPr>
          <p:spPr bwMode="auto">
            <a:xfrm>
              <a:off x="7266087" y="1863403"/>
              <a:ext cx="179784" cy="309563"/>
            </a:xfrm>
            <a:custGeom>
              <a:avLst/>
              <a:gdLst>
                <a:gd name="T0" fmla="*/ 32 w 187"/>
                <a:gd name="T1" fmla="*/ 15 h 321"/>
                <a:gd name="T2" fmla="*/ 18 w 187"/>
                <a:gd name="T3" fmla="*/ 28 h 321"/>
                <a:gd name="T4" fmla="*/ 14 w 187"/>
                <a:gd name="T5" fmla="*/ 34 h 321"/>
                <a:gd name="T6" fmla="*/ 84 w 187"/>
                <a:gd name="T7" fmla="*/ 72 h 321"/>
                <a:gd name="T8" fmla="*/ 131 w 187"/>
                <a:gd name="T9" fmla="*/ 149 h 321"/>
                <a:gd name="T10" fmla="*/ 131 w 187"/>
                <a:gd name="T11" fmla="*/ 213 h 321"/>
                <a:gd name="T12" fmla="*/ 176 w 187"/>
                <a:gd name="T13" fmla="*/ 262 h 321"/>
                <a:gd name="T14" fmla="*/ 135 w 187"/>
                <a:gd name="T15" fmla="*/ 257 h 321"/>
                <a:gd name="T16" fmla="*/ 124 w 187"/>
                <a:gd name="T17" fmla="*/ 202 h 321"/>
                <a:gd name="T18" fmla="*/ 124 w 187"/>
                <a:gd name="T19" fmla="*/ 161 h 321"/>
                <a:gd name="T20" fmla="*/ 81 w 187"/>
                <a:gd name="T21" fmla="*/ 92 h 321"/>
                <a:gd name="T22" fmla="*/ 6 w 187"/>
                <a:gd name="T23" fmla="*/ 45 h 321"/>
                <a:gd name="T24" fmla="*/ 6 w 187"/>
                <a:gd name="T25" fmla="*/ 45 h 321"/>
                <a:gd name="T26" fmla="*/ 3 w 187"/>
                <a:gd name="T27" fmla="*/ 51 h 321"/>
                <a:gd name="T28" fmla="*/ 1 w 187"/>
                <a:gd name="T29" fmla="*/ 56 h 321"/>
                <a:gd name="T30" fmla="*/ 0 w 187"/>
                <a:gd name="T31" fmla="*/ 70 h 321"/>
                <a:gd name="T32" fmla="*/ 12 w 187"/>
                <a:gd name="T33" fmla="*/ 93 h 321"/>
                <a:gd name="T34" fmla="*/ 12 w 187"/>
                <a:gd name="T35" fmla="*/ 71 h 321"/>
                <a:gd name="T36" fmla="*/ 12 w 187"/>
                <a:gd name="T37" fmla="*/ 62 h 321"/>
                <a:gd name="T38" fmla="*/ 42 w 187"/>
                <a:gd name="T39" fmla="*/ 88 h 321"/>
                <a:gd name="T40" fmla="*/ 92 w 187"/>
                <a:gd name="T41" fmla="*/ 156 h 321"/>
                <a:gd name="T42" fmla="*/ 116 w 187"/>
                <a:gd name="T43" fmla="*/ 173 h 321"/>
                <a:gd name="T44" fmla="*/ 92 w 187"/>
                <a:gd name="T45" fmla="*/ 217 h 321"/>
                <a:gd name="T46" fmla="*/ 98 w 187"/>
                <a:gd name="T47" fmla="*/ 250 h 321"/>
                <a:gd name="T48" fmla="*/ 127 w 187"/>
                <a:gd name="T49" fmla="*/ 268 h 321"/>
                <a:gd name="T50" fmla="*/ 144 w 187"/>
                <a:gd name="T51" fmla="*/ 321 h 321"/>
                <a:gd name="T52" fmla="*/ 187 w 187"/>
                <a:gd name="T53" fmla="*/ 252 h 321"/>
                <a:gd name="T54" fmla="*/ 165 w 187"/>
                <a:gd name="T55" fmla="*/ 219 h 321"/>
                <a:gd name="T56" fmla="*/ 138 w 187"/>
                <a:gd name="T57" fmla="*/ 96 h 321"/>
                <a:gd name="T58" fmla="*/ 56 w 187"/>
                <a:gd name="T59" fmla="*/ 0 h 321"/>
                <a:gd name="T60" fmla="*/ 32 w 187"/>
                <a:gd name="T61" fmla="*/ 15 h 321"/>
                <a:gd name="T62" fmla="*/ 24 w 187"/>
                <a:gd name="T63" fmla="*/ 27 h 321"/>
                <a:gd name="T64" fmla="*/ 35 w 187"/>
                <a:gd name="T65" fmla="*/ 16 h 321"/>
                <a:gd name="T66" fmla="*/ 82 w 187"/>
                <a:gd name="T67" fmla="*/ 39 h 321"/>
                <a:gd name="T68" fmla="*/ 139 w 187"/>
                <a:gd name="T69" fmla="*/ 144 h 321"/>
                <a:gd name="T70" fmla="*/ 143 w 187"/>
                <a:gd name="T71" fmla="*/ 214 h 321"/>
                <a:gd name="T72" fmla="*/ 173 w 187"/>
                <a:gd name="T73" fmla="*/ 258 h 321"/>
                <a:gd name="T74" fmla="*/ 134 w 187"/>
                <a:gd name="T75" fmla="*/ 214 h 321"/>
                <a:gd name="T76" fmla="*/ 134 w 187"/>
                <a:gd name="T77" fmla="*/ 148 h 321"/>
                <a:gd name="T78" fmla="*/ 133 w 187"/>
                <a:gd name="T79" fmla="*/ 147 h 321"/>
                <a:gd name="T80" fmla="*/ 87 w 187"/>
                <a:gd name="T81" fmla="*/ 71 h 321"/>
                <a:gd name="T82" fmla="*/ 87 w 187"/>
                <a:gd name="T83" fmla="*/ 71 h 321"/>
                <a:gd name="T84" fmla="*/ 59 w 187"/>
                <a:gd name="T85" fmla="*/ 28 h 321"/>
                <a:gd name="T86" fmla="*/ 24 w 187"/>
                <a:gd name="T87" fmla="*/ 27 h 321"/>
                <a:gd name="T88" fmla="*/ 20 w 187"/>
                <a:gd name="T89" fmla="*/ 62 h 321"/>
                <a:gd name="T90" fmla="*/ 35 w 187"/>
                <a:gd name="T91" fmla="*/ 62 h 321"/>
                <a:gd name="T92" fmla="*/ 54 w 187"/>
                <a:gd name="T93" fmla="*/ 86 h 321"/>
                <a:gd name="T94" fmla="*/ 94 w 187"/>
                <a:gd name="T95" fmla="*/ 153 h 321"/>
                <a:gd name="T96" fmla="*/ 94 w 187"/>
                <a:gd name="T97" fmla="*/ 154 h 321"/>
                <a:gd name="T98" fmla="*/ 93 w 187"/>
                <a:gd name="T99" fmla="*/ 154 h 321"/>
                <a:gd name="T100" fmla="*/ 45 w 187"/>
                <a:gd name="T101" fmla="*/ 87 h 321"/>
                <a:gd name="T102" fmla="*/ 44 w 187"/>
                <a:gd name="T103" fmla="*/ 86 h 321"/>
                <a:gd name="T104" fmla="*/ 20 w 187"/>
                <a:gd name="T105" fmla="*/ 62 h 321"/>
                <a:gd name="T106" fmla="*/ 130 w 187"/>
                <a:gd name="T107" fmla="*/ 270 h 321"/>
                <a:gd name="T108" fmla="*/ 130 w 187"/>
                <a:gd name="T109" fmla="*/ 269 h 321"/>
                <a:gd name="T110" fmla="*/ 130 w 187"/>
                <a:gd name="T111" fmla="*/ 270 h 321"/>
                <a:gd name="T112" fmla="*/ 130 w 187"/>
                <a:gd name="T113" fmla="*/ 27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7" h="321">
                  <a:moveTo>
                    <a:pt x="32" y="15"/>
                  </a:moveTo>
                  <a:cubicBezTo>
                    <a:pt x="27" y="19"/>
                    <a:pt x="22" y="23"/>
                    <a:pt x="18" y="28"/>
                  </a:cubicBezTo>
                  <a:cubicBezTo>
                    <a:pt x="17" y="30"/>
                    <a:pt x="15" y="32"/>
                    <a:pt x="14" y="34"/>
                  </a:cubicBezTo>
                  <a:cubicBezTo>
                    <a:pt x="49" y="17"/>
                    <a:pt x="72" y="30"/>
                    <a:pt x="84" y="72"/>
                  </a:cubicBezTo>
                  <a:cubicBezTo>
                    <a:pt x="91" y="101"/>
                    <a:pt x="107" y="127"/>
                    <a:pt x="131" y="149"/>
                  </a:cubicBezTo>
                  <a:cubicBezTo>
                    <a:pt x="141" y="174"/>
                    <a:pt x="141" y="196"/>
                    <a:pt x="131" y="213"/>
                  </a:cubicBezTo>
                  <a:cubicBezTo>
                    <a:pt x="127" y="235"/>
                    <a:pt x="142" y="251"/>
                    <a:pt x="176" y="262"/>
                  </a:cubicBezTo>
                  <a:cubicBezTo>
                    <a:pt x="162" y="267"/>
                    <a:pt x="148" y="265"/>
                    <a:pt x="135" y="257"/>
                  </a:cubicBezTo>
                  <a:cubicBezTo>
                    <a:pt x="113" y="243"/>
                    <a:pt x="110" y="224"/>
                    <a:pt x="124" y="202"/>
                  </a:cubicBezTo>
                  <a:cubicBezTo>
                    <a:pt x="130" y="192"/>
                    <a:pt x="130" y="178"/>
                    <a:pt x="124" y="161"/>
                  </a:cubicBezTo>
                  <a:cubicBezTo>
                    <a:pt x="105" y="142"/>
                    <a:pt x="91" y="118"/>
                    <a:pt x="81" y="92"/>
                  </a:cubicBezTo>
                  <a:cubicBezTo>
                    <a:pt x="61" y="48"/>
                    <a:pt x="36" y="32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2" y="52"/>
                    <a:pt x="1" y="54"/>
                    <a:pt x="1" y="56"/>
                  </a:cubicBezTo>
                  <a:cubicBezTo>
                    <a:pt x="0" y="60"/>
                    <a:pt x="0" y="65"/>
                    <a:pt x="0" y="70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1" y="86"/>
                    <a:pt x="11" y="78"/>
                    <a:pt x="12" y="71"/>
                  </a:cubicBezTo>
                  <a:cubicBezTo>
                    <a:pt x="12" y="68"/>
                    <a:pt x="12" y="65"/>
                    <a:pt x="12" y="62"/>
                  </a:cubicBezTo>
                  <a:cubicBezTo>
                    <a:pt x="22" y="65"/>
                    <a:pt x="32" y="73"/>
                    <a:pt x="42" y="88"/>
                  </a:cubicBezTo>
                  <a:cubicBezTo>
                    <a:pt x="49" y="119"/>
                    <a:pt x="66" y="142"/>
                    <a:pt x="92" y="156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103" y="190"/>
                    <a:pt x="95" y="205"/>
                    <a:pt x="92" y="217"/>
                  </a:cubicBezTo>
                  <a:cubicBezTo>
                    <a:pt x="89" y="230"/>
                    <a:pt x="91" y="241"/>
                    <a:pt x="98" y="250"/>
                  </a:cubicBezTo>
                  <a:cubicBezTo>
                    <a:pt x="104" y="258"/>
                    <a:pt x="114" y="264"/>
                    <a:pt x="127" y="268"/>
                  </a:cubicBezTo>
                  <a:cubicBezTo>
                    <a:pt x="121" y="291"/>
                    <a:pt x="127" y="309"/>
                    <a:pt x="144" y="321"/>
                  </a:cubicBezTo>
                  <a:cubicBezTo>
                    <a:pt x="170" y="305"/>
                    <a:pt x="184" y="282"/>
                    <a:pt x="187" y="252"/>
                  </a:cubicBezTo>
                  <a:cubicBezTo>
                    <a:pt x="165" y="219"/>
                    <a:pt x="165" y="219"/>
                    <a:pt x="165" y="219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29" y="50"/>
                    <a:pt x="102" y="18"/>
                    <a:pt x="56" y="0"/>
                  </a:cubicBezTo>
                  <a:cubicBezTo>
                    <a:pt x="47" y="4"/>
                    <a:pt x="39" y="9"/>
                    <a:pt x="32" y="15"/>
                  </a:cubicBezTo>
                  <a:close/>
                  <a:moveTo>
                    <a:pt x="24" y="27"/>
                  </a:moveTo>
                  <a:cubicBezTo>
                    <a:pt x="27" y="23"/>
                    <a:pt x="31" y="19"/>
                    <a:pt x="35" y="16"/>
                  </a:cubicBezTo>
                  <a:cubicBezTo>
                    <a:pt x="51" y="13"/>
                    <a:pt x="67" y="20"/>
                    <a:pt x="82" y="39"/>
                  </a:cubicBezTo>
                  <a:cubicBezTo>
                    <a:pt x="93" y="82"/>
                    <a:pt x="111" y="117"/>
                    <a:pt x="139" y="144"/>
                  </a:cubicBezTo>
                  <a:cubicBezTo>
                    <a:pt x="147" y="167"/>
                    <a:pt x="148" y="190"/>
                    <a:pt x="143" y="214"/>
                  </a:cubicBezTo>
                  <a:cubicBezTo>
                    <a:pt x="141" y="231"/>
                    <a:pt x="151" y="246"/>
                    <a:pt x="173" y="258"/>
                  </a:cubicBezTo>
                  <a:cubicBezTo>
                    <a:pt x="144" y="248"/>
                    <a:pt x="131" y="233"/>
                    <a:pt x="134" y="214"/>
                  </a:cubicBezTo>
                  <a:cubicBezTo>
                    <a:pt x="144" y="196"/>
                    <a:pt x="144" y="174"/>
                    <a:pt x="134" y="148"/>
                  </a:cubicBezTo>
                  <a:cubicBezTo>
                    <a:pt x="134" y="148"/>
                    <a:pt x="133" y="147"/>
                    <a:pt x="133" y="147"/>
                  </a:cubicBezTo>
                  <a:cubicBezTo>
                    <a:pt x="109" y="125"/>
                    <a:pt x="94" y="100"/>
                    <a:pt x="87" y="71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1" y="49"/>
                    <a:pt x="72" y="35"/>
                    <a:pt x="59" y="28"/>
                  </a:cubicBezTo>
                  <a:cubicBezTo>
                    <a:pt x="49" y="23"/>
                    <a:pt x="37" y="22"/>
                    <a:pt x="24" y="27"/>
                  </a:cubicBezTo>
                  <a:close/>
                  <a:moveTo>
                    <a:pt x="20" y="62"/>
                  </a:moveTo>
                  <a:cubicBezTo>
                    <a:pt x="35" y="62"/>
                    <a:pt x="35" y="62"/>
                    <a:pt x="35" y="6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109"/>
                    <a:pt x="68" y="132"/>
                    <a:pt x="94" y="153"/>
                  </a:cubicBezTo>
                  <a:cubicBezTo>
                    <a:pt x="94" y="154"/>
                    <a:pt x="94" y="154"/>
                    <a:pt x="94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68" y="140"/>
                    <a:pt x="52" y="118"/>
                    <a:pt x="45" y="87"/>
                  </a:cubicBezTo>
                  <a:cubicBezTo>
                    <a:pt x="44" y="87"/>
                    <a:pt x="44" y="87"/>
                    <a:pt x="44" y="86"/>
                  </a:cubicBezTo>
                  <a:cubicBezTo>
                    <a:pt x="36" y="74"/>
                    <a:pt x="28" y="66"/>
                    <a:pt x="20" y="62"/>
                  </a:cubicBezTo>
                  <a:close/>
                  <a:moveTo>
                    <a:pt x="130" y="270"/>
                  </a:moveTo>
                  <a:cubicBezTo>
                    <a:pt x="130" y="269"/>
                    <a:pt x="130" y="269"/>
                    <a:pt x="130" y="269"/>
                  </a:cubicBezTo>
                  <a:cubicBezTo>
                    <a:pt x="130" y="269"/>
                    <a:pt x="130" y="270"/>
                    <a:pt x="130" y="270"/>
                  </a:cubicBezTo>
                  <a:cubicBezTo>
                    <a:pt x="130" y="270"/>
                    <a:pt x="130" y="270"/>
                    <a:pt x="130" y="270"/>
                  </a:cubicBezTo>
                  <a:close/>
                </a:path>
              </a:pathLst>
            </a:custGeom>
            <a:solidFill>
              <a:srgbClr val="8F3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338"/>
            <p:cNvSpPr>
              <a:spLocks/>
            </p:cNvSpPr>
            <p:nvPr/>
          </p:nvSpPr>
          <p:spPr bwMode="auto">
            <a:xfrm>
              <a:off x="7288709" y="1875309"/>
              <a:ext cx="144066" cy="236934"/>
            </a:xfrm>
            <a:custGeom>
              <a:avLst/>
              <a:gdLst>
                <a:gd name="T0" fmla="*/ 11 w 149"/>
                <a:gd name="T1" fmla="*/ 3 h 245"/>
                <a:gd name="T2" fmla="*/ 0 w 149"/>
                <a:gd name="T3" fmla="*/ 14 h 245"/>
                <a:gd name="T4" fmla="*/ 35 w 149"/>
                <a:gd name="T5" fmla="*/ 15 h 245"/>
                <a:gd name="T6" fmla="*/ 63 w 149"/>
                <a:gd name="T7" fmla="*/ 58 h 245"/>
                <a:gd name="T8" fmla="*/ 63 w 149"/>
                <a:gd name="T9" fmla="*/ 58 h 245"/>
                <a:gd name="T10" fmla="*/ 109 w 149"/>
                <a:gd name="T11" fmla="*/ 134 h 245"/>
                <a:gd name="T12" fmla="*/ 110 w 149"/>
                <a:gd name="T13" fmla="*/ 135 h 245"/>
                <a:gd name="T14" fmla="*/ 110 w 149"/>
                <a:gd name="T15" fmla="*/ 201 h 245"/>
                <a:gd name="T16" fmla="*/ 149 w 149"/>
                <a:gd name="T17" fmla="*/ 245 h 245"/>
                <a:gd name="T18" fmla="*/ 119 w 149"/>
                <a:gd name="T19" fmla="*/ 201 h 245"/>
                <a:gd name="T20" fmla="*/ 115 w 149"/>
                <a:gd name="T21" fmla="*/ 131 h 245"/>
                <a:gd name="T22" fmla="*/ 58 w 149"/>
                <a:gd name="T23" fmla="*/ 26 h 245"/>
                <a:gd name="T24" fmla="*/ 11 w 149"/>
                <a:gd name="T25" fmla="*/ 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45">
                  <a:moveTo>
                    <a:pt x="11" y="3"/>
                  </a:moveTo>
                  <a:cubicBezTo>
                    <a:pt x="7" y="6"/>
                    <a:pt x="3" y="10"/>
                    <a:pt x="0" y="14"/>
                  </a:cubicBezTo>
                  <a:cubicBezTo>
                    <a:pt x="13" y="9"/>
                    <a:pt x="25" y="10"/>
                    <a:pt x="35" y="15"/>
                  </a:cubicBezTo>
                  <a:cubicBezTo>
                    <a:pt x="48" y="22"/>
                    <a:pt x="57" y="36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70" y="87"/>
                    <a:pt x="85" y="112"/>
                    <a:pt x="109" y="134"/>
                  </a:cubicBezTo>
                  <a:cubicBezTo>
                    <a:pt x="109" y="134"/>
                    <a:pt x="110" y="135"/>
                    <a:pt x="110" y="135"/>
                  </a:cubicBezTo>
                  <a:cubicBezTo>
                    <a:pt x="120" y="161"/>
                    <a:pt x="120" y="183"/>
                    <a:pt x="110" y="201"/>
                  </a:cubicBezTo>
                  <a:cubicBezTo>
                    <a:pt x="107" y="220"/>
                    <a:pt x="120" y="235"/>
                    <a:pt x="149" y="245"/>
                  </a:cubicBezTo>
                  <a:cubicBezTo>
                    <a:pt x="127" y="233"/>
                    <a:pt x="117" y="218"/>
                    <a:pt x="119" y="201"/>
                  </a:cubicBezTo>
                  <a:cubicBezTo>
                    <a:pt x="124" y="177"/>
                    <a:pt x="123" y="154"/>
                    <a:pt x="115" y="131"/>
                  </a:cubicBezTo>
                  <a:cubicBezTo>
                    <a:pt x="87" y="104"/>
                    <a:pt x="69" y="69"/>
                    <a:pt x="58" y="26"/>
                  </a:cubicBezTo>
                  <a:cubicBezTo>
                    <a:pt x="43" y="7"/>
                    <a:pt x="27" y="0"/>
                    <a:pt x="11" y="3"/>
                  </a:cubicBezTo>
                  <a:close/>
                </a:path>
              </a:pathLst>
            </a:custGeom>
            <a:solidFill>
              <a:srgbClr val="B94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339"/>
            <p:cNvSpPr>
              <a:spLocks/>
            </p:cNvSpPr>
            <p:nvPr/>
          </p:nvSpPr>
          <p:spPr bwMode="auto">
            <a:xfrm>
              <a:off x="7285137" y="1922934"/>
              <a:ext cx="71438" cy="89297"/>
            </a:xfrm>
            <a:custGeom>
              <a:avLst/>
              <a:gdLst>
                <a:gd name="T0" fmla="*/ 15 w 74"/>
                <a:gd name="T1" fmla="*/ 0 h 92"/>
                <a:gd name="T2" fmla="*/ 0 w 74"/>
                <a:gd name="T3" fmla="*/ 0 h 92"/>
                <a:gd name="T4" fmla="*/ 24 w 74"/>
                <a:gd name="T5" fmla="*/ 24 h 92"/>
                <a:gd name="T6" fmla="*/ 25 w 74"/>
                <a:gd name="T7" fmla="*/ 25 h 92"/>
                <a:gd name="T8" fmla="*/ 73 w 74"/>
                <a:gd name="T9" fmla="*/ 92 h 92"/>
                <a:gd name="T10" fmla="*/ 74 w 74"/>
                <a:gd name="T11" fmla="*/ 92 h 92"/>
                <a:gd name="T12" fmla="*/ 74 w 74"/>
                <a:gd name="T13" fmla="*/ 91 h 92"/>
                <a:gd name="T14" fmla="*/ 34 w 74"/>
                <a:gd name="T15" fmla="*/ 24 h 92"/>
                <a:gd name="T16" fmla="*/ 15 w 74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92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4"/>
                    <a:pt x="16" y="12"/>
                    <a:pt x="24" y="24"/>
                  </a:cubicBezTo>
                  <a:cubicBezTo>
                    <a:pt x="24" y="25"/>
                    <a:pt x="24" y="25"/>
                    <a:pt x="25" y="25"/>
                  </a:cubicBezTo>
                  <a:cubicBezTo>
                    <a:pt x="32" y="56"/>
                    <a:pt x="48" y="78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8" y="70"/>
                    <a:pt x="34" y="47"/>
                    <a:pt x="34" y="24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B94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340"/>
            <p:cNvSpPr>
              <a:spLocks noEditPoints="1"/>
            </p:cNvSpPr>
            <p:nvPr/>
          </p:nvSpPr>
          <p:spPr bwMode="auto">
            <a:xfrm>
              <a:off x="7120831" y="1789584"/>
              <a:ext cx="148828" cy="127397"/>
            </a:xfrm>
            <a:custGeom>
              <a:avLst/>
              <a:gdLst>
                <a:gd name="T0" fmla="*/ 106 w 154"/>
                <a:gd name="T1" fmla="*/ 80 h 132"/>
                <a:gd name="T2" fmla="*/ 125 w 154"/>
                <a:gd name="T3" fmla="*/ 105 h 132"/>
                <a:gd name="T4" fmla="*/ 133 w 154"/>
                <a:gd name="T5" fmla="*/ 124 h 132"/>
                <a:gd name="T6" fmla="*/ 142 w 154"/>
                <a:gd name="T7" fmla="*/ 131 h 132"/>
                <a:gd name="T8" fmla="*/ 144 w 154"/>
                <a:gd name="T9" fmla="*/ 132 h 132"/>
                <a:gd name="T10" fmla="*/ 144 w 154"/>
                <a:gd name="T11" fmla="*/ 124 h 132"/>
                <a:gd name="T12" fmla="*/ 154 w 154"/>
                <a:gd name="T13" fmla="*/ 83 h 132"/>
                <a:gd name="T14" fmla="*/ 64 w 154"/>
                <a:gd name="T15" fmla="*/ 0 h 132"/>
                <a:gd name="T16" fmla="*/ 55 w 154"/>
                <a:gd name="T17" fmla="*/ 4 h 132"/>
                <a:gd name="T18" fmla="*/ 0 w 154"/>
                <a:gd name="T19" fmla="*/ 99 h 132"/>
                <a:gd name="T20" fmla="*/ 1 w 154"/>
                <a:gd name="T21" fmla="*/ 100 h 132"/>
                <a:gd name="T22" fmla="*/ 62 w 154"/>
                <a:gd name="T23" fmla="*/ 107 h 132"/>
                <a:gd name="T24" fmla="*/ 92 w 154"/>
                <a:gd name="T25" fmla="*/ 73 h 132"/>
                <a:gd name="T26" fmla="*/ 106 w 154"/>
                <a:gd name="T27" fmla="*/ 80 h 132"/>
                <a:gd name="T28" fmla="*/ 64 w 154"/>
                <a:gd name="T29" fmla="*/ 3 h 132"/>
                <a:gd name="T30" fmla="*/ 71 w 154"/>
                <a:gd name="T31" fmla="*/ 5 h 132"/>
                <a:gd name="T32" fmla="*/ 10 w 154"/>
                <a:gd name="T33" fmla="*/ 93 h 132"/>
                <a:gd name="T34" fmla="*/ 50 w 154"/>
                <a:gd name="T35" fmla="*/ 108 h 132"/>
                <a:gd name="T36" fmla="*/ 3 w 154"/>
                <a:gd name="T37" fmla="*/ 97 h 132"/>
                <a:gd name="T38" fmla="*/ 57 w 154"/>
                <a:gd name="T39" fmla="*/ 7 h 132"/>
                <a:gd name="T40" fmla="*/ 64 w 154"/>
                <a:gd name="T41" fmla="*/ 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4" h="132">
                  <a:moveTo>
                    <a:pt x="106" y="80"/>
                  </a:moveTo>
                  <a:cubicBezTo>
                    <a:pt x="125" y="105"/>
                    <a:pt x="125" y="105"/>
                    <a:pt x="125" y="105"/>
                  </a:cubicBezTo>
                  <a:cubicBezTo>
                    <a:pt x="133" y="124"/>
                    <a:pt x="133" y="124"/>
                    <a:pt x="133" y="124"/>
                  </a:cubicBezTo>
                  <a:cubicBezTo>
                    <a:pt x="142" y="131"/>
                    <a:pt x="142" y="131"/>
                    <a:pt x="142" y="131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4" y="124"/>
                    <a:pt x="144" y="124"/>
                    <a:pt x="144" y="124"/>
                  </a:cubicBezTo>
                  <a:cubicBezTo>
                    <a:pt x="154" y="83"/>
                    <a:pt x="154" y="83"/>
                    <a:pt x="154" y="83"/>
                  </a:cubicBezTo>
                  <a:cubicBezTo>
                    <a:pt x="142" y="39"/>
                    <a:pt x="112" y="11"/>
                    <a:pt x="64" y="0"/>
                  </a:cubicBezTo>
                  <a:cubicBezTo>
                    <a:pt x="61" y="1"/>
                    <a:pt x="58" y="3"/>
                    <a:pt x="55" y="4"/>
                  </a:cubicBezTo>
                  <a:cubicBezTo>
                    <a:pt x="23" y="30"/>
                    <a:pt x="4" y="61"/>
                    <a:pt x="0" y="99"/>
                  </a:cubicBezTo>
                  <a:cubicBezTo>
                    <a:pt x="1" y="100"/>
                    <a:pt x="1" y="100"/>
                    <a:pt x="1" y="100"/>
                  </a:cubicBezTo>
                  <a:cubicBezTo>
                    <a:pt x="22" y="113"/>
                    <a:pt x="43" y="116"/>
                    <a:pt x="62" y="107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106" y="80"/>
                    <a:pt x="106" y="80"/>
                    <a:pt x="106" y="80"/>
                  </a:cubicBezTo>
                  <a:close/>
                  <a:moveTo>
                    <a:pt x="64" y="3"/>
                  </a:moveTo>
                  <a:cubicBezTo>
                    <a:pt x="66" y="4"/>
                    <a:pt x="69" y="4"/>
                    <a:pt x="71" y="5"/>
                  </a:cubicBezTo>
                  <a:cubicBezTo>
                    <a:pt x="40" y="24"/>
                    <a:pt x="20" y="53"/>
                    <a:pt x="10" y="93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35" y="111"/>
                    <a:pt x="19" y="108"/>
                    <a:pt x="3" y="97"/>
                  </a:cubicBezTo>
                  <a:cubicBezTo>
                    <a:pt x="8" y="62"/>
                    <a:pt x="26" y="31"/>
                    <a:pt x="57" y="7"/>
                  </a:cubicBezTo>
                  <a:cubicBezTo>
                    <a:pt x="59" y="5"/>
                    <a:pt x="61" y="4"/>
                    <a:pt x="64" y="3"/>
                  </a:cubicBezTo>
                  <a:close/>
                </a:path>
              </a:pathLst>
            </a:custGeom>
            <a:solidFill>
              <a:srgbClr val="6A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341"/>
            <p:cNvSpPr>
              <a:spLocks/>
            </p:cNvSpPr>
            <p:nvPr/>
          </p:nvSpPr>
          <p:spPr bwMode="auto">
            <a:xfrm>
              <a:off x="7124402" y="1793156"/>
              <a:ext cx="65484" cy="103584"/>
            </a:xfrm>
            <a:custGeom>
              <a:avLst/>
              <a:gdLst>
                <a:gd name="T0" fmla="*/ 68 w 68"/>
                <a:gd name="T1" fmla="*/ 2 h 108"/>
                <a:gd name="T2" fmla="*/ 61 w 68"/>
                <a:gd name="T3" fmla="*/ 0 h 108"/>
                <a:gd name="T4" fmla="*/ 54 w 68"/>
                <a:gd name="T5" fmla="*/ 4 h 108"/>
                <a:gd name="T6" fmla="*/ 0 w 68"/>
                <a:gd name="T7" fmla="*/ 94 h 108"/>
                <a:gd name="T8" fmla="*/ 47 w 68"/>
                <a:gd name="T9" fmla="*/ 105 h 108"/>
                <a:gd name="T10" fmla="*/ 7 w 68"/>
                <a:gd name="T11" fmla="*/ 90 h 108"/>
                <a:gd name="T12" fmla="*/ 68 w 68"/>
                <a:gd name="T13" fmla="*/ 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08">
                  <a:moveTo>
                    <a:pt x="68" y="2"/>
                  </a:moveTo>
                  <a:cubicBezTo>
                    <a:pt x="66" y="1"/>
                    <a:pt x="63" y="1"/>
                    <a:pt x="61" y="0"/>
                  </a:cubicBezTo>
                  <a:cubicBezTo>
                    <a:pt x="58" y="1"/>
                    <a:pt x="56" y="2"/>
                    <a:pt x="54" y="4"/>
                  </a:cubicBezTo>
                  <a:cubicBezTo>
                    <a:pt x="23" y="28"/>
                    <a:pt x="5" y="59"/>
                    <a:pt x="0" y="94"/>
                  </a:cubicBezTo>
                  <a:cubicBezTo>
                    <a:pt x="16" y="105"/>
                    <a:pt x="32" y="108"/>
                    <a:pt x="47" y="105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7" y="50"/>
                    <a:pt x="37" y="21"/>
                    <a:pt x="68" y="2"/>
                  </a:cubicBezTo>
                  <a:close/>
                </a:path>
              </a:pathLst>
            </a:custGeom>
            <a:solidFill>
              <a:srgbClr val="93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342"/>
            <p:cNvSpPr>
              <a:spLocks/>
            </p:cNvSpPr>
            <p:nvPr/>
          </p:nvSpPr>
          <p:spPr bwMode="auto">
            <a:xfrm>
              <a:off x="7142262" y="1865784"/>
              <a:ext cx="140494" cy="167878"/>
            </a:xfrm>
            <a:custGeom>
              <a:avLst/>
              <a:gdLst>
                <a:gd name="T0" fmla="*/ 103 w 145"/>
                <a:gd name="T1" fmla="*/ 26 h 173"/>
                <a:gd name="T2" fmla="*/ 84 w 145"/>
                <a:gd name="T3" fmla="*/ 1 h 173"/>
                <a:gd name="T4" fmla="*/ 59 w 145"/>
                <a:gd name="T5" fmla="*/ 23 h 173"/>
                <a:gd name="T6" fmla="*/ 0 w 145"/>
                <a:gd name="T7" fmla="*/ 35 h 173"/>
                <a:gd name="T8" fmla="*/ 2 w 145"/>
                <a:gd name="T9" fmla="*/ 47 h 173"/>
                <a:gd name="T10" fmla="*/ 27 w 145"/>
                <a:gd name="T11" fmla="*/ 55 h 173"/>
                <a:gd name="T12" fmla="*/ 60 w 145"/>
                <a:gd name="T13" fmla="*/ 33 h 173"/>
                <a:gd name="T14" fmla="*/ 85 w 145"/>
                <a:gd name="T15" fmla="*/ 15 h 173"/>
                <a:gd name="T16" fmla="*/ 101 w 145"/>
                <a:gd name="T17" fmla="*/ 53 h 173"/>
                <a:gd name="T18" fmla="*/ 122 w 145"/>
                <a:gd name="T19" fmla="*/ 62 h 173"/>
                <a:gd name="T20" fmla="*/ 130 w 145"/>
                <a:gd name="T21" fmla="*/ 86 h 173"/>
                <a:gd name="T22" fmla="*/ 133 w 145"/>
                <a:gd name="T23" fmla="*/ 91 h 173"/>
                <a:gd name="T24" fmla="*/ 103 w 145"/>
                <a:gd name="T25" fmla="*/ 148 h 173"/>
                <a:gd name="T26" fmla="*/ 56 w 145"/>
                <a:gd name="T27" fmla="*/ 160 h 173"/>
                <a:gd name="T28" fmla="*/ 68 w 145"/>
                <a:gd name="T29" fmla="*/ 170 h 173"/>
                <a:gd name="T30" fmla="*/ 83 w 145"/>
                <a:gd name="T31" fmla="*/ 172 h 173"/>
                <a:gd name="T32" fmla="*/ 102 w 145"/>
                <a:gd name="T33" fmla="*/ 160 h 173"/>
                <a:gd name="T34" fmla="*/ 105 w 145"/>
                <a:gd name="T35" fmla="*/ 158 h 173"/>
                <a:gd name="T36" fmla="*/ 108 w 145"/>
                <a:gd name="T37" fmla="*/ 155 h 173"/>
                <a:gd name="T38" fmla="*/ 135 w 145"/>
                <a:gd name="T39" fmla="*/ 96 h 173"/>
                <a:gd name="T40" fmla="*/ 135 w 145"/>
                <a:gd name="T41" fmla="*/ 114 h 173"/>
                <a:gd name="T42" fmla="*/ 120 w 145"/>
                <a:gd name="T43" fmla="*/ 147 h 173"/>
                <a:gd name="T44" fmla="*/ 145 w 145"/>
                <a:gd name="T45" fmla="*/ 112 h 173"/>
                <a:gd name="T46" fmla="*/ 140 w 145"/>
                <a:gd name="T47" fmla="*/ 90 h 173"/>
                <a:gd name="T48" fmla="*/ 128 w 145"/>
                <a:gd name="T49" fmla="*/ 67 h 173"/>
                <a:gd name="T50" fmla="*/ 129 w 145"/>
                <a:gd name="T51" fmla="*/ 53 h 173"/>
                <a:gd name="T52" fmla="*/ 122 w 145"/>
                <a:gd name="T53" fmla="*/ 53 h 173"/>
                <a:gd name="T54" fmla="*/ 120 w 145"/>
                <a:gd name="T55" fmla="*/ 52 h 173"/>
                <a:gd name="T56" fmla="*/ 111 w 145"/>
                <a:gd name="T57" fmla="*/ 45 h 173"/>
                <a:gd name="T58" fmla="*/ 103 w 145"/>
                <a:gd name="T59" fmla="*/ 2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173">
                  <a:moveTo>
                    <a:pt x="103" y="26"/>
                  </a:moveTo>
                  <a:cubicBezTo>
                    <a:pt x="84" y="1"/>
                    <a:pt x="84" y="1"/>
                    <a:pt x="84" y="1"/>
                  </a:cubicBezTo>
                  <a:cubicBezTo>
                    <a:pt x="74" y="0"/>
                    <a:pt x="66" y="7"/>
                    <a:pt x="59" y="23"/>
                  </a:cubicBezTo>
                  <a:cubicBezTo>
                    <a:pt x="41" y="47"/>
                    <a:pt x="21" y="51"/>
                    <a:pt x="0" y="3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0" y="52"/>
                    <a:pt x="19" y="55"/>
                    <a:pt x="27" y="55"/>
                  </a:cubicBezTo>
                  <a:cubicBezTo>
                    <a:pt x="42" y="53"/>
                    <a:pt x="53" y="46"/>
                    <a:pt x="60" y="33"/>
                  </a:cubicBezTo>
                  <a:cubicBezTo>
                    <a:pt x="67" y="22"/>
                    <a:pt x="75" y="16"/>
                    <a:pt x="85" y="15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90" y="164"/>
                    <a:pt x="74" y="168"/>
                    <a:pt x="56" y="160"/>
                  </a:cubicBezTo>
                  <a:cubicBezTo>
                    <a:pt x="60" y="165"/>
                    <a:pt x="64" y="168"/>
                    <a:pt x="68" y="170"/>
                  </a:cubicBezTo>
                  <a:cubicBezTo>
                    <a:pt x="73" y="172"/>
                    <a:pt x="77" y="173"/>
                    <a:pt x="83" y="172"/>
                  </a:cubicBezTo>
                  <a:cubicBezTo>
                    <a:pt x="89" y="170"/>
                    <a:pt x="96" y="167"/>
                    <a:pt x="102" y="160"/>
                  </a:cubicBezTo>
                  <a:cubicBezTo>
                    <a:pt x="103" y="160"/>
                    <a:pt x="104" y="159"/>
                    <a:pt x="105" y="158"/>
                  </a:cubicBezTo>
                  <a:cubicBezTo>
                    <a:pt x="106" y="157"/>
                    <a:pt x="107" y="156"/>
                    <a:pt x="108" y="155"/>
                  </a:cubicBezTo>
                  <a:cubicBezTo>
                    <a:pt x="120" y="139"/>
                    <a:pt x="129" y="120"/>
                    <a:pt x="135" y="96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36" y="125"/>
                    <a:pt x="131" y="136"/>
                    <a:pt x="120" y="147"/>
                  </a:cubicBezTo>
                  <a:cubicBezTo>
                    <a:pt x="130" y="140"/>
                    <a:pt x="138" y="128"/>
                    <a:pt x="145" y="112"/>
                  </a:cubicBezTo>
                  <a:cubicBezTo>
                    <a:pt x="143" y="105"/>
                    <a:pt x="141" y="98"/>
                    <a:pt x="140" y="90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2"/>
                    <a:pt x="128" y="57"/>
                    <a:pt x="129" y="53"/>
                  </a:cubicBezTo>
                  <a:cubicBezTo>
                    <a:pt x="122" y="53"/>
                    <a:pt x="122" y="53"/>
                    <a:pt x="122" y="53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03" y="26"/>
                    <a:pt x="103" y="26"/>
                    <a:pt x="103" y="26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343"/>
            <p:cNvSpPr>
              <a:spLocks/>
            </p:cNvSpPr>
            <p:nvPr/>
          </p:nvSpPr>
          <p:spPr bwMode="auto">
            <a:xfrm>
              <a:off x="7267277" y="1884834"/>
              <a:ext cx="15478" cy="27384"/>
            </a:xfrm>
            <a:custGeom>
              <a:avLst/>
              <a:gdLst>
                <a:gd name="T0" fmla="*/ 0 w 16"/>
                <a:gd name="T1" fmla="*/ 20 h 29"/>
                <a:gd name="T2" fmla="*/ 1 w 16"/>
                <a:gd name="T3" fmla="*/ 29 h 29"/>
                <a:gd name="T4" fmla="*/ 4 w 16"/>
                <a:gd name="T5" fmla="*/ 23 h 29"/>
                <a:gd name="T6" fmla="*/ 4 w 16"/>
                <a:gd name="T7" fmla="*/ 23 h 29"/>
                <a:gd name="T8" fmla="*/ 12 w 16"/>
                <a:gd name="T9" fmla="*/ 12 h 29"/>
                <a:gd name="T10" fmla="*/ 16 w 16"/>
                <a:gd name="T11" fmla="*/ 6 h 29"/>
                <a:gd name="T12" fmla="*/ 11 w 16"/>
                <a:gd name="T13" fmla="*/ 1 h 29"/>
                <a:gd name="T14" fmla="*/ 0 w 16"/>
                <a:gd name="T1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29">
                  <a:moveTo>
                    <a:pt x="0" y="20"/>
                  </a:moveTo>
                  <a:cubicBezTo>
                    <a:pt x="0" y="23"/>
                    <a:pt x="0" y="25"/>
                    <a:pt x="1" y="29"/>
                  </a:cubicBezTo>
                  <a:cubicBezTo>
                    <a:pt x="1" y="27"/>
                    <a:pt x="2" y="25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7" y="19"/>
                    <a:pt x="9" y="15"/>
                    <a:pt x="12" y="12"/>
                  </a:cubicBezTo>
                  <a:cubicBezTo>
                    <a:pt x="13" y="10"/>
                    <a:pt x="15" y="8"/>
                    <a:pt x="16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4" y="0"/>
                    <a:pt x="0" y="6"/>
                    <a:pt x="0" y="2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344"/>
            <p:cNvSpPr>
              <a:spLocks/>
            </p:cNvSpPr>
            <p:nvPr/>
          </p:nvSpPr>
          <p:spPr bwMode="auto">
            <a:xfrm>
              <a:off x="7272040" y="1880071"/>
              <a:ext cx="163116" cy="240506"/>
            </a:xfrm>
            <a:custGeom>
              <a:avLst/>
              <a:gdLst>
                <a:gd name="T0" fmla="*/ 8 w 170"/>
                <a:gd name="T1" fmla="*/ 17 h 250"/>
                <a:gd name="T2" fmla="*/ 0 w 170"/>
                <a:gd name="T3" fmla="*/ 28 h 250"/>
                <a:gd name="T4" fmla="*/ 75 w 170"/>
                <a:gd name="T5" fmla="*/ 75 h 250"/>
                <a:gd name="T6" fmla="*/ 118 w 170"/>
                <a:gd name="T7" fmla="*/ 144 h 250"/>
                <a:gd name="T8" fmla="*/ 118 w 170"/>
                <a:gd name="T9" fmla="*/ 185 h 250"/>
                <a:gd name="T10" fmla="*/ 129 w 170"/>
                <a:gd name="T11" fmla="*/ 240 h 250"/>
                <a:gd name="T12" fmla="*/ 170 w 170"/>
                <a:gd name="T13" fmla="*/ 245 h 250"/>
                <a:gd name="T14" fmla="*/ 125 w 170"/>
                <a:gd name="T15" fmla="*/ 196 h 250"/>
                <a:gd name="T16" fmla="*/ 125 w 170"/>
                <a:gd name="T17" fmla="*/ 132 h 250"/>
                <a:gd name="T18" fmla="*/ 78 w 170"/>
                <a:gd name="T19" fmla="*/ 55 h 250"/>
                <a:gd name="T20" fmla="*/ 8 w 170"/>
                <a:gd name="T21" fmla="*/ 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250">
                  <a:moveTo>
                    <a:pt x="8" y="17"/>
                  </a:moveTo>
                  <a:cubicBezTo>
                    <a:pt x="5" y="20"/>
                    <a:pt x="3" y="24"/>
                    <a:pt x="0" y="28"/>
                  </a:cubicBezTo>
                  <a:cubicBezTo>
                    <a:pt x="30" y="15"/>
                    <a:pt x="55" y="31"/>
                    <a:pt x="75" y="75"/>
                  </a:cubicBezTo>
                  <a:cubicBezTo>
                    <a:pt x="85" y="101"/>
                    <a:pt x="99" y="125"/>
                    <a:pt x="118" y="144"/>
                  </a:cubicBezTo>
                  <a:cubicBezTo>
                    <a:pt x="124" y="161"/>
                    <a:pt x="124" y="175"/>
                    <a:pt x="118" y="185"/>
                  </a:cubicBezTo>
                  <a:cubicBezTo>
                    <a:pt x="104" y="207"/>
                    <a:pt x="107" y="226"/>
                    <a:pt x="129" y="240"/>
                  </a:cubicBezTo>
                  <a:cubicBezTo>
                    <a:pt x="142" y="248"/>
                    <a:pt x="156" y="250"/>
                    <a:pt x="170" y="245"/>
                  </a:cubicBezTo>
                  <a:cubicBezTo>
                    <a:pt x="136" y="234"/>
                    <a:pt x="121" y="218"/>
                    <a:pt x="125" y="196"/>
                  </a:cubicBezTo>
                  <a:cubicBezTo>
                    <a:pt x="135" y="179"/>
                    <a:pt x="135" y="157"/>
                    <a:pt x="125" y="132"/>
                  </a:cubicBezTo>
                  <a:cubicBezTo>
                    <a:pt x="101" y="110"/>
                    <a:pt x="85" y="84"/>
                    <a:pt x="78" y="55"/>
                  </a:cubicBezTo>
                  <a:cubicBezTo>
                    <a:pt x="66" y="13"/>
                    <a:pt x="43" y="0"/>
                    <a:pt x="8" y="17"/>
                  </a:cubicBezTo>
                  <a:close/>
                </a:path>
              </a:pathLst>
            </a:custGeom>
            <a:solidFill>
              <a:srgbClr val="632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345"/>
            <p:cNvSpPr>
              <a:spLocks noEditPoints="1"/>
            </p:cNvSpPr>
            <p:nvPr/>
          </p:nvSpPr>
          <p:spPr bwMode="auto">
            <a:xfrm>
              <a:off x="7144643" y="1880071"/>
              <a:ext cx="126206" cy="147638"/>
            </a:xfrm>
            <a:custGeom>
              <a:avLst/>
              <a:gdLst>
                <a:gd name="T0" fmla="*/ 120 w 131"/>
                <a:gd name="T1" fmla="*/ 47 h 153"/>
                <a:gd name="T2" fmla="*/ 99 w 131"/>
                <a:gd name="T3" fmla="*/ 38 h 153"/>
                <a:gd name="T4" fmla="*/ 83 w 131"/>
                <a:gd name="T5" fmla="*/ 0 h 153"/>
                <a:gd name="T6" fmla="*/ 58 w 131"/>
                <a:gd name="T7" fmla="*/ 18 h 153"/>
                <a:gd name="T8" fmla="*/ 25 w 131"/>
                <a:gd name="T9" fmla="*/ 40 h 153"/>
                <a:gd name="T10" fmla="*/ 0 w 131"/>
                <a:gd name="T11" fmla="*/ 32 h 153"/>
                <a:gd name="T12" fmla="*/ 7 w 131"/>
                <a:gd name="T13" fmla="*/ 59 h 153"/>
                <a:gd name="T14" fmla="*/ 7 w 131"/>
                <a:gd name="T15" fmla="*/ 60 h 153"/>
                <a:gd name="T16" fmla="*/ 13 w 131"/>
                <a:gd name="T17" fmla="*/ 69 h 153"/>
                <a:gd name="T18" fmla="*/ 23 w 131"/>
                <a:gd name="T19" fmla="*/ 102 h 153"/>
                <a:gd name="T20" fmla="*/ 28 w 131"/>
                <a:gd name="T21" fmla="*/ 109 h 153"/>
                <a:gd name="T22" fmla="*/ 33 w 131"/>
                <a:gd name="T23" fmla="*/ 116 h 153"/>
                <a:gd name="T24" fmla="*/ 54 w 131"/>
                <a:gd name="T25" fmla="*/ 145 h 153"/>
                <a:gd name="T26" fmla="*/ 101 w 131"/>
                <a:gd name="T27" fmla="*/ 133 h 153"/>
                <a:gd name="T28" fmla="*/ 131 w 131"/>
                <a:gd name="T29" fmla="*/ 76 h 153"/>
                <a:gd name="T30" fmla="*/ 128 w 131"/>
                <a:gd name="T31" fmla="*/ 71 h 153"/>
                <a:gd name="T32" fmla="*/ 120 w 131"/>
                <a:gd name="T33" fmla="*/ 47 h 153"/>
                <a:gd name="T34" fmla="*/ 5 w 131"/>
                <a:gd name="T35" fmla="*/ 38 h 153"/>
                <a:gd name="T36" fmla="*/ 13 w 131"/>
                <a:gd name="T37" fmla="*/ 41 h 153"/>
                <a:gd name="T38" fmla="*/ 24 w 131"/>
                <a:gd name="T39" fmla="*/ 65 h 153"/>
                <a:gd name="T40" fmla="*/ 35 w 131"/>
                <a:gd name="T41" fmla="*/ 100 h 153"/>
                <a:gd name="T42" fmla="*/ 70 w 131"/>
                <a:gd name="T43" fmla="*/ 146 h 153"/>
                <a:gd name="T44" fmla="*/ 56 w 131"/>
                <a:gd name="T45" fmla="*/ 143 h 153"/>
                <a:gd name="T46" fmla="*/ 26 w 131"/>
                <a:gd name="T47" fmla="*/ 101 h 153"/>
                <a:gd name="T48" fmla="*/ 26 w 131"/>
                <a:gd name="T49" fmla="*/ 100 h 153"/>
                <a:gd name="T50" fmla="*/ 16 w 131"/>
                <a:gd name="T51" fmla="*/ 69 h 153"/>
                <a:gd name="T52" fmla="*/ 15 w 131"/>
                <a:gd name="T53" fmla="*/ 67 h 153"/>
                <a:gd name="T54" fmla="*/ 10 w 131"/>
                <a:gd name="T55" fmla="*/ 58 h 153"/>
                <a:gd name="T56" fmla="*/ 5 w 131"/>
                <a:gd name="T57" fmla="*/ 3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" h="153">
                  <a:moveTo>
                    <a:pt x="120" y="47"/>
                  </a:moveTo>
                  <a:cubicBezTo>
                    <a:pt x="99" y="38"/>
                    <a:pt x="99" y="38"/>
                    <a:pt x="99" y="38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3" y="1"/>
                    <a:pt x="65" y="7"/>
                    <a:pt x="58" y="18"/>
                  </a:cubicBezTo>
                  <a:cubicBezTo>
                    <a:pt x="51" y="31"/>
                    <a:pt x="40" y="38"/>
                    <a:pt x="25" y="40"/>
                  </a:cubicBezTo>
                  <a:cubicBezTo>
                    <a:pt x="17" y="40"/>
                    <a:pt x="8" y="37"/>
                    <a:pt x="0" y="32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1" y="80"/>
                    <a:pt x="14" y="91"/>
                    <a:pt x="23" y="102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54" y="145"/>
                    <a:pt x="54" y="145"/>
                    <a:pt x="54" y="145"/>
                  </a:cubicBezTo>
                  <a:cubicBezTo>
                    <a:pt x="72" y="153"/>
                    <a:pt x="88" y="149"/>
                    <a:pt x="101" y="133"/>
                  </a:cubicBezTo>
                  <a:cubicBezTo>
                    <a:pt x="131" y="76"/>
                    <a:pt x="131" y="76"/>
                    <a:pt x="131" y="76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0" y="47"/>
                    <a:pt x="120" y="47"/>
                    <a:pt x="120" y="47"/>
                  </a:cubicBezTo>
                  <a:close/>
                  <a:moveTo>
                    <a:pt x="5" y="38"/>
                  </a:moveTo>
                  <a:cubicBezTo>
                    <a:pt x="8" y="39"/>
                    <a:pt x="10" y="40"/>
                    <a:pt x="13" y="41"/>
                  </a:cubicBezTo>
                  <a:cubicBezTo>
                    <a:pt x="13" y="50"/>
                    <a:pt x="16" y="58"/>
                    <a:pt x="24" y="65"/>
                  </a:cubicBezTo>
                  <a:cubicBezTo>
                    <a:pt x="23" y="78"/>
                    <a:pt x="27" y="89"/>
                    <a:pt x="35" y="100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65" y="146"/>
                    <a:pt x="61" y="145"/>
                    <a:pt x="56" y="143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17" y="90"/>
                    <a:pt x="14" y="80"/>
                    <a:pt x="16" y="69"/>
                  </a:cubicBezTo>
                  <a:cubicBezTo>
                    <a:pt x="16" y="69"/>
                    <a:pt x="16" y="68"/>
                    <a:pt x="15" y="6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5" y="38"/>
                    <a:pt x="5" y="38"/>
                    <a:pt x="5" y="38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346"/>
            <p:cNvSpPr>
              <a:spLocks/>
            </p:cNvSpPr>
            <p:nvPr/>
          </p:nvSpPr>
          <p:spPr bwMode="auto">
            <a:xfrm>
              <a:off x="7149406" y="1916981"/>
              <a:ext cx="61913" cy="104775"/>
            </a:xfrm>
            <a:custGeom>
              <a:avLst/>
              <a:gdLst>
                <a:gd name="T0" fmla="*/ 8 w 65"/>
                <a:gd name="T1" fmla="*/ 3 h 108"/>
                <a:gd name="T2" fmla="*/ 0 w 65"/>
                <a:gd name="T3" fmla="*/ 0 h 108"/>
                <a:gd name="T4" fmla="*/ 5 w 65"/>
                <a:gd name="T5" fmla="*/ 20 h 108"/>
                <a:gd name="T6" fmla="*/ 10 w 65"/>
                <a:gd name="T7" fmla="*/ 29 h 108"/>
                <a:gd name="T8" fmla="*/ 11 w 65"/>
                <a:gd name="T9" fmla="*/ 31 h 108"/>
                <a:gd name="T10" fmla="*/ 21 w 65"/>
                <a:gd name="T11" fmla="*/ 62 h 108"/>
                <a:gd name="T12" fmla="*/ 21 w 65"/>
                <a:gd name="T13" fmla="*/ 63 h 108"/>
                <a:gd name="T14" fmla="*/ 51 w 65"/>
                <a:gd name="T15" fmla="*/ 105 h 108"/>
                <a:gd name="T16" fmla="*/ 65 w 65"/>
                <a:gd name="T17" fmla="*/ 108 h 108"/>
                <a:gd name="T18" fmla="*/ 30 w 65"/>
                <a:gd name="T19" fmla="*/ 62 h 108"/>
                <a:gd name="T20" fmla="*/ 19 w 65"/>
                <a:gd name="T21" fmla="*/ 27 h 108"/>
                <a:gd name="T22" fmla="*/ 8 w 65"/>
                <a:gd name="T23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08">
                  <a:moveTo>
                    <a:pt x="8" y="3"/>
                  </a:moveTo>
                  <a:cubicBezTo>
                    <a:pt x="5" y="2"/>
                    <a:pt x="3" y="1"/>
                    <a:pt x="0" y="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9" y="42"/>
                    <a:pt x="12" y="52"/>
                    <a:pt x="21" y="62"/>
                  </a:cubicBezTo>
                  <a:cubicBezTo>
                    <a:pt x="21" y="62"/>
                    <a:pt x="21" y="62"/>
                    <a:pt x="21" y="63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6" y="107"/>
                    <a:pt x="60" y="108"/>
                    <a:pt x="65" y="108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2" y="51"/>
                    <a:pt x="18" y="40"/>
                    <a:pt x="19" y="27"/>
                  </a:cubicBezTo>
                  <a:cubicBezTo>
                    <a:pt x="11" y="20"/>
                    <a:pt x="8" y="12"/>
                    <a:pt x="8" y="3"/>
                  </a:cubicBezTo>
                  <a:close/>
                </a:path>
              </a:pathLst>
            </a:custGeom>
            <a:solidFill>
              <a:srgbClr val="F1D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347"/>
            <p:cNvSpPr>
              <a:spLocks noEditPoints="1"/>
            </p:cNvSpPr>
            <p:nvPr/>
          </p:nvSpPr>
          <p:spPr bwMode="auto">
            <a:xfrm>
              <a:off x="7276802" y="1931268"/>
              <a:ext cx="83344" cy="145256"/>
            </a:xfrm>
            <a:custGeom>
              <a:avLst/>
              <a:gdLst>
                <a:gd name="T0" fmla="*/ 1 w 87"/>
                <a:gd name="T1" fmla="*/ 0 h 150"/>
                <a:gd name="T2" fmla="*/ 1 w 87"/>
                <a:gd name="T3" fmla="*/ 22 h 150"/>
                <a:gd name="T4" fmla="*/ 6 w 87"/>
                <a:gd name="T5" fmla="*/ 44 h 150"/>
                <a:gd name="T6" fmla="*/ 12 w 87"/>
                <a:gd name="T7" fmla="*/ 54 h 150"/>
                <a:gd name="T8" fmla="*/ 6 w 87"/>
                <a:gd name="T9" fmla="*/ 91 h 150"/>
                <a:gd name="T10" fmla="*/ 13 w 87"/>
                <a:gd name="T11" fmla="*/ 103 h 150"/>
                <a:gd name="T12" fmla="*/ 19 w 87"/>
                <a:gd name="T13" fmla="*/ 104 h 150"/>
                <a:gd name="T14" fmla="*/ 25 w 87"/>
                <a:gd name="T15" fmla="*/ 120 h 150"/>
                <a:gd name="T16" fmla="*/ 31 w 87"/>
                <a:gd name="T17" fmla="*/ 136 h 150"/>
                <a:gd name="T18" fmla="*/ 33 w 87"/>
                <a:gd name="T19" fmla="*/ 142 h 150"/>
                <a:gd name="T20" fmla="*/ 73 w 87"/>
                <a:gd name="T21" fmla="*/ 135 h 150"/>
                <a:gd name="T22" fmla="*/ 87 w 87"/>
                <a:gd name="T23" fmla="*/ 104 h 150"/>
                <a:gd name="T24" fmla="*/ 45 w 87"/>
                <a:gd name="T25" fmla="*/ 70 h 150"/>
                <a:gd name="T26" fmla="*/ 22 w 87"/>
                <a:gd name="T27" fmla="*/ 24 h 150"/>
                <a:gd name="T28" fmla="*/ 1 w 87"/>
                <a:gd name="T29" fmla="*/ 0 h 150"/>
                <a:gd name="T30" fmla="*/ 3 w 87"/>
                <a:gd name="T31" fmla="*/ 7 h 150"/>
                <a:gd name="T32" fmla="*/ 12 w 87"/>
                <a:gd name="T33" fmla="*/ 17 h 150"/>
                <a:gd name="T34" fmla="*/ 22 w 87"/>
                <a:gd name="T35" fmla="*/ 54 h 150"/>
                <a:gd name="T36" fmla="*/ 18 w 87"/>
                <a:gd name="T37" fmla="*/ 90 h 150"/>
                <a:gd name="T38" fmla="*/ 26 w 87"/>
                <a:gd name="T39" fmla="*/ 99 h 150"/>
                <a:gd name="T40" fmla="*/ 44 w 87"/>
                <a:gd name="T41" fmla="*/ 142 h 150"/>
                <a:gd name="T42" fmla="*/ 35 w 87"/>
                <a:gd name="T43" fmla="*/ 139 h 150"/>
                <a:gd name="T44" fmla="*/ 34 w 87"/>
                <a:gd name="T45" fmla="*/ 135 h 150"/>
                <a:gd name="T46" fmla="*/ 34 w 87"/>
                <a:gd name="T47" fmla="*/ 135 h 150"/>
                <a:gd name="T48" fmla="*/ 22 w 87"/>
                <a:gd name="T49" fmla="*/ 103 h 150"/>
                <a:gd name="T50" fmla="*/ 21 w 87"/>
                <a:gd name="T51" fmla="*/ 102 h 150"/>
                <a:gd name="T52" fmla="*/ 19 w 87"/>
                <a:gd name="T53" fmla="*/ 101 h 150"/>
                <a:gd name="T54" fmla="*/ 14 w 87"/>
                <a:gd name="T55" fmla="*/ 101 h 150"/>
                <a:gd name="T56" fmla="*/ 9 w 87"/>
                <a:gd name="T57" fmla="*/ 92 h 150"/>
                <a:gd name="T58" fmla="*/ 15 w 87"/>
                <a:gd name="T59" fmla="*/ 54 h 150"/>
                <a:gd name="T60" fmla="*/ 14 w 87"/>
                <a:gd name="T61" fmla="*/ 53 h 150"/>
                <a:gd name="T62" fmla="*/ 9 w 87"/>
                <a:gd name="T63" fmla="*/ 42 h 150"/>
                <a:gd name="T64" fmla="*/ 4 w 87"/>
                <a:gd name="T65" fmla="*/ 22 h 150"/>
                <a:gd name="T66" fmla="*/ 3 w 87"/>
                <a:gd name="T67" fmla="*/ 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150">
                  <a:moveTo>
                    <a:pt x="1" y="0"/>
                  </a:moveTo>
                  <a:cubicBezTo>
                    <a:pt x="0" y="7"/>
                    <a:pt x="0" y="15"/>
                    <a:pt x="1" y="22"/>
                  </a:cubicBezTo>
                  <a:cubicBezTo>
                    <a:pt x="2" y="30"/>
                    <a:pt x="4" y="37"/>
                    <a:pt x="6" y="44"/>
                  </a:cubicBezTo>
                  <a:cubicBezTo>
                    <a:pt x="8" y="47"/>
                    <a:pt x="10" y="51"/>
                    <a:pt x="12" y="54"/>
                  </a:cubicBezTo>
                  <a:cubicBezTo>
                    <a:pt x="14" y="67"/>
                    <a:pt x="12" y="79"/>
                    <a:pt x="6" y="91"/>
                  </a:cubicBezTo>
                  <a:cubicBezTo>
                    <a:pt x="5" y="98"/>
                    <a:pt x="7" y="102"/>
                    <a:pt x="13" y="103"/>
                  </a:cubicBezTo>
                  <a:cubicBezTo>
                    <a:pt x="15" y="104"/>
                    <a:pt x="17" y="104"/>
                    <a:pt x="19" y="104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8"/>
                    <a:pt x="32" y="140"/>
                    <a:pt x="33" y="142"/>
                  </a:cubicBezTo>
                  <a:cubicBezTo>
                    <a:pt x="51" y="150"/>
                    <a:pt x="64" y="147"/>
                    <a:pt x="73" y="135"/>
                  </a:cubicBezTo>
                  <a:cubicBezTo>
                    <a:pt x="87" y="104"/>
                    <a:pt x="87" y="104"/>
                    <a:pt x="87" y="104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" y="0"/>
                    <a:pt x="1" y="0"/>
                    <a:pt x="1" y="0"/>
                  </a:cubicBezTo>
                  <a:close/>
                  <a:moveTo>
                    <a:pt x="3" y="7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29"/>
                    <a:pt x="17" y="41"/>
                    <a:pt x="22" y="54"/>
                  </a:cubicBezTo>
                  <a:cubicBezTo>
                    <a:pt x="24" y="70"/>
                    <a:pt x="23" y="82"/>
                    <a:pt x="18" y="90"/>
                  </a:cubicBezTo>
                  <a:cubicBezTo>
                    <a:pt x="17" y="93"/>
                    <a:pt x="20" y="96"/>
                    <a:pt x="26" y="99"/>
                  </a:cubicBezTo>
                  <a:cubicBezTo>
                    <a:pt x="44" y="142"/>
                    <a:pt x="44" y="142"/>
                    <a:pt x="44" y="142"/>
                  </a:cubicBezTo>
                  <a:cubicBezTo>
                    <a:pt x="41" y="142"/>
                    <a:pt x="38" y="141"/>
                    <a:pt x="35" y="139"/>
                  </a:cubicBezTo>
                  <a:cubicBezTo>
                    <a:pt x="35" y="138"/>
                    <a:pt x="34" y="137"/>
                    <a:pt x="34" y="135"/>
                  </a:cubicBezTo>
                  <a:cubicBezTo>
                    <a:pt x="34" y="135"/>
                    <a:pt x="34" y="135"/>
                    <a:pt x="34" y="135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2"/>
                    <a:pt x="22" y="102"/>
                    <a:pt x="21" y="102"/>
                  </a:cubicBezTo>
                  <a:cubicBezTo>
                    <a:pt x="21" y="101"/>
                    <a:pt x="20" y="101"/>
                    <a:pt x="19" y="101"/>
                  </a:cubicBezTo>
                  <a:cubicBezTo>
                    <a:pt x="17" y="101"/>
                    <a:pt x="16" y="101"/>
                    <a:pt x="14" y="101"/>
                  </a:cubicBezTo>
                  <a:cubicBezTo>
                    <a:pt x="10" y="99"/>
                    <a:pt x="8" y="97"/>
                    <a:pt x="9" y="92"/>
                  </a:cubicBezTo>
                  <a:cubicBezTo>
                    <a:pt x="15" y="79"/>
                    <a:pt x="17" y="67"/>
                    <a:pt x="15" y="54"/>
                  </a:cubicBezTo>
                  <a:cubicBezTo>
                    <a:pt x="15" y="53"/>
                    <a:pt x="14" y="53"/>
                    <a:pt x="14" y="53"/>
                  </a:cubicBezTo>
                  <a:cubicBezTo>
                    <a:pt x="12" y="50"/>
                    <a:pt x="11" y="46"/>
                    <a:pt x="9" y="42"/>
                  </a:cubicBezTo>
                  <a:cubicBezTo>
                    <a:pt x="7" y="36"/>
                    <a:pt x="5" y="29"/>
                    <a:pt x="4" y="22"/>
                  </a:cubicBezTo>
                  <a:cubicBezTo>
                    <a:pt x="3" y="17"/>
                    <a:pt x="3" y="12"/>
                    <a:pt x="3" y="7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348"/>
            <p:cNvSpPr>
              <a:spLocks/>
            </p:cNvSpPr>
            <p:nvPr/>
          </p:nvSpPr>
          <p:spPr bwMode="auto">
            <a:xfrm>
              <a:off x="7279184" y="1938412"/>
              <a:ext cx="39291" cy="129778"/>
            </a:xfrm>
            <a:custGeom>
              <a:avLst/>
              <a:gdLst>
                <a:gd name="T0" fmla="*/ 9 w 41"/>
                <a:gd name="T1" fmla="*/ 10 h 135"/>
                <a:gd name="T2" fmla="*/ 0 w 41"/>
                <a:gd name="T3" fmla="*/ 0 h 135"/>
                <a:gd name="T4" fmla="*/ 1 w 41"/>
                <a:gd name="T5" fmla="*/ 15 h 135"/>
                <a:gd name="T6" fmla="*/ 6 w 41"/>
                <a:gd name="T7" fmla="*/ 35 h 135"/>
                <a:gd name="T8" fmla="*/ 11 w 41"/>
                <a:gd name="T9" fmla="*/ 46 h 135"/>
                <a:gd name="T10" fmla="*/ 12 w 41"/>
                <a:gd name="T11" fmla="*/ 47 h 135"/>
                <a:gd name="T12" fmla="*/ 6 w 41"/>
                <a:gd name="T13" fmla="*/ 85 h 135"/>
                <a:gd name="T14" fmla="*/ 11 w 41"/>
                <a:gd name="T15" fmla="*/ 94 h 135"/>
                <a:gd name="T16" fmla="*/ 16 w 41"/>
                <a:gd name="T17" fmla="*/ 94 h 135"/>
                <a:gd name="T18" fmla="*/ 18 w 41"/>
                <a:gd name="T19" fmla="*/ 95 h 135"/>
                <a:gd name="T20" fmla="*/ 19 w 41"/>
                <a:gd name="T21" fmla="*/ 96 h 135"/>
                <a:gd name="T22" fmla="*/ 31 w 41"/>
                <a:gd name="T23" fmla="*/ 128 h 135"/>
                <a:gd name="T24" fmla="*/ 31 w 41"/>
                <a:gd name="T25" fmla="*/ 128 h 135"/>
                <a:gd name="T26" fmla="*/ 32 w 41"/>
                <a:gd name="T27" fmla="*/ 132 h 135"/>
                <a:gd name="T28" fmla="*/ 41 w 41"/>
                <a:gd name="T29" fmla="*/ 135 h 135"/>
                <a:gd name="T30" fmla="*/ 23 w 41"/>
                <a:gd name="T31" fmla="*/ 92 h 135"/>
                <a:gd name="T32" fmla="*/ 15 w 41"/>
                <a:gd name="T33" fmla="*/ 83 h 135"/>
                <a:gd name="T34" fmla="*/ 19 w 41"/>
                <a:gd name="T35" fmla="*/ 47 h 135"/>
                <a:gd name="T36" fmla="*/ 9 w 41"/>
                <a:gd name="T37" fmla="*/ 1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" h="135">
                  <a:moveTo>
                    <a:pt x="9" y="1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0"/>
                    <a:pt x="1" y="15"/>
                  </a:cubicBezTo>
                  <a:cubicBezTo>
                    <a:pt x="2" y="22"/>
                    <a:pt x="4" y="29"/>
                    <a:pt x="6" y="35"/>
                  </a:cubicBezTo>
                  <a:cubicBezTo>
                    <a:pt x="8" y="39"/>
                    <a:pt x="9" y="43"/>
                    <a:pt x="11" y="46"/>
                  </a:cubicBezTo>
                  <a:cubicBezTo>
                    <a:pt x="11" y="46"/>
                    <a:pt x="12" y="46"/>
                    <a:pt x="12" y="47"/>
                  </a:cubicBezTo>
                  <a:cubicBezTo>
                    <a:pt x="14" y="60"/>
                    <a:pt x="12" y="72"/>
                    <a:pt x="6" y="85"/>
                  </a:cubicBezTo>
                  <a:cubicBezTo>
                    <a:pt x="5" y="90"/>
                    <a:pt x="7" y="92"/>
                    <a:pt x="11" y="94"/>
                  </a:cubicBezTo>
                  <a:cubicBezTo>
                    <a:pt x="13" y="94"/>
                    <a:pt x="14" y="94"/>
                    <a:pt x="16" y="94"/>
                  </a:cubicBezTo>
                  <a:cubicBezTo>
                    <a:pt x="17" y="94"/>
                    <a:pt x="18" y="94"/>
                    <a:pt x="18" y="95"/>
                  </a:cubicBezTo>
                  <a:cubicBezTo>
                    <a:pt x="19" y="95"/>
                    <a:pt x="19" y="95"/>
                    <a:pt x="19" y="96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30"/>
                    <a:pt x="32" y="131"/>
                    <a:pt x="32" y="132"/>
                  </a:cubicBezTo>
                  <a:cubicBezTo>
                    <a:pt x="35" y="134"/>
                    <a:pt x="38" y="135"/>
                    <a:pt x="41" y="135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17" y="89"/>
                    <a:pt x="14" y="86"/>
                    <a:pt x="15" y="83"/>
                  </a:cubicBezTo>
                  <a:cubicBezTo>
                    <a:pt x="20" y="75"/>
                    <a:pt x="21" y="63"/>
                    <a:pt x="19" y="47"/>
                  </a:cubicBezTo>
                  <a:cubicBezTo>
                    <a:pt x="14" y="34"/>
                    <a:pt x="10" y="22"/>
                    <a:pt x="9" y="10"/>
                  </a:cubicBezTo>
                  <a:close/>
                </a:path>
              </a:pathLst>
            </a:custGeom>
            <a:solidFill>
              <a:srgbClr val="F1D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349"/>
            <p:cNvSpPr>
              <a:spLocks/>
            </p:cNvSpPr>
            <p:nvPr/>
          </p:nvSpPr>
          <p:spPr bwMode="auto">
            <a:xfrm>
              <a:off x="7247037" y="1958653"/>
              <a:ext cx="26194" cy="57150"/>
            </a:xfrm>
            <a:custGeom>
              <a:avLst/>
              <a:gdLst>
                <a:gd name="T0" fmla="*/ 27 w 28"/>
                <a:gd name="T1" fmla="*/ 18 h 59"/>
                <a:gd name="T2" fmla="*/ 27 w 28"/>
                <a:gd name="T3" fmla="*/ 0 h 59"/>
                <a:gd name="T4" fmla="*/ 0 w 28"/>
                <a:gd name="T5" fmla="*/ 59 h 59"/>
                <a:gd name="T6" fmla="*/ 12 w 28"/>
                <a:gd name="T7" fmla="*/ 51 h 59"/>
                <a:gd name="T8" fmla="*/ 27 w 28"/>
                <a:gd name="T9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9">
                  <a:moveTo>
                    <a:pt x="27" y="1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1" y="24"/>
                    <a:pt x="12" y="43"/>
                    <a:pt x="0" y="59"/>
                  </a:cubicBezTo>
                  <a:cubicBezTo>
                    <a:pt x="4" y="57"/>
                    <a:pt x="8" y="54"/>
                    <a:pt x="12" y="51"/>
                  </a:cubicBezTo>
                  <a:cubicBezTo>
                    <a:pt x="23" y="40"/>
                    <a:pt x="28" y="29"/>
                    <a:pt x="27" y="18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350"/>
            <p:cNvSpPr>
              <a:spLocks/>
            </p:cNvSpPr>
            <p:nvPr/>
          </p:nvSpPr>
          <p:spPr bwMode="auto">
            <a:xfrm>
              <a:off x="7222034" y="1974131"/>
              <a:ext cx="67866" cy="104775"/>
            </a:xfrm>
            <a:custGeom>
              <a:avLst/>
              <a:gdLst>
                <a:gd name="T0" fmla="*/ 68 w 70"/>
                <a:gd name="T1" fmla="*/ 10 h 108"/>
                <a:gd name="T2" fmla="*/ 62 w 70"/>
                <a:gd name="T3" fmla="*/ 0 h 108"/>
                <a:gd name="T4" fmla="*/ 37 w 70"/>
                <a:gd name="T5" fmla="*/ 35 h 108"/>
                <a:gd name="T6" fmla="*/ 25 w 70"/>
                <a:gd name="T7" fmla="*/ 43 h 108"/>
                <a:gd name="T8" fmla="*/ 22 w 70"/>
                <a:gd name="T9" fmla="*/ 46 h 108"/>
                <a:gd name="T10" fmla="*/ 19 w 70"/>
                <a:gd name="T11" fmla="*/ 48 h 108"/>
                <a:gd name="T12" fmla="*/ 0 w 70"/>
                <a:gd name="T13" fmla="*/ 60 h 108"/>
                <a:gd name="T14" fmla="*/ 8 w 70"/>
                <a:gd name="T15" fmla="*/ 80 h 108"/>
                <a:gd name="T16" fmla="*/ 30 w 70"/>
                <a:gd name="T17" fmla="*/ 108 h 108"/>
                <a:gd name="T18" fmla="*/ 69 w 70"/>
                <a:gd name="T19" fmla="*/ 59 h 108"/>
                <a:gd name="T20" fmla="*/ 62 w 70"/>
                <a:gd name="T21" fmla="*/ 47 h 108"/>
                <a:gd name="T22" fmla="*/ 68 w 70"/>
                <a:gd name="T23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108">
                  <a:moveTo>
                    <a:pt x="68" y="10"/>
                  </a:moveTo>
                  <a:cubicBezTo>
                    <a:pt x="66" y="7"/>
                    <a:pt x="64" y="3"/>
                    <a:pt x="62" y="0"/>
                  </a:cubicBezTo>
                  <a:cubicBezTo>
                    <a:pt x="55" y="16"/>
                    <a:pt x="47" y="28"/>
                    <a:pt x="37" y="35"/>
                  </a:cubicBezTo>
                  <a:cubicBezTo>
                    <a:pt x="33" y="38"/>
                    <a:pt x="29" y="41"/>
                    <a:pt x="25" y="43"/>
                  </a:cubicBezTo>
                  <a:cubicBezTo>
                    <a:pt x="24" y="44"/>
                    <a:pt x="23" y="45"/>
                    <a:pt x="22" y="46"/>
                  </a:cubicBezTo>
                  <a:cubicBezTo>
                    <a:pt x="21" y="47"/>
                    <a:pt x="20" y="48"/>
                    <a:pt x="19" y="48"/>
                  </a:cubicBezTo>
                  <a:cubicBezTo>
                    <a:pt x="13" y="55"/>
                    <a:pt x="6" y="58"/>
                    <a:pt x="0" y="60"/>
                  </a:cubicBezTo>
                  <a:cubicBezTo>
                    <a:pt x="2" y="67"/>
                    <a:pt x="5" y="74"/>
                    <a:pt x="8" y="80"/>
                  </a:cubicBezTo>
                  <a:cubicBezTo>
                    <a:pt x="14" y="90"/>
                    <a:pt x="21" y="100"/>
                    <a:pt x="30" y="108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3" y="58"/>
                    <a:pt x="61" y="54"/>
                    <a:pt x="62" y="47"/>
                  </a:cubicBezTo>
                  <a:cubicBezTo>
                    <a:pt x="68" y="35"/>
                    <a:pt x="70" y="23"/>
                    <a:pt x="68" y="1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351"/>
            <p:cNvSpPr>
              <a:spLocks/>
            </p:cNvSpPr>
            <p:nvPr/>
          </p:nvSpPr>
          <p:spPr bwMode="auto">
            <a:xfrm>
              <a:off x="7277993" y="1922934"/>
              <a:ext cx="100013" cy="323850"/>
            </a:xfrm>
            <a:custGeom>
              <a:avLst/>
              <a:gdLst>
                <a:gd name="T0" fmla="*/ 21 w 104"/>
                <a:gd name="T1" fmla="*/ 33 h 335"/>
                <a:gd name="T2" fmla="*/ 44 w 104"/>
                <a:gd name="T3" fmla="*/ 79 h 335"/>
                <a:gd name="T4" fmla="*/ 86 w 104"/>
                <a:gd name="T5" fmla="*/ 113 h 335"/>
                <a:gd name="T6" fmla="*/ 72 w 104"/>
                <a:gd name="T7" fmla="*/ 144 h 335"/>
                <a:gd name="T8" fmla="*/ 32 w 104"/>
                <a:gd name="T9" fmla="*/ 151 h 335"/>
                <a:gd name="T10" fmla="*/ 70 w 104"/>
                <a:gd name="T11" fmla="*/ 159 h 335"/>
                <a:gd name="T12" fmla="*/ 75 w 104"/>
                <a:gd name="T13" fmla="*/ 157 h 335"/>
                <a:gd name="T14" fmla="*/ 76 w 104"/>
                <a:gd name="T15" fmla="*/ 193 h 335"/>
                <a:gd name="T16" fmla="*/ 70 w 104"/>
                <a:gd name="T17" fmla="*/ 266 h 335"/>
                <a:gd name="T18" fmla="*/ 31 w 104"/>
                <a:gd name="T19" fmla="*/ 327 h 335"/>
                <a:gd name="T20" fmla="*/ 35 w 104"/>
                <a:gd name="T21" fmla="*/ 335 h 335"/>
                <a:gd name="T22" fmla="*/ 70 w 104"/>
                <a:gd name="T23" fmla="*/ 284 h 335"/>
                <a:gd name="T24" fmla="*/ 83 w 104"/>
                <a:gd name="T25" fmla="*/ 265 h 335"/>
                <a:gd name="T26" fmla="*/ 82 w 104"/>
                <a:gd name="T27" fmla="*/ 203 h 335"/>
                <a:gd name="T28" fmla="*/ 86 w 104"/>
                <a:gd name="T29" fmla="*/ 188 h 335"/>
                <a:gd name="T30" fmla="*/ 80 w 104"/>
                <a:gd name="T31" fmla="*/ 155 h 335"/>
                <a:gd name="T32" fmla="*/ 104 w 104"/>
                <a:gd name="T33" fmla="*/ 111 h 335"/>
                <a:gd name="T34" fmla="*/ 80 w 104"/>
                <a:gd name="T35" fmla="*/ 94 h 335"/>
                <a:gd name="T36" fmla="*/ 30 w 104"/>
                <a:gd name="T37" fmla="*/ 26 h 335"/>
                <a:gd name="T38" fmla="*/ 0 w 104"/>
                <a:gd name="T39" fmla="*/ 0 h 335"/>
                <a:gd name="T40" fmla="*/ 0 w 104"/>
                <a:gd name="T41" fmla="*/ 9 h 335"/>
                <a:gd name="T42" fmla="*/ 21 w 104"/>
                <a:gd name="T43" fmla="*/ 3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335">
                  <a:moveTo>
                    <a:pt x="21" y="33"/>
                  </a:moveTo>
                  <a:cubicBezTo>
                    <a:pt x="44" y="79"/>
                    <a:pt x="44" y="79"/>
                    <a:pt x="44" y="79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63" y="156"/>
                    <a:pt x="50" y="159"/>
                    <a:pt x="32" y="151"/>
                  </a:cubicBezTo>
                  <a:cubicBezTo>
                    <a:pt x="38" y="162"/>
                    <a:pt x="51" y="165"/>
                    <a:pt x="70" y="159"/>
                  </a:cubicBezTo>
                  <a:cubicBezTo>
                    <a:pt x="72" y="158"/>
                    <a:pt x="74" y="158"/>
                    <a:pt x="75" y="157"/>
                  </a:cubicBezTo>
                  <a:cubicBezTo>
                    <a:pt x="73" y="171"/>
                    <a:pt x="73" y="183"/>
                    <a:pt x="76" y="193"/>
                  </a:cubicBezTo>
                  <a:cubicBezTo>
                    <a:pt x="65" y="221"/>
                    <a:pt x="63" y="245"/>
                    <a:pt x="70" y="266"/>
                  </a:cubicBezTo>
                  <a:cubicBezTo>
                    <a:pt x="31" y="327"/>
                    <a:pt x="31" y="327"/>
                    <a:pt x="31" y="327"/>
                  </a:cubicBezTo>
                  <a:cubicBezTo>
                    <a:pt x="35" y="335"/>
                    <a:pt x="35" y="335"/>
                    <a:pt x="35" y="335"/>
                  </a:cubicBezTo>
                  <a:cubicBezTo>
                    <a:pt x="70" y="284"/>
                    <a:pt x="70" y="284"/>
                    <a:pt x="70" y="284"/>
                  </a:cubicBezTo>
                  <a:cubicBezTo>
                    <a:pt x="83" y="265"/>
                    <a:pt x="83" y="265"/>
                    <a:pt x="83" y="265"/>
                  </a:cubicBezTo>
                  <a:cubicBezTo>
                    <a:pt x="76" y="248"/>
                    <a:pt x="76" y="228"/>
                    <a:pt x="82" y="203"/>
                  </a:cubicBezTo>
                  <a:cubicBezTo>
                    <a:pt x="83" y="198"/>
                    <a:pt x="84" y="193"/>
                    <a:pt x="86" y="188"/>
                  </a:cubicBezTo>
                  <a:cubicBezTo>
                    <a:pt x="79" y="179"/>
                    <a:pt x="77" y="168"/>
                    <a:pt x="80" y="155"/>
                  </a:cubicBezTo>
                  <a:cubicBezTo>
                    <a:pt x="83" y="143"/>
                    <a:pt x="91" y="128"/>
                    <a:pt x="104" y="111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54" y="80"/>
                    <a:pt x="37" y="57"/>
                    <a:pt x="30" y="26"/>
                  </a:cubicBezTo>
                  <a:cubicBezTo>
                    <a:pt x="20" y="11"/>
                    <a:pt x="10" y="3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21" y="33"/>
                    <a:pt x="21" y="33"/>
                    <a:pt x="21" y="33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352"/>
            <p:cNvSpPr>
              <a:spLocks/>
            </p:cNvSpPr>
            <p:nvPr/>
          </p:nvSpPr>
          <p:spPr bwMode="auto">
            <a:xfrm>
              <a:off x="7408962" y="1868165"/>
              <a:ext cx="98822" cy="246459"/>
            </a:xfrm>
            <a:custGeom>
              <a:avLst/>
              <a:gdLst>
                <a:gd name="T0" fmla="*/ 30 w 103"/>
                <a:gd name="T1" fmla="*/ 40 h 256"/>
                <a:gd name="T2" fmla="*/ 0 w 103"/>
                <a:gd name="T3" fmla="*/ 0 h 256"/>
                <a:gd name="T4" fmla="*/ 32 w 103"/>
                <a:gd name="T5" fmla="*/ 168 h 256"/>
                <a:gd name="T6" fmla="*/ 56 w 103"/>
                <a:gd name="T7" fmla="*/ 221 h 256"/>
                <a:gd name="T8" fmla="*/ 51 w 103"/>
                <a:gd name="T9" fmla="*/ 247 h 256"/>
                <a:gd name="T10" fmla="*/ 56 w 103"/>
                <a:gd name="T11" fmla="*/ 252 h 256"/>
                <a:gd name="T12" fmla="*/ 65 w 103"/>
                <a:gd name="T13" fmla="*/ 217 h 256"/>
                <a:gd name="T14" fmla="*/ 41 w 103"/>
                <a:gd name="T15" fmla="*/ 167 h 256"/>
                <a:gd name="T16" fmla="*/ 44 w 103"/>
                <a:gd name="T17" fmla="*/ 120 h 256"/>
                <a:gd name="T18" fmla="*/ 91 w 103"/>
                <a:gd name="T19" fmla="*/ 247 h 256"/>
                <a:gd name="T20" fmla="*/ 103 w 103"/>
                <a:gd name="T21" fmla="*/ 256 h 256"/>
                <a:gd name="T22" fmla="*/ 41 w 103"/>
                <a:gd name="T23" fmla="*/ 90 h 256"/>
                <a:gd name="T24" fmla="*/ 30 w 103"/>
                <a:gd name="T25" fmla="*/ 4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56">
                  <a:moveTo>
                    <a:pt x="30" y="40"/>
                  </a:moveTo>
                  <a:cubicBezTo>
                    <a:pt x="21" y="23"/>
                    <a:pt x="11" y="9"/>
                    <a:pt x="0" y="0"/>
                  </a:cubicBezTo>
                  <a:cubicBezTo>
                    <a:pt x="32" y="51"/>
                    <a:pt x="42" y="107"/>
                    <a:pt x="32" y="168"/>
                  </a:cubicBezTo>
                  <a:cubicBezTo>
                    <a:pt x="56" y="221"/>
                    <a:pt x="56" y="221"/>
                    <a:pt x="56" y="221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3" y="249"/>
                    <a:pt x="54" y="251"/>
                    <a:pt x="56" y="252"/>
                  </a:cubicBezTo>
                  <a:cubicBezTo>
                    <a:pt x="60" y="240"/>
                    <a:pt x="63" y="229"/>
                    <a:pt x="65" y="217"/>
                  </a:cubicBezTo>
                  <a:cubicBezTo>
                    <a:pt x="51" y="202"/>
                    <a:pt x="43" y="186"/>
                    <a:pt x="41" y="167"/>
                  </a:cubicBezTo>
                  <a:cubicBezTo>
                    <a:pt x="43" y="151"/>
                    <a:pt x="44" y="136"/>
                    <a:pt x="44" y="120"/>
                  </a:cubicBezTo>
                  <a:cubicBezTo>
                    <a:pt x="65" y="168"/>
                    <a:pt x="81" y="210"/>
                    <a:pt x="91" y="247"/>
                  </a:cubicBezTo>
                  <a:cubicBezTo>
                    <a:pt x="96" y="249"/>
                    <a:pt x="100" y="252"/>
                    <a:pt x="103" y="256"/>
                  </a:cubicBezTo>
                  <a:cubicBezTo>
                    <a:pt x="90" y="204"/>
                    <a:pt x="69" y="149"/>
                    <a:pt x="41" y="90"/>
                  </a:cubicBezTo>
                  <a:cubicBezTo>
                    <a:pt x="39" y="74"/>
                    <a:pt x="35" y="57"/>
                    <a:pt x="30" y="40"/>
                  </a:cubicBezTo>
                  <a:close/>
                </a:path>
              </a:pathLst>
            </a:custGeom>
            <a:solidFill>
              <a:srgbClr val="632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353"/>
            <p:cNvSpPr>
              <a:spLocks/>
            </p:cNvSpPr>
            <p:nvPr/>
          </p:nvSpPr>
          <p:spPr bwMode="auto">
            <a:xfrm>
              <a:off x="7319665" y="1856259"/>
              <a:ext cx="133350" cy="338138"/>
            </a:xfrm>
            <a:custGeom>
              <a:avLst/>
              <a:gdLst>
                <a:gd name="T0" fmla="*/ 0 w 138"/>
                <a:gd name="T1" fmla="*/ 7 h 350"/>
                <a:gd name="T2" fmla="*/ 82 w 138"/>
                <a:gd name="T3" fmla="*/ 103 h 350"/>
                <a:gd name="T4" fmla="*/ 109 w 138"/>
                <a:gd name="T5" fmla="*/ 226 h 350"/>
                <a:gd name="T6" fmla="*/ 131 w 138"/>
                <a:gd name="T7" fmla="*/ 259 h 350"/>
                <a:gd name="T8" fmla="*/ 88 w 138"/>
                <a:gd name="T9" fmla="*/ 328 h 350"/>
                <a:gd name="T10" fmla="*/ 71 w 138"/>
                <a:gd name="T11" fmla="*/ 275 h 350"/>
                <a:gd name="T12" fmla="*/ 42 w 138"/>
                <a:gd name="T13" fmla="*/ 257 h 350"/>
                <a:gd name="T14" fmla="*/ 38 w 138"/>
                <a:gd name="T15" fmla="*/ 272 h 350"/>
                <a:gd name="T16" fmla="*/ 60 w 138"/>
                <a:gd name="T17" fmla="*/ 286 h 350"/>
                <a:gd name="T18" fmla="*/ 109 w 138"/>
                <a:gd name="T19" fmla="*/ 350 h 350"/>
                <a:gd name="T20" fmla="*/ 114 w 138"/>
                <a:gd name="T21" fmla="*/ 341 h 350"/>
                <a:gd name="T22" fmla="*/ 97 w 138"/>
                <a:gd name="T23" fmla="*/ 333 h 350"/>
                <a:gd name="T24" fmla="*/ 138 w 138"/>
                <a:gd name="T25" fmla="*/ 252 h 350"/>
                <a:gd name="T26" fmla="*/ 103 w 138"/>
                <a:gd name="T27" fmla="*/ 136 h 350"/>
                <a:gd name="T28" fmla="*/ 19 w 138"/>
                <a:gd name="T29" fmla="*/ 0 h 350"/>
                <a:gd name="T30" fmla="*/ 0 w 138"/>
                <a:gd name="T31" fmla="*/ 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350">
                  <a:moveTo>
                    <a:pt x="0" y="7"/>
                  </a:moveTo>
                  <a:cubicBezTo>
                    <a:pt x="46" y="25"/>
                    <a:pt x="73" y="57"/>
                    <a:pt x="82" y="103"/>
                  </a:cubicBezTo>
                  <a:cubicBezTo>
                    <a:pt x="109" y="226"/>
                    <a:pt x="109" y="226"/>
                    <a:pt x="109" y="226"/>
                  </a:cubicBezTo>
                  <a:cubicBezTo>
                    <a:pt x="131" y="259"/>
                    <a:pt x="131" y="259"/>
                    <a:pt x="131" y="259"/>
                  </a:cubicBezTo>
                  <a:cubicBezTo>
                    <a:pt x="128" y="289"/>
                    <a:pt x="114" y="312"/>
                    <a:pt x="88" y="328"/>
                  </a:cubicBezTo>
                  <a:cubicBezTo>
                    <a:pt x="71" y="316"/>
                    <a:pt x="65" y="298"/>
                    <a:pt x="71" y="275"/>
                  </a:cubicBezTo>
                  <a:cubicBezTo>
                    <a:pt x="58" y="271"/>
                    <a:pt x="48" y="265"/>
                    <a:pt x="42" y="257"/>
                  </a:cubicBezTo>
                  <a:cubicBezTo>
                    <a:pt x="40" y="262"/>
                    <a:pt x="39" y="267"/>
                    <a:pt x="38" y="272"/>
                  </a:cubicBezTo>
                  <a:cubicBezTo>
                    <a:pt x="60" y="286"/>
                    <a:pt x="60" y="286"/>
                    <a:pt x="60" y="286"/>
                  </a:cubicBezTo>
                  <a:cubicBezTo>
                    <a:pt x="57" y="322"/>
                    <a:pt x="73" y="343"/>
                    <a:pt x="109" y="350"/>
                  </a:cubicBezTo>
                  <a:cubicBezTo>
                    <a:pt x="110" y="347"/>
                    <a:pt x="112" y="344"/>
                    <a:pt x="114" y="341"/>
                  </a:cubicBezTo>
                  <a:cubicBezTo>
                    <a:pt x="107" y="339"/>
                    <a:pt x="102" y="336"/>
                    <a:pt x="97" y="333"/>
                  </a:cubicBezTo>
                  <a:cubicBezTo>
                    <a:pt x="119" y="328"/>
                    <a:pt x="133" y="301"/>
                    <a:pt x="138" y="252"/>
                  </a:cubicBezTo>
                  <a:cubicBezTo>
                    <a:pt x="118" y="223"/>
                    <a:pt x="106" y="184"/>
                    <a:pt x="103" y="136"/>
                  </a:cubicBezTo>
                  <a:cubicBezTo>
                    <a:pt x="100" y="74"/>
                    <a:pt x="72" y="28"/>
                    <a:pt x="19" y="0"/>
                  </a:cubicBezTo>
                  <a:cubicBezTo>
                    <a:pt x="13" y="2"/>
                    <a:pt x="6" y="4"/>
                    <a:pt x="0" y="7"/>
                  </a:cubicBezTo>
                  <a:close/>
                </a:path>
              </a:pathLst>
            </a:custGeom>
            <a:solidFill>
              <a:srgbClr val="632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354"/>
            <p:cNvSpPr>
              <a:spLocks/>
            </p:cNvSpPr>
            <p:nvPr/>
          </p:nvSpPr>
          <p:spPr bwMode="auto">
            <a:xfrm>
              <a:off x="7292281" y="2074143"/>
              <a:ext cx="58341" cy="164306"/>
            </a:xfrm>
            <a:custGeom>
              <a:avLst/>
              <a:gdLst>
                <a:gd name="T0" fmla="*/ 60 w 61"/>
                <a:gd name="T1" fmla="*/ 0 h 170"/>
                <a:gd name="T2" fmla="*/ 55 w 61"/>
                <a:gd name="T3" fmla="*/ 2 h 170"/>
                <a:gd name="T4" fmla="*/ 50 w 61"/>
                <a:gd name="T5" fmla="*/ 41 h 170"/>
                <a:gd name="T6" fmla="*/ 31 w 61"/>
                <a:gd name="T7" fmla="*/ 41 h 170"/>
                <a:gd name="T8" fmla="*/ 0 w 61"/>
                <a:gd name="T9" fmla="*/ 145 h 170"/>
                <a:gd name="T10" fmla="*/ 16 w 61"/>
                <a:gd name="T11" fmla="*/ 170 h 170"/>
                <a:gd name="T12" fmla="*/ 55 w 61"/>
                <a:gd name="T13" fmla="*/ 109 h 170"/>
                <a:gd name="T14" fmla="*/ 61 w 61"/>
                <a:gd name="T15" fmla="*/ 36 h 170"/>
                <a:gd name="T16" fmla="*/ 60 w 61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70">
                  <a:moveTo>
                    <a:pt x="60" y="0"/>
                  </a:moveTo>
                  <a:cubicBezTo>
                    <a:pt x="59" y="1"/>
                    <a:pt x="57" y="1"/>
                    <a:pt x="55" y="2"/>
                  </a:cubicBezTo>
                  <a:cubicBezTo>
                    <a:pt x="55" y="18"/>
                    <a:pt x="53" y="30"/>
                    <a:pt x="50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17" y="75"/>
                    <a:pt x="7" y="110"/>
                    <a:pt x="0" y="145"/>
                  </a:cubicBezTo>
                  <a:cubicBezTo>
                    <a:pt x="16" y="170"/>
                    <a:pt x="16" y="170"/>
                    <a:pt x="16" y="170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48" y="88"/>
                    <a:pt x="50" y="64"/>
                    <a:pt x="61" y="36"/>
                  </a:cubicBezTo>
                  <a:cubicBezTo>
                    <a:pt x="58" y="26"/>
                    <a:pt x="58" y="14"/>
                    <a:pt x="60" y="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355"/>
            <p:cNvSpPr>
              <a:spLocks/>
            </p:cNvSpPr>
            <p:nvPr/>
          </p:nvSpPr>
          <p:spPr bwMode="auto">
            <a:xfrm>
              <a:off x="7291090" y="2047949"/>
              <a:ext cx="53578" cy="66675"/>
            </a:xfrm>
            <a:custGeom>
              <a:avLst/>
              <a:gdLst>
                <a:gd name="T0" fmla="*/ 51 w 56"/>
                <a:gd name="T1" fmla="*/ 69 h 69"/>
                <a:gd name="T2" fmla="*/ 56 w 56"/>
                <a:gd name="T3" fmla="*/ 30 h 69"/>
                <a:gd name="T4" fmla="*/ 18 w 56"/>
                <a:gd name="T5" fmla="*/ 22 h 69"/>
                <a:gd name="T6" fmla="*/ 16 w 56"/>
                <a:gd name="T7" fmla="*/ 16 h 69"/>
                <a:gd name="T8" fmla="*/ 10 w 56"/>
                <a:gd name="T9" fmla="*/ 0 h 69"/>
                <a:gd name="T10" fmla="*/ 0 w 56"/>
                <a:gd name="T11" fmla="*/ 68 h 69"/>
                <a:gd name="T12" fmla="*/ 1 w 56"/>
                <a:gd name="T13" fmla="*/ 69 h 69"/>
                <a:gd name="T14" fmla="*/ 16 w 56"/>
                <a:gd name="T15" fmla="*/ 69 h 69"/>
                <a:gd name="T16" fmla="*/ 32 w 56"/>
                <a:gd name="T17" fmla="*/ 69 h 69"/>
                <a:gd name="T18" fmla="*/ 51 w 56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9">
                  <a:moveTo>
                    <a:pt x="51" y="69"/>
                  </a:moveTo>
                  <a:cubicBezTo>
                    <a:pt x="54" y="58"/>
                    <a:pt x="56" y="46"/>
                    <a:pt x="56" y="30"/>
                  </a:cubicBezTo>
                  <a:cubicBezTo>
                    <a:pt x="37" y="36"/>
                    <a:pt x="24" y="33"/>
                    <a:pt x="18" y="22"/>
                  </a:cubicBezTo>
                  <a:cubicBezTo>
                    <a:pt x="17" y="20"/>
                    <a:pt x="17" y="18"/>
                    <a:pt x="16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7" y="31"/>
                    <a:pt x="13" y="54"/>
                    <a:pt x="0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51" y="69"/>
                    <a:pt x="51" y="69"/>
                    <a:pt x="51" y="69"/>
                  </a:cubicBezTo>
                  <a:close/>
                </a:path>
              </a:pathLst>
            </a:custGeom>
            <a:solidFill>
              <a:srgbClr val="632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356"/>
            <p:cNvSpPr>
              <a:spLocks/>
            </p:cNvSpPr>
            <p:nvPr/>
          </p:nvSpPr>
          <p:spPr bwMode="auto">
            <a:xfrm>
              <a:off x="7350621" y="2119387"/>
              <a:ext cx="75009" cy="94059"/>
            </a:xfrm>
            <a:custGeom>
              <a:avLst/>
              <a:gdLst>
                <a:gd name="T0" fmla="*/ 28 w 77"/>
                <a:gd name="T1" fmla="*/ 14 h 98"/>
                <a:gd name="T2" fmla="*/ 6 w 77"/>
                <a:gd name="T3" fmla="*/ 0 h 98"/>
                <a:gd name="T4" fmla="*/ 7 w 77"/>
                <a:gd name="T5" fmla="*/ 62 h 98"/>
                <a:gd name="T6" fmla="*/ 43 w 77"/>
                <a:gd name="T7" fmla="*/ 96 h 98"/>
                <a:gd name="T8" fmla="*/ 74 w 77"/>
                <a:gd name="T9" fmla="*/ 81 h 98"/>
                <a:gd name="T10" fmla="*/ 77 w 77"/>
                <a:gd name="T11" fmla="*/ 78 h 98"/>
                <a:gd name="T12" fmla="*/ 28 w 77"/>
                <a:gd name="T13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98">
                  <a:moveTo>
                    <a:pt x="28" y="14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25"/>
                    <a:pt x="0" y="45"/>
                    <a:pt x="7" y="62"/>
                  </a:cubicBezTo>
                  <a:cubicBezTo>
                    <a:pt x="13" y="77"/>
                    <a:pt x="25" y="89"/>
                    <a:pt x="43" y="96"/>
                  </a:cubicBezTo>
                  <a:cubicBezTo>
                    <a:pt x="56" y="98"/>
                    <a:pt x="67" y="93"/>
                    <a:pt x="74" y="81"/>
                  </a:cubicBezTo>
                  <a:cubicBezTo>
                    <a:pt x="75" y="80"/>
                    <a:pt x="76" y="79"/>
                    <a:pt x="77" y="78"/>
                  </a:cubicBezTo>
                  <a:cubicBezTo>
                    <a:pt x="41" y="71"/>
                    <a:pt x="25" y="50"/>
                    <a:pt x="28" y="14"/>
                  </a:cubicBezTo>
                  <a:close/>
                </a:path>
              </a:pathLst>
            </a:custGeom>
            <a:solidFill>
              <a:srgbClr val="8F3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357"/>
            <p:cNvSpPr>
              <a:spLocks/>
            </p:cNvSpPr>
            <p:nvPr/>
          </p:nvSpPr>
          <p:spPr bwMode="auto">
            <a:xfrm>
              <a:off x="7206556" y="2031281"/>
              <a:ext cx="101203" cy="280988"/>
            </a:xfrm>
            <a:custGeom>
              <a:avLst/>
              <a:gdLst>
                <a:gd name="T0" fmla="*/ 92 w 105"/>
                <a:gd name="T1" fmla="*/ 1 h 291"/>
                <a:gd name="T2" fmla="*/ 86 w 105"/>
                <a:gd name="T3" fmla="*/ 0 h 291"/>
                <a:gd name="T4" fmla="*/ 47 w 105"/>
                <a:gd name="T5" fmla="*/ 49 h 291"/>
                <a:gd name="T6" fmla="*/ 25 w 105"/>
                <a:gd name="T7" fmla="*/ 21 h 291"/>
                <a:gd name="T8" fmla="*/ 14 w 105"/>
                <a:gd name="T9" fmla="*/ 32 h 291"/>
                <a:gd name="T10" fmla="*/ 16 w 105"/>
                <a:gd name="T11" fmla="*/ 43 h 291"/>
                <a:gd name="T12" fmla="*/ 26 w 105"/>
                <a:gd name="T13" fmla="*/ 43 h 291"/>
                <a:gd name="T14" fmla="*/ 46 w 105"/>
                <a:gd name="T15" fmla="*/ 62 h 291"/>
                <a:gd name="T16" fmla="*/ 81 w 105"/>
                <a:gd name="T17" fmla="*/ 28 h 291"/>
                <a:gd name="T18" fmla="*/ 49 w 105"/>
                <a:gd name="T19" fmla="*/ 101 h 291"/>
                <a:gd name="T20" fmla="*/ 29 w 105"/>
                <a:gd name="T21" fmla="*/ 281 h 291"/>
                <a:gd name="T22" fmla="*/ 2 w 105"/>
                <a:gd name="T23" fmla="*/ 272 h 291"/>
                <a:gd name="T24" fmla="*/ 0 w 105"/>
                <a:gd name="T25" fmla="*/ 291 h 291"/>
                <a:gd name="T26" fmla="*/ 41 w 105"/>
                <a:gd name="T27" fmla="*/ 291 h 291"/>
                <a:gd name="T28" fmla="*/ 42 w 105"/>
                <a:gd name="T29" fmla="*/ 284 h 291"/>
                <a:gd name="T30" fmla="*/ 57 w 105"/>
                <a:gd name="T31" fmla="*/ 172 h 291"/>
                <a:gd name="T32" fmla="*/ 63 w 105"/>
                <a:gd name="T33" fmla="*/ 130 h 291"/>
                <a:gd name="T34" fmla="*/ 63 w 105"/>
                <a:gd name="T35" fmla="*/ 128 h 291"/>
                <a:gd name="T36" fmla="*/ 85 w 105"/>
                <a:gd name="T37" fmla="*/ 87 h 291"/>
                <a:gd name="T38" fmla="*/ 88 w 105"/>
                <a:gd name="T39" fmla="*/ 85 h 291"/>
                <a:gd name="T40" fmla="*/ 98 w 105"/>
                <a:gd name="T41" fmla="*/ 17 h 291"/>
                <a:gd name="T42" fmla="*/ 92 w 105"/>
                <a:gd name="T43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291">
                  <a:moveTo>
                    <a:pt x="92" y="1"/>
                  </a:moveTo>
                  <a:cubicBezTo>
                    <a:pt x="90" y="1"/>
                    <a:pt x="88" y="1"/>
                    <a:pt x="86" y="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8" y="41"/>
                    <a:pt x="31" y="31"/>
                    <a:pt x="25" y="21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5"/>
                    <a:pt x="15" y="39"/>
                    <a:pt x="1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5" y="49"/>
                    <a:pt x="75" y="73"/>
                    <a:pt x="49" y="101"/>
                  </a:cubicBezTo>
                  <a:cubicBezTo>
                    <a:pt x="29" y="281"/>
                    <a:pt x="29" y="281"/>
                    <a:pt x="29" y="281"/>
                  </a:cubicBezTo>
                  <a:cubicBezTo>
                    <a:pt x="2" y="272"/>
                    <a:pt x="2" y="272"/>
                    <a:pt x="2" y="272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14" y="290"/>
                    <a:pt x="28" y="290"/>
                    <a:pt x="41" y="291"/>
                  </a:cubicBezTo>
                  <a:cubicBezTo>
                    <a:pt x="42" y="284"/>
                    <a:pt x="42" y="284"/>
                    <a:pt x="42" y="284"/>
                  </a:cubicBezTo>
                  <a:cubicBezTo>
                    <a:pt x="57" y="172"/>
                    <a:pt x="57" y="172"/>
                    <a:pt x="57" y="172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63" y="130"/>
                    <a:pt x="63" y="129"/>
                    <a:pt x="63" y="128"/>
                  </a:cubicBezTo>
                  <a:cubicBezTo>
                    <a:pt x="65" y="105"/>
                    <a:pt x="73" y="91"/>
                    <a:pt x="85" y="87"/>
                  </a:cubicBezTo>
                  <a:cubicBezTo>
                    <a:pt x="86" y="86"/>
                    <a:pt x="87" y="85"/>
                    <a:pt x="88" y="85"/>
                  </a:cubicBezTo>
                  <a:cubicBezTo>
                    <a:pt x="101" y="71"/>
                    <a:pt x="105" y="48"/>
                    <a:pt x="98" y="17"/>
                  </a:cubicBezTo>
                  <a:cubicBezTo>
                    <a:pt x="92" y="1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358"/>
            <p:cNvSpPr>
              <a:spLocks/>
            </p:cNvSpPr>
            <p:nvPr/>
          </p:nvSpPr>
          <p:spPr bwMode="auto">
            <a:xfrm>
              <a:off x="7207746" y="2058665"/>
              <a:ext cx="79772" cy="244078"/>
            </a:xfrm>
            <a:custGeom>
              <a:avLst/>
              <a:gdLst>
                <a:gd name="T0" fmla="*/ 24 w 83"/>
                <a:gd name="T1" fmla="*/ 15 h 253"/>
                <a:gd name="T2" fmla="*/ 14 w 83"/>
                <a:gd name="T3" fmla="*/ 15 h 253"/>
                <a:gd name="T4" fmla="*/ 17 w 83"/>
                <a:gd name="T5" fmla="*/ 96 h 253"/>
                <a:gd name="T6" fmla="*/ 0 w 83"/>
                <a:gd name="T7" fmla="*/ 244 h 253"/>
                <a:gd name="T8" fmla="*/ 27 w 83"/>
                <a:gd name="T9" fmla="*/ 253 h 253"/>
                <a:gd name="T10" fmla="*/ 47 w 83"/>
                <a:gd name="T11" fmla="*/ 73 h 253"/>
                <a:gd name="T12" fmla="*/ 79 w 83"/>
                <a:gd name="T13" fmla="*/ 0 h 253"/>
                <a:gd name="T14" fmla="*/ 44 w 83"/>
                <a:gd name="T15" fmla="*/ 34 h 253"/>
                <a:gd name="T16" fmla="*/ 24 w 83"/>
                <a:gd name="T17" fmla="*/ 1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53">
                  <a:moveTo>
                    <a:pt x="2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8" y="40"/>
                    <a:pt x="19" y="67"/>
                    <a:pt x="17" y="96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73" y="45"/>
                    <a:pt x="83" y="21"/>
                    <a:pt x="79" y="0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24" y="15"/>
                    <a:pt x="24" y="15"/>
                    <a:pt x="24" y="1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359"/>
            <p:cNvSpPr>
              <a:spLocks/>
            </p:cNvSpPr>
            <p:nvPr/>
          </p:nvSpPr>
          <p:spPr bwMode="auto">
            <a:xfrm>
              <a:off x="7160121" y="2030090"/>
              <a:ext cx="70247" cy="282178"/>
            </a:xfrm>
            <a:custGeom>
              <a:avLst/>
              <a:gdLst>
                <a:gd name="T0" fmla="*/ 72 w 72"/>
                <a:gd name="T1" fmla="*/ 22 h 292"/>
                <a:gd name="T2" fmla="*/ 64 w 72"/>
                <a:gd name="T3" fmla="*/ 2 h 292"/>
                <a:gd name="T4" fmla="*/ 49 w 72"/>
                <a:gd name="T5" fmla="*/ 0 h 292"/>
                <a:gd name="T6" fmla="*/ 47 w 72"/>
                <a:gd name="T7" fmla="*/ 7 h 292"/>
                <a:gd name="T8" fmla="*/ 61 w 72"/>
                <a:gd name="T9" fmla="*/ 13 h 292"/>
                <a:gd name="T10" fmla="*/ 64 w 72"/>
                <a:gd name="T11" fmla="*/ 20 h 292"/>
                <a:gd name="T12" fmla="*/ 41 w 72"/>
                <a:gd name="T13" fmla="*/ 27 h 292"/>
                <a:gd name="T14" fmla="*/ 40 w 72"/>
                <a:gd name="T15" fmla="*/ 30 h 292"/>
                <a:gd name="T16" fmla="*/ 53 w 72"/>
                <a:gd name="T17" fmla="*/ 34 h 292"/>
                <a:gd name="T18" fmla="*/ 44 w 72"/>
                <a:gd name="T19" fmla="*/ 177 h 292"/>
                <a:gd name="T20" fmla="*/ 34 w 72"/>
                <a:gd name="T21" fmla="*/ 272 h 292"/>
                <a:gd name="T22" fmla="*/ 0 w 72"/>
                <a:gd name="T23" fmla="*/ 283 h 292"/>
                <a:gd name="T24" fmla="*/ 1 w 72"/>
                <a:gd name="T25" fmla="*/ 291 h 292"/>
                <a:gd name="T26" fmla="*/ 21 w 72"/>
                <a:gd name="T27" fmla="*/ 287 h 292"/>
                <a:gd name="T28" fmla="*/ 40 w 72"/>
                <a:gd name="T29" fmla="*/ 292 h 292"/>
                <a:gd name="T30" fmla="*/ 47 w 72"/>
                <a:gd name="T31" fmla="*/ 292 h 292"/>
                <a:gd name="T32" fmla="*/ 49 w 72"/>
                <a:gd name="T33" fmla="*/ 273 h 292"/>
                <a:gd name="T34" fmla="*/ 66 w 72"/>
                <a:gd name="T35" fmla="*/ 125 h 292"/>
                <a:gd name="T36" fmla="*/ 63 w 72"/>
                <a:gd name="T37" fmla="*/ 44 h 292"/>
                <a:gd name="T38" fmla="*/ 61 w 72"/>
                <a:gd name="T39" fmla="*/ 33 h 292"/>
                <a:gd name="T40" fmla="*/ 72 w 72"/>
                <a:gd name="T41" fmla="*/ 2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292">
                  <a:moveTo>
                    <a:pt x="72" y="22"/>
                  </a:moveTo>
                  <a:cubicBezTo>
                    <a:pt x="69" y="16"/>
                    <a:pt x="66" y="9"/>
                    <a:pt x="64" y="2"/>
                  </a:cubicBezTo>
                  <a:cubicBezTo>
                    <a:pt x="58" y="3"/>
                    <a:pt x="54" y="2"/>
                    <a:pt x="49" y="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9" y="28"/>
                    <a:pt x="51" y="30"/>
                    <a:pt x="41" y="27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4" y="33"/>
                    <a:pt x="49" y="34"/>
                    <a:pt x="53" y="34"/>
                  </a:cubicBezTo>
                  <a:cubicBezTo>
                    <a:pt x="56" y="81"/>
                    <a:pt x="53" y="129"/>
                    <a:pt x="44" y="177"/>
                  </a:cubicBezTo>
                  <a:cubicBezTo>
                    <a:pt x="34" y="272"/>
                    <a:pt x="34" y="272"/>
                    <a:pt x="34" y="27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1" y="291"/>
                    <a:pt x="1" y="291"/>
                    <a:pt x="1" y="291"/>
                  </a:cubicBezTo>
                  <a:cubicBezTo>
                    <a:pt x="21" y="287"/>
                    <a:pt x="21" y="287"/>
                    <a:pt x="21" y="287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2" y="292"/>
                    <a:pt x="44" y="292"/>
                    <a:pt x="47" y="292"/>
                  </a:cubicBezTo>
                  <a:cubicBezTo>
                    <a:pt x="49" y="273"/>
                    <a:pt x="49" y="273"/>
                    <a:pt x="49" y="273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8" y="96"/>
                    <a:pt x="67" y="69"/>
                    <a:pt x="63" y="44"/>
                  </a:cubicBezTo>
                  <a:cubicBezTo>
                    <a:pt x="62" y="40"/>
                    <a:pt x="61" y="36"/>
                    <a:pt x="61" y="33"/>
                  </a:cubicBezTo>
                  <a:cubicBezTo>
                    <a:pt x="72" y="22"/>
                    <a:pt x="72" y="22"/>
                    <a:pt x="72" y="22"/>
                  </a:cubicBezTo>
                  <a:close/>
                </a:path>
              </a:pathLst>
            </a:custGeom>
            <a:solidFill>
              <a:srgbClr val="B16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360"/>
            <p:cNvSpPr>
              <a:spLocks/>
            </p:cNvSpPr>
            <p:nvPr/>
          </p:nvSpPr>
          <p:spPr bwMode="auto">
            <a:xfrm>
              <a:off x="7287518" y="2113434"/>
              <a:ext cx="4763" cy="1191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0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361"/>
            <p:cNvSpPr>
              <a:spLocks noEditPoints="1"/>
            </p:cNvSpPr>
            <p:nvPr/>
          </p:nvSpPr>
          <p:spPr bwMode="auto">
            <a:xfrm>
              <a:off x="7257752" y="2114624"/>
              <a:ext cx="160734" cy="204788"/>
            </a:xfrm>
            <a:custGeom>
              <a:avLst/>
              <a:gdLst>
                <a:gd name="T0" fmla="*/ 35 w 166"/>
                <a:gd name="T1" fmla="*/ 0 h 213"/>
                <a:gd name="T2" fmla="*/ 31 w 166"/>
                <a:gd name="T3" fmla="*/ 1 h 213"/>
                <a:gd name="T4" fmla="*/ 9 w 166"/>
                <a:gd name="T5" fmla="*/ 42 h 213"/>
                <a:gd name="T6" fmla="*/ 9 w 166"/>
                <a:gd name="T7" fmla="*/ 44 h 213"/>
                <a:gd name="T8" fmla="*/ 8 w 166"/>
                <a:gd name="T9" fmla="*/ 53 h 213"/>
                <a:gd name="T10" fmla="*/ 8 w 166"/>
                <a:gd name="T11" fmla="*/ 117 h 213"/>
                <a:gd name="T12" fmla="*/ 22 w 166"/>
                <a:gd name="T13" fmla="*/ 201 h 213"/>
                <a:gd name="T14" fmla="*/ 166 w 166"/>
                <a:gd name="T15" fmla="*/ 213 h 213"/>
                <a:gd name="T16" fmla="*/ 166 w 166"/>
                <a:gd name="T17" fmla="*/ 126 h 213"/>
                <a:gd name="T18" fmla="*/ 90 w 166"/>
                <a:gd name="T19" fmla="*/ 86 h 213"/>
                <a:gd name="T20" fmla="*/ 55 w 166"/>
                <a:gd name="T21" fmla="*/ 137 h 213"/>
                <a:gd name="T22" fmla="*/ 51 w 166"/>
                <a:gd name="T23" fmla="*/ 129 h 213"/>
                <a:gd name="T24" fmla="*/ 49 w 166"/>
                <a:gd name="T25" fmla="*/ 130 h 213"/>
                <a:gd name="T26" fmla="*/ 26 w 166"/>
                <a:gd name="T27" fmla="*/ 104 h 213"/>
                <a:gd name="T28" fmla="*/ 50 w 166"/>
                <a:gd name="T29" fmla="*/ 0 h 213"/>
                <a:gd name="T30" fmla="*/ 35 w 166"/>
                <a:gd name="T31" fmla="*/ 0 h 213"/>
                <a:gd name="T32" fmla="*/ 11 w 166"/>
                <a:gd name="T33" fmla="*/ 53 h 213"/>
                <a:gd name="T34" fmla="*/ 11 w 166"/>
                <a:gd name="T35" fmla="*/ 53 h 213"/>
                <a:gd name="T36" fmla="*/ 12 w 166"/>
                <a:gd name="T37" fmla="*/ 45 h 213"/>
                <a:gd name="T38" fmla="*/ 12 w 166"/>
                <a:gd name="T39" fmla="*/ 42 h 213"/>
                <a:gd name="T40" fmla="*/ 12 w 166"/>
                <a:gd name="T41" fmla="*/ 42 h 213"/>
                <a:gd name="T42" fmla="*/ 25 w 166"/>
                <a:gd name="T43" fmla="*/ 8 h 213"/>
                <a:gd name="T44" fmla="*/ 17 w 166"/>
                <a:gd name="T45" fmla="*/ 120 h 213"/>
                <a:gd name="T46" fmla="*/ 32 w 166"/>
                <a:gd name="T47" fmla="*/ 198 h 213"/>
                <a:gd name="T48" fmla="*/ 23 w 166"/>
                <a:gd name="T49" fmla="*/ 198 h 213"/>
                <a:gd name="T50" fmla="*/ 11 w 166"/>
                <a:gd name="T51" fmla="*/ 118 h 213"/>
                <a:gd name="T52" fmla="*/ 11 w 166"/>
                <a:gd name="T53" fmla="*/ 118 h 213"/>
                <a:gd name="T54" fmla="*/ 11 w 166"/>
                <a:gd name="T55" fmla="*/ 5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6" h="213">
                  <a:moveTo>
                    <a:pt x="35" y="0"/>
                  </a:moveTo>
                  <a:cubicBezTo>
                    <a:pt x="34" y="0"/>
                    <a:pt x="32" y="0"/>
                    <a:pt x="31" y="1"/>
                  </a:cubicBezTo>
                  <a:cubicBezTo>
                    <a:pt x="19" y="5"/>
                    <a:pt x="11" y="19"/>
                    <a:pt x="9" y="42"/>
                  </a:cubicBezTo>
                  <a:cubicBezTo>
                    <a:pt x="9" y="43"/>
                    <a:pt x="9" y="44"/>
                    <a:pt x="9" y="44"/>
                  </a:cubicBezTo>
                  <a:cubicBezTo>
                    <a:pt x="9" y="47"/>
                    <a:pt x="8" y="50"/>
                    <a:pt x="8" y="53"/>
                  </a:cubicBezTo>
                  <a:cubicBezTo>
                    <a:pt x="9" y="76"/>
                    <a:pt x="9" y="98"/>
                    <a:pt x="8" y="117"/>
                  </a:cubicBezTo>
                  <a:cubicBezTo>
                    <a:pt x="0" y="147"/>
                    <a:pt x="5" y="175"/>
                    <a:pt x="22" y="201"/>
                  </a:cubicBezTo>
                  <a:cubicBezTo>
                    <a:pt x="166" y="213"/>
                    <a:pt x="166" y="213"/>
                    <a:pt x="166" y="213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35" y="127"/>
                    <a:pt x="109" y="113"/>
                    <a:pt x="90" y="86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35" y="0"/>
                    <a:pt x="35" y="0"/>
                  </a:cubicBezTo>
                  <a:close/>
                  <a:moveTo>
                    <a:pt x="11" y="53"/>
                  </a:moveTo>
                  <a:cubicBezTo>
                    <a:pt x="11" y="53"/>
                    <a:pt x="11" y="53"/>
                    <a:pt x="11" y="53"/>
                  </a:cubicBezTo>
                  <a:cubicBezTo>
                    <a:pt x="11" y="50"/>
                    <a:pt x="12" y="47"/>
                    <a:pt x="12" y="45"/>
                  </a:cubicBezTo>
                  <a:cubicBezTo>
                    <a:pt x="12" y="44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4" y="26"/>
                    <a:pt x="18" y="14"/>
                    <a:pt x="25" y="8"/>
                  </a:cubicBezTo>
                  <a:cubicBezTo>
                    <a:pt x="17" y="32"/>
                    <a:pt x="14" y="69"/>
                    <a:pt x="17" y="120"/>
                  </a:cubicBezTo>
                  <a:cubicBezTo>
                    <a:pt x="11" y="150"/>
                    <a:pt x="17" y="176"/>
                    <a:pt x="32" y="198"/>
                  </a:cubicBezTo>
                  <a:cubicBezTo>
                    <a:pt x="23" y="198"/>
                    <a:pt x="23" y="198"/>
                    <a:pt x="23" y="198"/>
                  </a:cubicBezTo>
                  <a:cubicBezTo>
                    <a:pt x="7" y="173"/>
                    <a:pt x="3" y="146"/>
                    <a:pt x="11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2" y="98"/>
                    <a:pt x="12" y="76"/>
                    <a:pt x="11" y="53"/>
                  </a:cubicBezTo>
                  <a:close/>
                </a:path>
              </a:pathLst>
            </a:custGeom>
            <a:solidFill>
              <a:srgbClr val="FEC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2" name="Freeform 362"/>
            <p:cNvSpPr>
              <a:spLocks/>
            </p:cNvSpPr>
            <p:nvPr/>
          </p:nvSpPr>
          <p:spPr bwMode="auto">
            <a:xfrm>
              <a:off x="7261324" y="2121768"/>
              <a:ext cx="27384" cy="183356"/>
            </a:xfrm>
            <a:custGeom>
              <a:avLst/>
              <a:gdLst>
                <a:gd name="T0" fmla="*/ 8 w 29"/>
                <a:gd name="T1" fmla="*/ 45 h 190"/>
                <a:gd name="T2" fmla="*/ 8 w 29"/>
                <a:gd name="T3" fmla="*/ 45 h 190"/>
                <a:gd name="T4" fmla="*/ 8 w 29"/>
                <a:gd name="T5" fmla="*/ 110 h 190"/>
                <a:gd name="T6" fmla="*/ 8 w 29"/>
                <a:gd name="T7" fmla="*/ 110 h 190"/>
                <a:gd name="T8" fmla="*/ 20 w 29"/>
                <a:gd name="T9" fmla="*/ 190 h 190"/>
                <a:gd name="T10" fmla="*/ 29 w 29"/>
                <a:gd name="T11" fmla="*/ 190 h 190"/>
                <a:gd name="T12" fmla="*/ 14 w 29"/>
                <a:gd name="T13" fmla="*/ 112 h 190"/>
                <a:gd name="T14" fmla="*/ 22 w 29"/>
                <a:gd name="T15" fmla="*/ 0 h 190"/>
                <a:gd name="T16" fmla="*/ 9 w 29"/>
                <a:gd name="T17" fmla="*/ 34 h 190"/>
                <a:gd name="T18" fmla="*/ 9 w 29"/>
                <a:gd name="T19" fmla="*/ 34 h 190"/>
                <a:gd name="T20" fmla="*/ 9 w 29"/>
                <a:gd name="T21" fmla="*/ 37 h 190"/>
                <a:gd name="T22" fmla="*/ 8 w 29"/>
                <a:gd name="T23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190"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9" y="68"/>
                    <a:pt x="9" y="90"/>
                    <a:pt x="8" y="110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0" y="138"/>
                    <a:pt x="4" y="165"/>
                    <a:pt x="20" y="190"/>
                  </a:cubicBezTo>
                  <a:cubicBezTo>
                    <a:pt x="29" y="190"/>
                    <a:pt x="29" y="190"/>
                    <a:pt x="29" y="190"/>
                  </a:cubicBezTo>
                  <a:cubicBezTo>
                    <a:pt x="14" y="168"/>
                    <a:pt x="8" y="142"/>
                    <a:pt x="14" y="112"/>
                  </a:cubicBezTo>
                  <a:cubicBezTo>
                    <a:pt x="11" y="61"/>
                    <a:pt x="14" y="24"/>
                    <a:pt x="22" y="0"/>
                  </a:cubicBezTo>
                  <a:cubicBezTo>
                    <a:pt x="15" y="6"/>
                    <a:pt x="11" y="18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9" y="37"/>
                  </a:cubicBezTo>
                  <a:cubicBezTo>
                    <a:pt x="9" y="39"/>
                    <a:pt x="8" y="42"/>
                    <a:pt x="8" y="45"/>
                  </a:cubicBezTo>
                  <a:close/>
                </a:path>
              </a:pathLst>
            </a:custGeom>
            <a:solidFill>
              <a:srgbClr val="FF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3" name="Freeform 363"/>
            <p:cNvSpPr>
              <a:spLocks/>
            </p:cNvSpPr>
            <p:nvPr/>
          </p:nvSpPr>
          <p:spPr bwMode="auto">
            <a:xfrm>
              <a:off x="7282756" y="2114624"/>
              <a:ext cx="39291" cy="125016"/>
            </a:xfrm>
            <a:custGeom>
              <a:avLst/>
              <a:gdLst>
                <a:gd name="T0" fmla="*/ 40 w 40"/>
                <a:gd name="T1" fmla="*/ 0 h 130"/>
                <a:gd name="T2" fmla="*/ 24 w 40"/>
                <a:gd name="T3" fmla="*/ 0 h 130"/>
                <a:gd name="T4" fmla="*/ 0 w 40"/>
                <a:gd name="T5" fmla="*/ 104 h 130"/>
                <a:gd name="T6" fmla="*/ 23 w 40"/>
                <a:gd name="T7" fmla="*/ 130 h 130"/>
                <a:gd name="T8" fmla="*/ 25 w 40"/>
                <a:gd name="T9" fmla="*/ 129 h 130"/>
                <a:gd name="T10" fmla="*/ 9 w 40"/>
                <a:gd name="T11" fmla="*/ 104 h 130"/>
                <a:gd name="T12" fmla="*/ 40 w 40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30">
                  <a:moveTo>
                    <a:pt x="4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6" y="69"/>
                    <a:pt x="26" y="34"/>
                    <a:pt x="40" y="0"/>
                  </a:cubicBezTo>
                  <a:close/>
                </a:path>
              </a:pathLst>
            </a:custGeom>
            <a:solidFill>
              <a:srgbClr val="F1A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364"/>
            <p:cNvSpPr>
              <a:spLocks/>
            </p:cNvSpPr>
            <p:nvPr/>
          </p:nvSpPr>
          <p:spPr bwMode="auto">
            <a:xfrm>
              <a:off x="7245846" y="2156296"/>
              <a:ext cx="39291" cy="160734"/>
            </a:xfrm>
            <a:custGeom>
              <a:avLst/>
              <a:gdLst>
                <a:gd name="T0" fmla="*/ 22 w 41"/>
                <a:gd name="T1" fmla="*/ 0 h 166"/>
                <a:gd name="T2" fmla="*/ 16 w 41"/>
                <a:gd name="T3" fmla="*/ 42 h 166"/>
                <a:gd name="T4" fmla="*/ 12 w 41"/>
                <a:gd name="T5" fmla="*/ 112 h 166"/>
                <a:gd name="T6" fmla="*/ 25 w 41"/>
                <a:gd name="T7" fmla="*/ 154 h 166"/>
                <a:gd name="T8" fmla="*/ 1 w 41"/>
                <a:gd name="T9" fmla="*/ 154 h 166"/>
                <a:gd name="T10" fmla="*/ 0 w 41"/>
                <a:gd name="T11" fmla="*/ 161 h 166"/>
                <a:gd name="T12" fmla="*/ 41 w 41"/>
                <a:gd name="T13" fmla="*/ 166 h 166"/>
                <a:gd name="T14" fmla="*/ 35 w 41"/>
                <a:gd name="T15" fmla="*/ 157 h 166"/>
                <a:gd name="T16" fmla="*/ 21 w 41"/>
                <a:gd name="T17" fmla="*/ 73 h 166"/>
                <a:gd name="T18" fmla="*/ 21 w 41"/>
                <a:gd name="T19" fmla="*/ 9 h 166"/>
                <a:gd name="T20" fmla="*/ 22 w 41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66">
                  <a:moveTo>
                    <a:pt x="22" y="0"/>
                  </a:moveTo>
                  <a:cubicBezTo>
                    <a:pt x="16" y="42"/>
                    <a:pt x="16" y="42"/>
                    <a:pt x="16" y="4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1" y="127"/>
                    <a:pt x="16" y="141"/>
                    <a:pt x="25" y="154"/>
                  </a:cubicBezTo>
                  <a:cubicBezTo>
                    <a:pt x="1" y="154"/>
                    <a:pt x="1" y="154"/>
                    <a:pt x="1" y="154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4" y="162"/>
                    <a:pt x="28" y="164"/>
                    <a:pt x="41" y="166"/>
                  </a:cubicBezTo>
                  <a:cubicBezTo>
                    <a:pt x="39" y="163"/>
                    <a:pt x="37" y="160"/>
                    <a:pt x="35" y="157"/>
                  </a:cubicBezTo>
                  <a:cubicBezTo>
                    <a:pt x="18" y="131"/>
                    <a:pt x="13" y="103"/>
                    <a:pt x="21" y="73"/>
                  </a:cubicBezTo>
                  <a:cubicBezTo>
                    <a:pt x="22" y="54"/>
                    <a:pt x="22" y="32"/>
                    <a:pt x="21" y="9"/>
                  </a:cubicBezTo>
                  <a:cubicBezTo>
                    <a:pt x="21" y="6"/>
                    <a:pt x="22" y="3"/>
                    <a:pt x="22" y="0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365"/>
            <p:cNvSpPr>
              <a:spLocks/>
            </p:cNvSpPr>
            <p:nvPr/>
          </p:nvSpPr>
          <p:spPr bwMode="auto">
            <a:xfrm>
              <a:off x="7247037" y="2196778"/>
              <a:ext cx="22622" cy="108347"/>
            </a:xfrm>
            <a:custGeom>
              <a:avLst/>
              <a:gdLst>
                <a:gd name="T0" fmla="*/ 11 w 24"/>
                <a:gd name="T1" fmla="*/ 70 h 112"/>
                <a:gd name="T2" fmla="*/ 15 w 24"/>
                <a:gd name="T3" fmla="*/ 0 h 112"/>
                <a:gd name="T4" fmla="*/ 0 w 24"/>
                <a:gd name="T5" fmla="*/ 112 h 112"/>
                <a:gd name="T6" fmla="*/ 24 w 24"/>
                <a:gd name="T7" fmla="*/ 112 h 112"/>
                <a:gd name="T8" fmla="*/ 11 w 24"/>
                <a:gd name="T9" fmla="*/ 7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2">
                  <a:moveTo>
                    <a:pt x="11" y="7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15" y="99"/>
                    <a:pt x="10" y="85"/>
                    <a:pt x="11" y="7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366"/>
            <p:cNvSpPr>
              <a:spLocks/>
            </p:cNvSpPr>
            <p:nvPr/>
          </p:nvSpPr>
          <p:spPr bwMode="auto">
            <a:xfrm>
              <a:off x="7279184" y="2077715"/>
              <a:ext cx="217884" cy="253603"/>
            </a:xfrm>
            <a:custGeom>
              <a:avLst/>
              <a:gdLst>
                <a:gd name="T0" fmla="*/ 151 w 225"/>
                <a:gd name="T1" fmla="*/ 121 h 263"/>
                <a:gd name="T2" fmla="*/ 148 w 225"/>
                <a:gd name="T3" fmla="*/ 124 h 263"/>
                <a:gd name="T4" fmla="*/ 117 w 225"/>
                <a:gd name="T5" fmla="*/ 139 h 263"/>
                <a:gd name="T6" fmla="*/ 81 w 225"/>
                <a:gd name="T7" fmla="*/ 105 h 263"/>
                <a:gd name="T8" fmla="*/ 68 w 225"/>
                <a:gd name="T9" fmla="*/ 124 h 263"/>
                <a:gd name="T10" fmla="*/ 144 w 225"/>
                <a:gd name="T11" fmla="*/ 164 h 263"/>
                <a:gd name="T12" fmla="*/ 144 w 225"/>
                <a:gd name="T13" fmla="*/ 251 h 263"/>
                <a:gd name="T14" fmla="*/ 0 w 225"/>
                <a:gd name="T15" fmla="*/ 239 h 263"/>
                <a:gd name="T16" fmla="*/ 6 w 225"/>
                <a:gd name="T17" fmla="*/ 248 h 263"/>
                <a:gd name="T18" fmla="*/ 21 w 225"/>
                <a:gd name="T19" fmla="*/ 251 h 263"/>
                <a:gd name="T20" fmla="*/ 153 w 225"/>
                <a:gd name="T21" fmla="*/ 261 h 263"/>
                <a:gd name="T22" fmla="*/ 170 w 225"/>
                <a:gd name="T23" fmla="*/ 105 h 263"/>
                <a:gd name="T24" fmla="*/ 195 w 225"/>
                <a:gd name="T25" fmla="*/ 42 h 263"/>
                <a:gd name="T26" fmla="*/ 225 w 225"/>
                <a:gd name="T27" fmla="*/ 30 h 263"/>
                <a:gd name="T28" fmla="*/ 199 w 225"/>
                <a:gd name="T29" fmla="*/ 0 h 263"/>
                <a:gd name="T30" fmla="*/ 190 w 225"/>
                <a:gd name="T31" fmla="*/ 35 h 263"/>
                <a:gd name="T32" fmla="*/ 185 w 225"/>
                <a:gd name="T33" fmla="*/ 30 h 263"/>
                <a:gd name="T34" fmla="*/ 180 w 225"/>
                <a:gd name="T35" fmla="*/ 23 h 263"/>
                <a:gd name="T36" fmla="*/ 139 w 225"/>
                <a:gd name="T37" fmla="*/ 104 h 263"/>
                <a:gd name="T38" fmla="*/ 156 w 225"/>
                <a:gd name="T39" fmla="*/ 112 h 263"/>
                <a:gd name="T40" fmla="*/ 151 w 225"/>
                <a:gd name="T41" fmla="*/ 12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5" h="263">
                  <a:moveTo>
                    <a:pt x="151" y="121"/>
                  </a:moveTo>
                  <a:cubicBezTo>
                    <a:pt x="150" y="122"/>
                    <a:pt x="149" y="123"/>
                    <a:pt x="148" y="124"/>
                  </a:cubicBezTo>
                  <a:cubicBezTo>
                    <a:pt x="141" y="136"/>
                    <a:pt x="130" y="141"/>
                    <a:pt x="117" y="139"/>
                  </a:cubicBezTo>
                  <a:cubicBezTo>
                    <a:pt x="99" y="132"/>
                    <a:pt x="87" y="120"/>
                    <a:pt x="81" y="105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87" y="151"/>
                    <a:pt x="113" y="165"/>
                    <a:pt x="144" y="164"/>
                  </a:cubicBezTo>
                  <a:cubicBezTo>
                    <a:pt x="144" y="251"/>
                    <a:pt x="144" y="251"/>
                    <a:pt x="144" y="251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2" y="242"/>
                    <a:pt x="4" y="245"/>
                    <a:pt x="6" y="248"/>
                  </a:cubicBezTo>
                  <a:cubicBezTo>
                    <a:pt x="11" y="249"/>
                    <a:pt x="16" y="250"/>
                    <a:pt x="21" y="251"/>
                  </a:cubicBezTo>
                  <a:cubicBezTo>
                    <a:pt x="65" y="260"/>
                    <a:pt x="109" y="263"/>
                    <a:pt x="153" y="261"/>
                  </a:cubicBezTo>
                  <a:cubicBezTo>
                    <a:pt x="170" y="105"/>
                    <a:pt x="170" y="105"/>
                    <a:pt x="170" y="105"/>
                  </a:cubicBezTo>
                  <a:cubicBezTo>
                    <a:pt x="178" y="76"/>
                    <a:pt x="186" y="55"/>
                    <a:pt x="195" y="42"/>
                  </a:cubicBezTo>
                  <a:cubicBezTo>
                    <a:pt x="205" y="27"/>
                    <a:pt x="215" y="23"/>
                    <a:pt x="225" y="30"/>
                  </a:cubicBezTo>
                  <a:cubicBezTo>
                    <a:pt x="215" y="20"/>
                    <a:pt x="206" y="10"/>
                    <a:pt x="199" y="0"/>
                  </a:cubicBezTo>
                  <a:cubicBezTo>
                    <a:pt x="197" y="12"/>
                    <a:pt x="194" y="23"/>
                    <a:pt x="190" y="35"/>
                  </a:cubicBezTo>
                  <a:cubicBezTo>
                    <a:pt x="188" y="34"/>
                    <a:pt x="187" y="32"/>
                    <a:pt x="185" y="30"/>
                  </a:cubicBezTo>
                  <a:cubicBezTo>
                    <a:pt x="184" y="28"/>
                    <a:pt x="182" y="25"/>
                    <a:pt x="180" y="23"/>
                  </a:cubicBezTo>
                  <a:cubicBezTo>
                    <a:pt x="175" y="72"/>
                    <a:pt x="161" y="99"/>
                    <a:pt x="139" y="104"/>
                  </a:cubicBezTo>
                  <a:cubicBezTo>
                    <a:pt x="144" y="107"/>
                    <a:pt x="149" y="110"/>
                    <a:pt x="156" y="112"/>
                  </a:cubicBezTo>
                  <a:cubicBezTo>
                    <a:pt x="154" y="115"/>
                    <a:pt x="152" y="118"/>
                    <a:pt x="151" y="121"/>
                  </a:cubicBezTo>
                  <a:close/>
                </a:path>
              </a:pathLst>
            </a:custGeom>
            <a:solidFill>
              <a:srgbClr val="F1A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367"/>
            <p:cNvSpPr>
              <a:spLocks/>
            </p:cNvSpPr>
            <p:nvPr/>
          </p:nvSpPr>
          <p:spPr bwMode="auto">
            <a:xfrm>
              <a:off x="7166074" y="2099146"/>
              <a:ext cx="363141" cy="304800"/>
            </a:xfrm>
            <a:custGeom>
              <a:avLst/>
              <a:gdLst>
                <a:gd name="T0" fmla="*/ 342 w 376"/>
                <a:gd name="T1" fmla="*/ 7 h 315"/>
                <a:gd name="T2" fmla="*/ 312 w 376"/>
                <a:gd name="T3" fmla="*/ 19 h 315"/>
                <a:gd name="T4" fmla="*/ 358 w 376"/>
                <a:gd name="T5" fmla="*/ 100 h 315"/>
                <a:gd name="T6" fmla="*/ 303 w 376"/>
                <a:gd name="T7" fmla="*/ 287 h 315"/>
                <a:gd name="T8" fmla="*/ 129 w 376"/>
                <a:gd name="T9" fmla="*/ 262 h 315"/>
                <a:gd name="T10" fmla="*/ 55 w 376"/>
                <a:gd name="T11" fmla="*/ 248 h 315"/>
                <a:gd name="T12" fmla="*/ 22 w 376"/>
                <a:gd name="T13" fmla="*/ 232 h 315"/>
                <a:gd name="T14" fmla="*/ 0 w 376"/>
                <a:gd name="T15" fmla="*/ 247 h 315"/>
                <a:gd name="T16" fmla="*/ 1 w 376"/>
                <a:gd name="T17" fmla="*/ 250 h 315"/>
                <a:gd name="T18" fmla="*/ 20 w 376"/>
                <a:gd name="T19" fmla="*/ 238 h 315"/>
                <a:gd name="T20" fmla="*/ 41 w 376"/>
                <a:gd name="T21" fmla="*/ 249 h 315"/>
                <a:gd name="T22" fmla="*/ 57 w 376"/>
                <a:gd name="T23" fmla="*/ 259 h 315"/>
                <a:gd name="T24" fmla="*/ 122 w 376"/>
                <a:gd name="T25" fmla="*/ 270 h 315"/>
                <a:gd name="T26" fmla="*/ 134 w 376"/>
                <a:gd name="T27" fmla="*/ 271 h 315"/>
                <a:gd name="T28" fmla="*/ 134 w 376"/>
                <a:gd name="T29" fmla="*/ 276 h 315"/>
                <a:gd name="T30" fmla="*/ 215 w 376"/>
                <a:gd name="T31" fmla="*/ 297 h 315"/>
                <a:gd name="T32" fmla="*/ 318 w 376"/>
                <a:gd name="T33" fmla="*/ 300 h 315"/>
                <a:gd name="T34" fmla="*/ 376 w 376"/>
                <a:gd name="T35" fmla="*/ 95 h 315"/>
                <a:gd name="T36" fmla="*/ 354 w 376"/>
                <a:gd name="T37" fmla="*/ 16 h 315"/>
                <a:gd name="T38" fmla="*/ 342 w 376"/>
                <a:gd name="T39" fmla="*/ 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6" h="315">
                  <a:moveTo>
                    <a:pt x="342" y="7"/>
                  </a:moveTo>
                  <a:cubicBezTo>
                    <a:pt x="332" y="0"/>
                    <a:pt x="322" y="4"/>
                    <a:pt x="312" y="19"/>
                  </a:cubicBezTo>
                  <a:cubicBezTo>
                    <a:pt x="339" y="18"/>
                    <a:pt x="355" y="45"/>
                    <a:pt x="358" y="100"/>
                  </a:cubicBezTo>
                  <a:cubicBezTo>
                    <a:pt x="346" y="169"/>
                    <a:pt x="328" y="231"/>
                    <a:pt x="303" y="287"/>
                  </a:cubicBezTo>
                  <a:cubicBezTo>
                    <a:pt x="129" y="262"/>
                    <a:pt x="129" y="262"/>
                    <a:pt x="129" y="262"/>
                  </a:cubicBezTo>
                  <a:cubicBezTo>
                    <a:pt x="55" y="248"/>
                    <a:pt x="55" y="248"/>
                    <a:pt x="55" y="248"/>
                  </a:cubicBezTo>
                  <a:cubicBezTo>
                    <a:pt x="22" y="232"/>
                    <a:pt x="22" y="232"/>
                    <a:pt x="22" y="23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20" y="238"/>
                    <a:pt x="20" y="238"/>
                    <a:pt x="20" y="238"/>
                  </a:cubicBezTo>
                  <a:cubicBezTo>
                    <a:pt x="41" y="249"/>
                    <a:pt x="41" y="249"/>
                    <a:pt x="41" y="249"/>
                  </a:cubicBezTo>
                  <a:cubicBezTo>
                    <a:pt x="44" y="254"/>
                    <a:pt x="49" y="257"/>
                    <a:pt x="57" y="259"/>
                  </a:cubicBezTo>
                  <a:cubicBezTo>
                    <a:pt x="122" y="270"/>
                    <a:pt x="122" y="270"/>
                    <a:pt x="122" y="270"/>
                  </a:cubicBezTo>
                  <a:cubicBezTo>
                    <a:pt x="134" y="271"/>
                    <a:pt x="134" y="271"/>
                    <a:pt x="134" y="271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215" y="297"/>
                    <a:pt x="215" y="297"/>
                    <a:pt x="215" y="297"/>
                  </a:cubicBezTo>
                  <a:cubicBezTo>
                    <a:pt x="273" y="314"/>
                    <a:pt x="307" y="315"/>
                    <a:pt x="318" y="300"/>
                  </a:cubicBezTo>
                  <a:cubicBezTo>
                    <a:pt x="347" y="232"/>
                    <a:pt x="366" y="163"/>
                    <a:pt x="376" y="95"/>
                  </a:cubicBezTo>
                  <a:cubicBezTo>
                    <a:pt x="374" y="57"/>
                    <a:pt x="367" y="30"/>
                    <a:pt x="354" y="16"/>
                  </a:cubicBezTo>
                  <a:cubicBezTo>
                    <a:pt x="351" y="12"/>
                    <a:pt x="347" y="9"/>
                    <a:pt x="342" y="7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368"/>
            <p:cNvSpPr>
              <a:spLocks/>
            </p:cNvSpPr>
            <p:nvPr/>
          </p:nvSpPr>
          <p:spPr bwMode="auto">
            <a:xfrm>
              <a:off x="7448252" y="1983656"/>
              <a:ext cx="48816" cy="122634"/>
            </a:xfrm>
            <a:custGeom>
              <a:avLst/>
              <a:gdLst>
                <a:gd name="T0" fmla="*/ 24 w 50"/>
                <a:gd name="T1" fmla="*/ 97 h 127"/>
                <a:gd name="T2" fmla="*/ 50 w 50"/>
                <a:gd name="T3" fmla="*/ 127 h 127"/>
                <a:gd name="T4" fmla="*/ 3 w 50"/>
                <a:gd name="T5" fmla="*/ 0 h 127"/>
                <a:gd name="T6" fmla="*/ 0 w 50"/>
                <a:gd name="T7" fmla="*/ 47 h 127"/>
                <a:gd name="T8" fmla="*/ 24 w 50"/>
                <a:gd name="T9" fmla="*/ 9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27">
                  <a:moveTo>
                    <a:pt x="24" y="97"/>
                  </a:moveTo>
                  <a:cubicBezTo>
                    <a:pt x="31" y="107"/>
                    <a:pt x="40" y="117"/>
                    <a:pt x="50" y="127"/>
                  </a:cubicBezTo>
                  <a:cubicBezTo>
                    <a:pt x="40" y="90"/>
                    <a:pt x="24" y="48"/>
                    <a:pt x="3" y="0"/>
                  </a:cubicBezTo>
                  <a:cubicBezTo>
                    <a:pt x="3" y="16"/>
                    <a:pt x="2" y="31"/>
                    <a:pt x="0" y="47"/>
                  </a:cubicBezTo>
                  <a:cubicBezTo>
                    <a:pt x="2" y="66"/>
                    <a:pt x="10" y="82"/>
                    <a:pt x="24" y="97"/>
                  </a:cubicBezTo>
                  <a:close/>
                </a:path>
              </a:pathLst>
            </a:custGeom>
            <a:solidFill>
              <a:srgbClr val="8F3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369"/>
            <p:cNvSpPr>
              <a:spLocks noEditPoints="1"/>
            </p:cNvSpPr>
            <p:nvPr/>
          </p:nvSpPr>
          <p:spPr bwMode="auto">
            <a:xfrm>
              <a:off x="7161312" y="2117006"/>
              <a:ext cx="350044" cy="259556"/>
            </a:xfrm>
            <a:custGeom>
              <a:avLst/>
              <a:gdLst>
                <a:gd name="T0" fmla="*/ 363 w 363"/>
                <a:gd name="T1" fmla="*/ 82 h 269"/>
                <a:gd name="T2" fmla="*/ 317 w 363"/>
                <a:gd name="T3" fmla="*/ 1 h 269"/>
                <a:gd name="T4" fmla="*/ 292 w 363"/>
                <a:gd name="T5" fmla="*/ 64 h 269"/>
                <a:gd name="T6" fmla="*/ 275 w 363"/>
                <a:gd name="T7" fmla="*/ 220 h 269"/>
                <a:gd name="T8" fmla="*/ 143 w 363"/>
                <a:gd name="T9" fmla="*/ 210 h 269"/>
                <a:gd name="T10" fmla="*/ 128 w 363"/>
                <a:gd name="T11" fmla="*/ 207 h 269"/>
                <a:gd name="T12" fmla="*/ 87 w 363"/>
                <a:gd name="T13" fmla="*/ 202 h 269"/>
                <a:gd name="T14" fmla="*/ 46 w 363"/>
                <a:gd name="T15" fmla="*/ 202 h 269"/>
                <a:gd name="T16" fmla="*/ 39 w 363"/>
                <a:gd name="T17" fmla="*/ 202 h 269"/>
                <a:gd name="T18" fmla="*/ 20 w 363"/>
                <a:gd name="T19" fmla="*/ 197 h 269"/>
                <a:gd name="T20" fmla="*/ 0 w 363"/>
                <a:gd name="T21" fmla="*/ 201 h 269"/>
                <a:gd name="T22" fmla="*/ 2 w 363"/>
                <a:gd name="T23" fmla="*/ 210 h 269"/>
                <a:gd name="T24" fmla="*/ 18 w 363"/>
                <a:gd name="T25" fmla="*/ 203 h 269"/>
                <a:gd name="T26" fmla="*/ 48 w 363"/>
                <a:gd name="T27" fmla="*/ 207 h 269"/>
                <a:gd name="T28" fmla="*/ 25 w 363"/>
                <a:gd name="T29" fmla="*/ 207 h 269"/>
                <a:gd name="T30" fmla="*/ 3 w 363"/>
                <a:gd name="T31" fmla="*/ 218 h 269"/>
                <a:gd name="T32" fmla="*/ 5 w 363"/>
                <a:gd name="T33" fmla="*/ 229 h 269"/>
                <a:gd name="T34" fmla="*/ 27 w 363"/>
                <a:gd name="T35" fmla="*/ 214 h 269"/>
                <a:gd name="T36" fmla="*/ 60 w 363"/>
                <a:gd name="T37" fmla="*/ 230 h 269"/>
                <a:gd name="T38" fmla="*/ 134 w 363"/>
                <a:gd name="T39" fmla="*/ 244 h 269"/>
                <a:gd name="T40" fmla="*/ 308 w 363"/>
                <a:gd name="T41" fmla="*/ 269 h 269"/>
                <a:gd name="T42" fmla="*/ 363 w 363"/>
                <a:gd name="T43" fmla="*/ 82 h 269"/>
                <a:gd name="T44" fmla="*/ 319 w 363"/>
                <a:gd name="T45" fmla="*/ 4 h 269"/>
                <a:gd name="T46" fmla="*/ 322 w 363"/>
                <a:gd name="T47" fmla="*/ 4 h 269"/>
                <a:gd name="T48" fmla="*/ 295 w 363"/>
                <a:gd name="T49" fmla="*/ 154 h 269"/>
                <a:gd name="T50" fmla="*/ 283 w 363"/>
                <a:gd name="T51" fmla="*/ 229 h 269"/>
                <a:gd name="T52" fmla="*/ 167 w 363"/>
                <a:gd name="T53" fmla="*/ 225 h 269"/>
                <a:gd name="T54" fmla="*/ 50 w 363"/>
                <a:gd name="T55" fmla="*/ 205 h 269"/>
                <a:gd name="T56" fmla="*/ 87 w 363"/>
                <a:gd name="T57" fmla="*/ 205 h 269"/>
                <a:gd name="T58" fmla="*/ 128 w 363"/>
                <a:gd name="T59" fmla="*/ 210 h 269"/>
                <a:gd name="T60" fmla="*/ 128 w 363"/>
                <a:gd name="T61" fmla="*/ 210 h 269"/>
                <a:gd name="T62" fmla="*/ 142 w 363"/>
                <a:gd name="T63" fmla="*/ 213 h 269"/>
                <a:gd name="T64" fmla="*/ 142 w 363"/>
                <a:gd name="T65" fmla="*/ 213 h 269"/>
                <a:gd name="T66" fmla="*/ 275 w 363"/>
                <a:gd name="T67" fmla="*/ 223 h 269"/>
                <a:gd name="T68" fmla="*/ 277 w 363"/>
                <a:gd name="T69" fmla="*/ 222 h 269"/>
                <a:gd name="T70" fmla="*/ 278 w 363"/>
                <a:gd name="T71" fmla="*/ 220 h 269"/>
                <a:gd name="T72" fmla="*/ 295 w 363"/>
                <a:gd name="T73" fmla="*/ 65 h 269"/>
                <a:gd name="T74" fmla="*/ 319 w 363"/>
                <a:gd name="T75" fmla="*/ 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3" h="269">
                  <a:moveTo>
                    <a:pt x="363" y="82"/>
                  </a:moveTo>
                  <a:cubicBezTo>
                    <a:pt x="360" y="27"/>
                    <a:pt x="344" y="0"/>
                    <a:pt x="317" y="1"/>
                  </a:cubicBezTo>
                  <a:cubicBezTo>
                    <a:pt x="308" y="14"/>
                    <a:pt x="300" y="35"/>
                    <a:pt x="292" y="64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31" y="222"/>
                    <a:pt x="187" y="219"/>
                    <a:pt x="143" y="210"/>
                  </a:cubicBezTo>
                  <a:cubicBezTo>
                    <a:pt x="138" y="209"/>
                    <a:pt x="133" y="208"/>
                    <a:pt x="128" y="207"/>
                  </a:cubicBezTo>
                  <a:cubicBezTo>
                    <a:pt x="115" y="205"/>
                    <a:pt x="101" y="203"/>
                    <a:pt x="87" y="202"/>
                  </a:cubicBezTo>
                  <a:cubicBezTo>
                    <a:pt x="74" y="201"/>
                    <a:pt x="60" y="201"/>
                    <a:pt x="46" y="202"/>
                  </a:cubicBezTo>
                  <a:cubicBezTo>
                    <a:pt x="43" y="202"/>
                    <a:pt x="41" y="202"/>
                    <a:pt x="39" y="202"/>
                  </a:cubicBezTo>
                  <a:cubicBezTo>
                    <a:pt x="20" y="197"/>
                    <a:pt x="20" y="197"/>
                    <a:pt x="20" y="197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2" y="210"/>
                    <a:pt x="2" y="210"/>
                    <a:pt x="2" y="210"/>
                  </a:cubicBezTo>
                  <a:cubicBezTo>
                    <a:pt x="18" y="203"/>
                    <a:pt x="18" y="203"/>
                    <a:pt x="18" y="203"/>
                  </a:cubicBezTo>
                  <a:cubicBezTo>
                    <a:pt x="48" y="207"/>
                    <a:pt x="48" y="207"/>
                    <a:pt x="48" y="207"/>
                  </a:cubicBezTo>
                  <a:cubicBezTo>
                    <a:pt x="25" y="207"/>
                    <a:pt x="25" y="207"/>
                    <a:pt x="25" y="207"/>
                  </a:cubicBezTo>
                  <a:cubicBezTo>
                    <a:pt x="3" y="218"/>
                    <a:pt x="3" y="218"/>
                    <a:pt x="3" y="218"/>
                  </a:cubicBezTo>
                  <a:cubicBezTo>
                    <a:pt x="5" y="229"/>
                    <a:pt x="5" y="229"/>
                    <a:pt x="5" y="229"/>
                  </a:cubicBezTo>
                  <a:cubicBezTo>
                    <a:pt x="27" y="214"/>
                    <a:pt x="27" y="214"/>
                    <a:pt x="27" y="214"/>
                  </a:cubicBezTo>
                  <a:cubicBezTo>
                    <a:pt x="60" y="230"/>
                    <a:pt x="60" y="230"/>
                    <a:pt x="60" y="23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308" y="269"/>
                    <a:pt x="308" y="269"/>
                    <a:pt x="308" y="269"/>
                  </a:cubicBezTo>
                  <a:cubicBezTo>
                    <a:pt x="333" y="213"/>
                    <a:pt x="351" y="151"/>
                    <a:pt x="363" y="82"/>
                  </a:cubicBezTo>
                  <a:close/>
                  <a:moveTo>
                    <a:pt x="319" y="4"/>
                  </a:moveTo>
                  <a:cubicBezTo>
                    <a:pt x="320" y="4"/>
                    <a:pt x="321" y="4"/>
                    <a:pt x="322" y="4"/>
                  </a:cubicBezTo>
                  <a:cubicBezTo>
                    <a:pt x="308" y="54"/>
                    <a:pt x="299" y="104"/>
                    <a:pt x="295" y="154"/>
                  </a:cubicBezTo>
                  <a:cubicBezTo>
                    <a:pt x="283" y="229"/>
                    <a:pt x="283" y="229"/>
                    <a:pt x="283" y="229"/>
                  </a:cubicBezTo>
                  <a:cubicBezTo>
                    <a:pt x="245" y="232"/>
                    <a:pt x="206" y="230"/>
                    <a:pt x="167" y="225"/>
                  </a:cubicBezTo>
                  <a:cubicBezTo>
                    <a:pt x="128" y="215"/>
                    <a:pt x="88" y="208"/>
                    <a:pt x="50" y="205"/>
                  </a:cubicBezTo>
                  <a:cubicBezTo>
                    <a:pt x="62" y="204"/>
                    <a:pt x="75" y="204"/>
                    <a:pt x="87" y="205"/>
                  </a:cubicBezTo>
                  <a:cubicBezTo>
                    <a:pt x="101" y="206"/>
                    <a:pt x="114" y="208"/>
                    <a:pt x="128" y="210"/>
                  </a:cubicBezTo>
                  <a:cubicBezTo>
                    <a:pt x="128" y="210"/>
                    <a:pt x="128" y="210"/>
                    <a:pt x="128" y="210"/>
                  </a:cubicBezTo>
                  <a:cubicBezTo>
                    <a:pt x="133" y="211"/>
                    <a:pt x="137" y="212"/>
                    <a:pt x="142" y="213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86" y="222"/>
                    <a:pt x="231" y="225"/>
                    <a:pt x="275" y="223"/>
                  </a:cubicBezTo>
                  <a:cubicBezTo>
                    <a:pt x="276" y="223"/>
                    <a:pt x="276" y="222"/>
                    <a:pt x="277" y="222"/>
                  </a:cubicBezTo>
                  <a:cubicBezTo>
                    <a:pt x="277" y="221"/>
                    <a:pt x="278" y="221"/>
                    <a:pt x="278" y="220"/>
                  </a:cubicBezTo>
                  <a:cubicBezTo>
                    <a:pt x="295" y="65"/>
                    <a:pt x="295" y="65"/>
                    <a:pt x="295" y="65"/>
                  </a:cubicBezTo>
                  <a:cubicBezTo>
                    <a:pt x="303" y="37"/>
                    <a:pt x="311" y="17"/>
                    <a:pt x="319" y="4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370"/>
            <p:cNvSpPr>
              <a:spLocks/>
            </p:cNvSpPr>
            <p:nvPr/>
          </p:nvSpPr>
          <p:spPr bwMode="auto">
            <a:xfrm>
              <a:off x="7210127" y="2120578"/>
              <a:ext cx="261938" cy="220266"/>
            </a:xfrm>
            <a:custGeom>
              <a:avLst/>
              <a:gdLst>
                <a:gd name="T0" fmla="*/ 272 w 272"/>
                <a:gd name="T1" fmla="*/ 0 h 228"/>
                <a:gd name="T2" fmla="*/ 269 w 272"/>
                <a:gd name="T3" fmla="*/ 0 h 228"/>
                <a:gd name="T4" fmla="*/ 245 w 272"/>
                <a:gd name="T5" fmla="*/ 61 h 228"/>
                <a:gd name="T6" fmla="*/ 228 w 272"/>
                <a:gd name="T7" fmla="*/ 216 h 228"/>
                <a:gd name="T8" fmla="*/ 227 w 272"/>
                <a:gd name="T9" fmla="*/ 218 h 228"/>
                <a:gd name="T10" fmla="*/ 225 w 272"/>
                <a:gd name="T11" fmla="*/ 219 h 228"/>
                <a:gd name="T12" fmla="*/ 92 w 272"/>
                <a:gd name="T13" fmla="*/ 209 h 228"/>
                <a:gd name="T14" fmla="*/ 92 w 272"/>
                <a:gd name="T15" fmla="*/ 209 h 228"/>
                <a:gd name="T16" fmla="*/ 78 w 272"/>
                <a:gd name="T17" fmla="*/ 206 h 228"/>
                <a:gd name="T18" fmla="*/ 78 w 272"/>
                <a:gd name="T19" fmla="*/ 206 h 228"/>
                <a:gd name="T20" fmla="*/ 37 w 272"/>
                <a:gd name="T21" fmla="*/ 201 h 228"/>
                <a:gd name="T22" fmla="*/ 0 w 272"/>
                <a:gd name="T23" fmla="*/ 201 h 228"/>
                <a:gd name="T24" fmla="*/ 117 w 272"/>
                <a:gd name="T25" fmla="*/ 221 h 228"/>
                <a:gd name="T26" fmla="*/ 233 w 272"/>
                <a:gd name="T27" fmla="*/ 225 h 228"/>
                <a:gd name="T28" fmla="*/ 245 w 272"/>
                <a:gd name="T29" fmla="*/ 150 h 228"/>
                <a:gd name="T30" fmla="*/ 272 w 272"/>
                <a:gd name="T3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228">
                  <a:moveTo>
                    <a:pt x="272" y="0"/>
                  </a:moveTo>
                  <a:cubicBezTo>
                    <a:pt x="271" y="0"/>
                    <a:pt x="270" y="0"/>
                    <a:pt x="269" y="0"/>
                  </a:cubicBezTo>
                  <a:cubicBezTo>
                    <a:pt x="261" y="13"/>
                    <a:pt x="253" y="33"/>
                    <a:pt x="245" y="61"/>
                  </a:cubicBezTo>
                  <a:cubicBezTo>
                    <a:pt x="228" y="216"/>
                    <a:pt x="228" y="216"/>
                    <a:pt x="228" y="216"/>
                  </a:cubicBezTo>
                  <a:cubicBezTo>
                    <a:pt x="228" y="217"/>
                    <a:pt x="227" y="217"/>
                    <a:pt x="227" y="218"/>
                  </a:cubicBezTo>
                  <a:cubicBezTo>
                    <a:pt x="226" y="218"/>
                    <a:pt x="226" y="219"/>
                    <a:pt x="225" y="219"/>
                  </a:cubicBezTo>
                  <a:cubicBezTo>
                    <a:pt x="181" y="221"/>
                    <a:pt x="136" y="218"/>
                    <a:pt x="92" y="209"/>
                  </a:cubicBezTo>
                  <a:cubicBezTo>
                    <a:pt x="92" y="209"/>
                    <a:pt x="92" y="209"/>
                    <a:pt x="92" y="209"/>
                  </a:cubicBezTo>
                  <a:cubicBezTo>
                    <a:pt x="87" y="208"/>
                    <a:pt x="83" y="207"/>
                    <a:pt x="78" y="206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64" y="204"/>
                    <a:pt x="51" y="202"/>
                    <a:pt x="37" y="201"/>
                  </a:cubicBezTo>
                  <a:cubicBezTo>
                    <a:pt x="25" y="200"/>
                    <a:pt x="12" y="200"/>
                    <a:pt x="0" y="201"/>
                  </a:cubicBezTo>
                  <a:cubicBezTo>
                    <a:pt x="38" y="204"/>
                    <a:pt x="78" y="211"/>
                    <a:pt x="117" y="221"/>
                  </a:cubicBezTo>
                  <a:cubicBezTo>
                    <a:pt x="156" y="226"/>
                    <a:pt x="195" y="228"/>
                    <a:pt x="233" y="225"/>
                  </a:cubicBezTo>
                  <a:cubicBezTo>
                    <a:pt x="245" y="150"/>
                    <a:pt x="245" y="150"/>
                    <a:pt x="245" y="150"/>
                  </a:cubicBezTo>
                  <a:cubicBezTo>
                    <a:pt x="249" y="100"/>
                    <a:pt x="258" y="50"/>
                    <a:pt x="272" y="0"/>
                  </a:cubicBezTo>
                  <a:close/>
                </a:path>
              </a:pathLst>
            </a:custGeom>
            <a:solidFill>
              <a:srgbClr val="F1D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371"/>
            <p:cNvSpPr>
              <a:spLocks/>
            </p:cNvSpPr>
            <p:nvPr/>
          </p:nvSpPr>
          <p:spPr bwMode="auto">
            <a:xfrm>
              <a:off x="7222034" y="2399184"/>
              <a:ext cx="10716" cy="22622"/>
            </a:xfrm>
            <a:custGeom>
              <a:avLst/>
              <a:gdLst>
                <a:gd name="T0" fmla="*/ 12 w 12"/>
                <a:gd name="T1" fmla="*/ 23 h 24"/>
                <a:gd name="T2" fmla="*/ 10 w 12"/>
                <a:gd name="T3" fmla="*/ 0 h 24"/>
                <a:gd name="T4" fmla="*/ 0 w 12"/>
                <a:gd name="T5" fmla="*/ 0 h 24"/>
                <a:gd name="T6" fmla="*/ 3 w 12"/>
                <a:gd name="T7" fmla="*/ 24 h 24"/>
                <a:gd name="T8" fmla="*/ 12 w 12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4">
                  <a:moveTo>
                    <a:pt x="12" y="2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6" y="24"/>
                    <a:pt x="9" y="24"/>
                    <a:pt x="12" y="23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372"/>
            <p:cNvSpPr>
              <a:spLocks/>
            </p:cNvSpPr>
            <p:nvPr/>
          </p:nvSpPr>
          <p:spPr bwMode="auto">
            <a:xfrm>
              <a:off x="7231559" y="2394421"/>
              <a:ext cx="36909" cy="26194"/>
            </a:xfrm>
            <a:custGeom>
              <a:avLst/>
              <a:gdLst>
                <a:gd name="T0" fmla="*/ 0 w 39"/>
                <a:gd name="T1" fmla="*/ 5 h 28"/>
                <a:gd name="T2" fmla="*/ 2 w 39"/>
                <a:gd name="T3" fmla="*/ 28 h 28"/>
                <a:gd name="T4" fmla="*/ 34 w 39"/>
                <a:gd name="T5" fmla="*/ 27 h 28"/>
                <a:gd name="T6" fmla="*/ 36 w 39"/>
                <a:gd name="T7" fmla="*/ 15 h 28"/>
                <a:gd name="T8" fmla="*/ 39 w 39"/>
                <a:gd name="T9" fmla="*/ 0 h 28"/>
                <a:gd name="T10" fmla="*/ 23 w 39"/>
                <a:gd name="T11" fmla="*/ 4 h 28"/>
                <a:gd name="T12" fmla="*/ 0 w 39"/>
                <a:gd name="T13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8">
                  <a:moveTo>
                    <a:pt x="0" y="5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13" y="28"/>
                    <a:pt x="23" y="27"/>
                    <a:pt x="34" y="27"/>
                  </a:cubicBezTo>
                  <a:cubicBezTo>
                    <a:pt x="34" y="23"/>
                    <a:pt x="35" y="19"/>
                    <a:pt x="36" y="15"/>
                  </a:cubicBezTo>
                  <a:cubicBezTo>
                    <a:pt x="37" y="10"/>
                    <a:pt x="38" y="5"/>
                    <a:pt x="39" y="0"/>
                  </a:cubicBezTo>
                  <a:cubicBezTo>
                    <a:pt x="34" y="2"/>
                    <a:pt x="29" y="3"/>
                    <a:pt x="23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373"/>
            <p:cNvSpPr>
              <a:spLocks/>
            </p:cNvSpPr>
            <p:nvPr/>
          </p:nvSpPr>
          <p:spPr bwMode="auto">
            <a:xfrm>
              <a:off x="7175599" y="2399184"/>
              <a:ext cx="48816" cy="25003"/>
            </a:xfrm>
            <a:custGeom>
              <a:avLst/>
              <a:gdLst>
                <a:gd name="T0" fmla="*/ 50 w 50"/>
                <a:gd name="T1" fmla="*/ 24 h 26"/>
                <a:gd name="T2" fmla="*/ 47 w 50"/>
                <a:gd name="T3" fmla="*/ 0 h 26"/>
                <a:gd name="T4" fmla="*/ 26 w 50"/>
                <a:gd name="T5" fmla="*/ 1 h 26"/>
                <a:gd name="T6" fmla="*/ 0 w 50"/>
                <a:gd name="T7" fmla="*/ 26 h 26"/>
                <a:gd name="T8" fmla="*/ 50 w 50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6">
                  <a:moveTo>
                    <a:pt x="50" y="24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6" y="25"/>
                    <a:pt x="33" y="25"/>
                    <a:pt x="50" y="24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374"/>
            <p:cNvSpPr>
              <a:spLocks/>
            </p:cNvSpPr>
            <p:nvPr/>
          </p:nvSpPr>
          <p:spPr bwMode="auto">
            <a:xfrm>
              <a:off x="7104162" y="2419425"/>
              <a:ext cx="207169" cy="736997"/>
            </a:xfrm>
            <a:custGeom>
              <a:avLst/>
              <a:gdLst>
                <a:gd name="T0" fmla="*/ 134 w 215"/>
                <a:gd name="T1" fmla="*/ 1 h 763"/>
                <a:gd name="T2" fmla="*/ 125 w 215"/>
                <a:gd name="T3" fmla="*/ 2 h 763"/>
                <a:gd name="T4" fmla="*/ 75 w 215"/>
                <a:gd name="T5" fmla="*/ 4 h 763"/>
                <a:gd name="T6" fmla="*/ 50 w 215"/>
                <a:gd name="T7" fmla="*/ 26 h 763"/>
                <a:gd name="T8" fmla="*/ 33 w 215"/>
                <a:gd name="T9" fmla="*/ 4 h 763"/>
                <a:gd name="T10" fmla="*/ 6 w 215"/>
                <a:gd name="T11" fmla="*/ 4 h 763"/>
                <a:gd name="T12" fmla="*/ 0 w 215"/>
                <a:gd name="T13" fmla="*/ 22 h 763"/>
                <a:gd name="T14" fmla="*/ 27 w 215"/>
                <a:gd name="T15" fmla="*/ 22 h 763"/>
                <a:gd name="T16" fmla="*/ 40 w 215"/>
                <a:gd name="T17" fmla="*/ 38 h 763"/>
                <a:gd name="T18" fmla="*/ 82 w 215"/>
                <a:gd name="T19" fmla="*/ 21 h 763"/>
                <a:gd name="T20" fmla="*/ 139 w 215"/>
                <a:gd name="T21" fmla="*/ 29 h 763"/>
                <a:gd name="T22" fmla="*/ 138 w 215"/>
                <a:gd name="T23" fmla="*/ 270 h 763"/>
                <a:gd name="T24" fmla="*/ 139 w 215"/>
                <a:gd name="T25" fmla="*/ 276 h 763"/>
                <a:gd name="T26" fmla="*/ 166 w 215"/>
                <a:gd name="T27" fmla="*/ 431 h 763"/>
                <a:gd name="T28" fmla="*/ 166 w 215"/>
                <a:gd name="T29" fmla="*/ 594 h 763"/>
                <a:gd name="T30" fmla="*/ 187 w 215"/>
                <a:gd name="T31" fmla="*/ 655 h 763"/>
                <a:gd name="T32" fmla="*/ 173 w 215"/>
                <a:gd name="T33" fmla="*/ 743 h 763"/>
                <a:gd name="T34" fmla="*/ 110 w 215"/>
                <a:gd name="T35" fmla="*/ 735 h 763"/>
                <a:gd name="T36" fmla="*/ 110 w 215"/>
                <a:gd name="T37" fmla="*/ 752 h 763"/>
                <a:gd name="T38" fmla="*/ 120 w 215"/>
                <a:gd name="T39" fmla="*/ 756 h 763"/>
                <a:gd name="T40" fmla="*/ 196 w 215"/>
                <a:gd name="T41" fmla="*/ 755 h 763"/>
                <a:gd name="T42" fmla="*/ 204 w 215"/>
                <a:gd name="T43" fmla="*/ 752 h 763"/>
                <a:gd name="T44" fmla="*/ 213 w 215"/>
                <a:gd name="T45" fmla="*/ 589 h 763"/>
                <a:gd name="T46" fmla="*/ 206 w 215"/>
                <a:gd name="T47" fmla="*/ 586 h 763"/>
                <a:gd name="T48" fmla="*/ 206 w 215"/>
                <a:gd name="T49" fmla="*/ 577 h 763"/>
                <a:gd name="T50" fmla="*/ 181 w 215"/>
                <a:gd name="T51" fmla="*/ 572 h 763"/>
                <a:gd name="T52" fmla="*/ 183 w 215"/>
                <a:gd name="T53" fmla="*/ 551 h 763"/>
                <a:gd name="T54" fmla="*/ 171 w 215"/>
                <a:gd name="T55" fmla="*/ 284 h 763"/>
                <a:gd name="T56" fmla="*/ 166 w 215"/>
                <a:gd name="T57" fmla="*/ 0 h 763"/>
                <a:gd name="T58" fmla="*/ 134 w 215"/>
                <a:gd name="T59" fmla="*/ 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5" h="763">
                  <a:moveTo>
                    <a:pt x="134" y="1"/>
                  </a:moveTo>
                  <a:cubicBezTo>
                    <a:pt x="131" y="2"/>
                    <a:pt x="128" y="2"/>
                    <a:pt x="125" y="2"/>
                  </a:cubicBezTo>
                  <a:cubicBezTo>
                    <a:pt x="108" y="3"/>
                    <a:pt x="91" y="3"/>
                    <a:pt x="75" y="4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4" y="4"/>
                    <a:pt x="15" y="4"/>
                    <a:pt x="6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24" y="112"/>
                    <a:pt x="124" y="192"/>
                    <a:pt x="138" y="270"/>
                  </a:cubicBezTo>
                  <a:cubicBezTo>
                    <a:pt x="138" y="272"/>
                    <a:pt x="138" y="274"/>
                    <a:pt x="139" y="276"/>
                  </a:cubicBezTo>
                  <a:cubicBezTo>
                    <a:pt x="166" y="431"/>
                    <a:pt x="166" y="431"/>
                    <a:pt x="166" y="431"/>
                  </a:cubicBezTo>
                  <a:cubicBezTo>
                    <a:pt x="166" y="594"/>
                    <a:pt x="166" y="594"/>
                    <a:pt x="166" y="594"/>
                  </a:cubicBezTo>
                  <a:cubicBezTo>
                    <a:pt x="187" y="655"/>
                    <a:pt x="187" y="655"/>
                    <a:pt x="187" y="655"/>
                  </a:cubicBezTo>
                  <a:cubicBezTo>
                    <a:pt x="173" y="743"/>
                    <a:pt x="173" y="743"/>
                    <a:pt x="173" y="743"/>
                  </a:cubicBezTo>
                  <a:cubicBezTo>
                    <a:pt x="110" y="735"/>
                    <a:pt x="110" y="735"/>
                    <a:pt x="110" y="735"/>
                  </a:cubicBezTo>
                  <a:cubicBezTo>
                    <a:pt x="110" y="741"/>
                    <a:pt x="110" y="747"/>
                    <a:pt x="110" y="752"/>
                  </a:cubicBezTo>
                  <a:cubicBezTo>
                    <a:pt x="113" y="753"/>
                    <a:pt x="117" y="755"/>
                    <a:pt x="120" y="756"/>
                  </a:cubicBezTo>
                  <a:cubicBezTo>
                    <a:pt x="146" y="763"/>
                    <a:pt x="171" y="763"/>
                    <a:pt x="196" y="755"/>
                  </a:cubicBezTo>
                  <a:cubicBezTo>
                    <a:pt x="199" y="754"/>
                    <a:pt x="201" y="753"/>
                    <a:pt x="204" y="752"/>
                  </a:cubicBezTo>
                  <a:cubicBezTo>
                    <a:pt x="212" y="703"/>
                    <a:pt x="215" y="649"/>
                    <a:pt x="213" y="589"/>
                  </a:cubicBezTo>
                  <a:cubicBezTo>
                    <a:pt x="211" y="588"/>
                    <a:pt x="209" y="587"/>
                    <a:pt x="206" y="586"/>
                  </a:cubicBezTo>
                  <a:cubicBezTo>
                    <a:pt x="206" y="577"/>
                    <a:pt x="206" y="577"/>
                    <a:pt x="206" y="577"/>
                  </a:cubicBezTo>
                  <a:cubicBezTo>
                    <a:pt x="181" y="572"/>
                    <a:pt x="181" y="572"/>
                    <a:pt x="181" y="572"/>
                  </a:cubicBezTo>
                  <a:cubicBezTo>
                    <a:pt x="182" y="565"/>
                    <a:pt x="182" y="558"/>
                    <a:pt x="183" y="551"/>
                  </a:cubicBezTo>
                  <a:cubicBezTo>
                    <a:pt x="186" y="466"/>
                    <a:pt x="183" y="377"/>
                    <a:pt x="171" y="284"/>
                  </a:cubicBezTo>
                  <a:cubicBezTo>
                    <a:pt x="153" y="181"/>
                    <a:pt x="151" y="86"/>
                    <a:pt x="166" y="0"/>
                  </a:cubicBezTo>
                  <a:cubicBezTo>
                    <a:pt x="155" y="0"/>
                    <a:pt x="145" y="1"/>
                    <a:pt x="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375"/>
            <p:cNvSpPr>
              <a:spLocks/>
            </p:cNvSpPr>
            <p:nvPr/>
          </p:nvSpPr>
          <p:spPr bwMode="auto">
            <a:xfrm>
              <a:off x="7136309" y="2365846"/>
              <a:ext cx="147638" cy="35719"/>
            </a:xfrm>
            <a:custGeom>
              <a:avLst/>
              <a:gdLst>
                <a:gd name="T0" fmla="*/ 88 w 153"/>
                <a:gd name="T1" fmla="*/ 34 h 37"/>
                <a:gd name="T2" fmla="*/ 98 w 153"/>
                <a:gd name="T3" fmla="*/ 34 h 37"/>
                <a:gd name="T4" fmla="*/ 121 w 153"/>
                <a:gd name="T5" fmla="*/ 33 h 37"/>
                <a:gd name="T6" fmla="*/ 137 w 153"/>
                <a:gd name="T7" fmla="*/ 29 h 37"/>
                <a:gd name="T8" fmla="*/ 153 w 153"/>
                <a:gd name="T9" fmla="*/ 8 h 37"/>
                <a:gd name="T10" fmla="*/ 88 w 153"/>
                <a:gd name="T11" fmla="*/ 0 h 37"/>
                <a:gd name="T12" fmla="*/ 76 w 153"/>
                <a:gd name="T13" fmla="*/ 6 h 37"/>
                <a:gd name="T14" fmla="*/ 135 w 153"/>
                <a:gd name="T15" fmla="*/ 15 h 37"/>
                <a:gd name="T16" fmla="*/ 109 w 153"/>
                <a:gd name="T17" fmla="*/ 25 h 37"/>
                <a:gd name="T18" fmla="*/ 0 w 153"/>
                <a:gd name="T19" fmla="*/ 31 h 37"/>
                <a:gd name="T20" fmla="*/ 16 w 153"/>
                <a:gd name="T21" fmla="*/ 37 h 37"/>
                <a:gd name="T22" fmla="*/ 67 w 153"/>
                <a:gd name="T23" fmla="*/ 35 h 37"/>
                <a:gd name="T24" fmla="*/ 88 w 153"/>
                <a:gd name="T2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3" h="37">
                  <a:moveTo>
                    <a:pt x="88" y="34"/>
                  </a:moveTo>
                  <a:cubicBezTo>
                    <a:pt x="98" y="34"/>
                    <a:pt x="98" y="34"/>
                    <a:pt x="98" y="34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7" y="32"/>
                    <a:pt x="132" y="31"/>
                    <a:pt x="137" y="29"/>
                  </a:cubicBezTo>
                  <a:cubicBezTo>
                    <a:pt x="146" y="24"/>
                    <a:pt x="152" y="17"/>
                    <a:pt x="153" y="8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4" y="3"/>
                    <a:pt x="80" y="5"/>
                    <a:pt x="76" y="6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1" y="19"/>
                    <a:pt x="123" y="22"/>
                    <a:pt x="109" y="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5" y="34"/>
                    <a:pt x="10" y="36"/>
                    <a:pt x="16" y="37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88" y="34"/>
                    <a:pt x="88" y="34"/>
                    <a:pt x="88" y="34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376"/>
            <p:cNvSpPr>
              <a:spLocks noEditPoints="1"/>
            </p:cNvSpPr>
            <p:nvPr/>
          </p:nvSpPr>
          <p:spPr bwMode="auto">
            <a:xfrm>
              <a:off x="7249418" y="2387278"/>
              <a:ext cx="232172" cy="597694"/>
            </a:xfrm>
            <a:custGeom>
              <a:avLst/>
              <a:gdLst>
                <a:gd name="T0" fmla="*/ 17 w 240"/>
                <a:gd name="T1" fmla="*/ 22 h 620"/>
                <a:gd name="T2" fmla="*/ 15 w 240"/>
                <a:gd name="T3" fmla="*/ 34 h 620"/>
                <a:gd name="T4" fmla="*/ 20 w 240"/>
                <a:gd name="T5" fmla="*/ 318 h 620"/>
                <a:gd name="T6" fmla="*/ 32 w 240"/>
                <a:gd name="T7" fmla="*/ 585 h 620"/>
                <a:gd name="T8" fmla="*/ 41 w 240"/>
                <a:gd name="T9" fmla="*/ 582 h 620"/>
                <a:gd name="T10" fmla="*/ 55 w 240"/>
                <a:gd name="T11" fmla="*/ 280 h 620"/>
                <a:gd name="T12" fmla="*/ 55 w 240"/>
                <a:gd name="T13" fmla="*/ 611 h 620"/>
                <a:gd name="T14" fmla="*/ 82 w 240"/>
                <a:gd name="T15" fmla="*/ 603 h 620"/>
                <a:gd name="T16" fmla="*/ 121 w 240"/>
                <a:gd name="T17" fmla="*/ 345 h 620"/>
                <a:gd name="T18" fmla="*/ 121 w 240"/>
                <a:gd name="T19" fmla="*/ 620 h 620"/>
                <a:gd name="T20" fmla="*/ 131 w 240"/>
                <a:gd name="T21" fmla="*/ 619 h 620"/>
                <a:gd name="T22" fmla="*/ 220 w 240"/>
                <a:gd name="T23" fmla="*/ 588 h 620"/>
                <a:gd name="T24" fmla="*/ 240 w 240"/>
                <a:gd name="T25" fmla="*/ 333 h 620"/>
                <a:gd name="T26" fmla="*/ 215 w 240"/>
                <a:gd name="T27" fmla="*/ 48 h 620"/>
                <a:gd name="T28" fmla="*/ 173 w 240"/>
                <a:gd name="T29" fmla="*/ 23 h 620"/>
                <a:gd name="T30" fmla="*/ 55 w 240"/>
                <a:gd name="T31" fmla="*/ 0 h 620"/>
                <a:gd name="T32" fmla="*/ 17 w 240"/>
                <a:gd name="T33" fmla="*/ 22 h 620"/>
                <a:gd name="T34" fmla="*/ 19 w 240"/>
                <a:gd name="T35" fmla="*/ 24 h 620"/>
                <a:gd name="T36" fmla="*/ 29 w 240"/>
                <a:gd name="T37" fmla="*/ 19 h 620"/>
                <a:gd name="T38" fmla="*/ 29 w 240"/>
                <a:gd name="T39" fmla="*/ 307 h 620"/>
                <a:gd name="T40" fmla="*/ 41 w 240"/>
                <a:gd name="T41" fmla="*/ 520 h 620"/>
                <a:gd name="T42" fmla="*/ 38 w 240"/>
                <a:gd name="T43" fmla="*/ 580 h 620"/>
                <a:gd name="T44" fmla="*/ 35 w 240"/>
                <a:gd name="T45" fmla="*/ 581 h 620"/>
                <a:gd name="T46" fmla="*/ 23 w 240"/>
                <a:gd name="T47" fmla="*/ 318 h 620"/>
                <a:gd name="T48" fmla="*/ 23 w 240"/>
                <a:gd name="T49" fmla="*/ 318 h 620"/>
                <a:gd name="T50" fmla="*/ 18 w 240"/>
                <a:gd name="T51" fmla="*/ 34 h 620"/>
                <a:gd name="T52" fmla="*/ 19 w 240"/>
                <a:gd name="T53" fmla="*/ 24 h 620"/>
                <a:gd name="T54" fmla="*/ 58 w 240"/>
                <a:gd name="T55" fmla="*/ 280 h 620"/>
                <a:gd name="T56" fmla="*/ 67 w 240"/>
                <a:gd name="T57" fmla="*/ 301 h 620"/>
                <a:gd name="T58" fmla="*/ 69 w 240"/>
                <a:gd name="T59" fmla="*/ 604 h 620"/>
                <a:gd name="T60" fmla="*/ 58 w 240"/>
                <a:gd name="T61" fmla="*/ 607 h 620"/>
                <a:gd name="T62" fmla="*/ 58 w 240"/>
                <a:gd name="T63" fmla="*/ 280 h 620"/>
                <a:gd name="T64" fmla="*/ 124 w 240"/>
                <a:gd name="T65" fmla="*/ 345 h 620"/>
                <a:gd name="T66" fmla="*/ 131 w 240"/>
                <a:gd name="T67" fmla="*/ 353 h 620"/>
                <a:gd name="T68" fmla="*/ 131 w 240"/>
                <a:gd name="T69" fmla="*/ 616 h 620"/>
                <a:gd name="T70" fmla="*/ 124 w 240"/>
                <a:gd name="T71" fmla="*/ 617 h 620"/>
                <a:gd name="T72" fmla="*/ 124 w 240"/>
                <a:gd name="T73" fmla="*/ 34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0" h="620">
                  <a:moveTo>
                    <a:pt x="17" y="22"/>
                  </a:moveTo>
                  <a:cubicBezTo>
                    <a:pt x="16" y="26"/>
                    <a:pt x="15" y="30"/>
                    <a:pt x="15" y="34"/>
                  </a:cubicBezTo>
                  <a:cubicBezTo>
                    <a:pt x="0" y="120"/>
                    <a:pt x="2" y="215"/>
                    <a:pt x="20" y="318"/>
                  </a:cubicBezTo>
                  <a:cubicBezTo>
                    <a:pt x="32" y="411"/>
                    <a:pt x="35" y="500"/>
                    <a:pt x="32" y="585"/>
                  </a:cubicBezTo>
                  <a:cubicBezTo>
                    <a:pt x="41" y="582"/>
                    <a:pt x="41" y="582"/>
                    <a:pt x="41" y="582"/>
                  </a:cubicBezTo>
                  <a:cubicBezTo>
                    <a:pt x="55" y="280"/>
                    <a:pt x="55" y="280"/>
                    <a:pt x="55" y="280"/>
                  </a:cubicBezTo>
                  <a:cubicBezTo>
                    <a:pt x="55" y="611"/>
                    <a:pt x="55" y="611"/>
                    <a:pt x="55" y="611"/>
                  </a:cubicBezTo>
                  <a:cubicBezTo>
                    <a:pt x="82" y="603"/>
                    <a:pt x="82" y="603"/>
                    <a:pt x="82" y="603"/>
                  </a:cubicBezTo>
                  <a:cubicBezTo>
                    <a:pt x="121" y="345"/>
                    <a:pt x="121" y="345"/>
                    <a:pt x="121" y="345"/>
                  </a:cubicBezTo>
                  <a:cubicBezTo>
                    <a:pt x="121" y="620"/>
                    <a:pt x="121" y="620"/>
                    <a:pt x="121" y="620"/>
                  </a:cubicBezTo>
                  <a:cubicBezTo>
                    <a:pt x="125" y="620"/>
                    <a:pt x="128" y="620"/>
                    <a:pt x="131" y="619"/>
                  </a:cubicBezTo>
                  <a:cubicBezTo>
                    <a:pt x="161" y="617"/>
                    <a:pt x="190" y="607"/>
                    <a:pt x="220" y="588"/>
                  </a:cubicBezTo>
                  <a:cubicBezTo>
                    <a:pt x="240" y="333"/>
                    <a:pt x="240" y="333"/>
                    <a:pt x="240" y="333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173" y="23"/>
                    <a:pt x="173" y="23"/>
                    <a:pt x="173" y="23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7" y="22"/>
                    <a:pt x="17" y="22"/>
                    <a:pt x="17" y="22"/>
                  </a:cubicBezTo>
                  <a:close/>
                  <a:moveTo>
                    <a:pt x="19" y="24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14" y="95"/>
                    <a:pt x="14" y="191"/>
                    <a:pt x="29" y="307"/>
                  </a:cubicBezTo>
                  <a:cubicBezTo>
                    <a:pt x="37" y="385"/>
                    <a:pt x="41" y="456"/>
                    <a:pt x="41" y="520"/>
                  </a:cubicBezTo>
                  <a:cubicBezTo>
                    <a:pt x="38" y="580"/>
                    <a:pt x="38" y="580"/>
                    <a:pt x="38" y="580"/>
                  </a:cubicBezTo>
                  <a:cubicBezTo>
                    <a:pt x="35" y="581"/>
                    <a:pt x="35" y="581"/>
                    <a:pt x="35" y="581"/>
                  </a:cubicBezTo>
                  <a:cubicBezTo>
                    <a:pt x="38" y="497"/>
                    <a:pt x="34" y="409"/>
                    <a:pt x="23" y="318"/>
                  </a:cubicBezTo>
                  <a:cubicBezTo>
                    <a:pt x="23" y="318"/>
                    <a:pt x="23" y="318"/>
                    <a:pt x="23" y="318"/>
                  </a:cubicBezTo>
                  <a:cubicBezTo>
                    <a:pt x="5" y="215"/>
                    <a:pt x="3" y="120"/>
                    <a:pt x="18" y="34"/>
                  </a:cubicBezTo>
                  <a:cubicBezTo>
                    <a:pt x="18" y="31"/>
                    <a:pt x="19" y="28"/>
                    <a:pt x="19" y="24"/>
                  </a:cubicBezTo>
                  <a:close/>
                  <a:moveTo>
                    <a:pt x="58" y="280"/>
                  </a:moveTo>
                  <a:cubicBezTo>
                    <a:pt x="67" y="301"/>
                    <a:pt x="67" y="301"/>
                    <a:pt x="67" y="301"/>
                  </a:cubicBezTo>
                  <a:cubicBezTo>
                    <a:pt x="63" y="411"/>
                    <a:pt x="63" y="512"/>
                    <a:pt x="69" y="604"/>
                  </a:cubicBezTo>
                  <a:cubicBezTo>
                    <a:pt x="58" y="607"/>
                    <a:pt x="58" y="607"/>
                    <a:pt x="58" y="607"/>
                  </a:cubicBezTo>
                  <a:cubicBezTo>
                    <a:pt x="58" y="280"/>
                    <a:pt x="58" y="280"/>
                    <a:pt x="58" y="280"/>
                  </a:cubicBezTo>
                  <a:close/>
                  <a:moveTo>
                    <a:pt x="124" y="345"/>
                  </a:moveTo>
                  <a:cubicBezTo>
                    <a:pt x="131" y="353"/>
                    <a:pt x="131" y="353"/>
                    <a:pt x="131" y="353"/>
                  </a:cubicBezTo>
                  <a:cubicBezTo>
                    <a:pt x="131" y="616"/>
                    <a:pt x="131" y="616"/>
                    <a:pt x="131" y="616"/>
                  </a:cubicBezTo>
                  <a:cubicBezTo>
                    <a:pt x="129" y="617"/>
                    <a:pt x="127" y="617"/>
                    <a:pt x="124" y="617"/>
                  </a:cubicBezTo>
                  <a:cubicBezTo>
                    <a:pt x="124" y="345"/>
                    <a:pt x="124" y="345"/>
                    <a:pt x="124" y="345"/>
                  </a:cubicBezTo>
                  <a:close/>
                </a:path>
              </a:pathLst>
            </a:custGeom>
            <a:solidFill>
              <a:srgbClr val="FEC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377"/>
            <p:cNvSpPr>
              <a:spLocks/>
            </p:cNvSpPr>
            <p:nvPr/>
          </p:nvSpPr>
          <p:spPr bwMode="auto">
            <a:xfrm>
              <a:off x="7251799" y="2405137"/>
              <a:ext cx="36909" cy="542925"/>
            </a:xfrm>
            <a:custGeom>
              <a:avLst/>
              <a:gdLst>
                <a:gd name="T0" fmla="*/ 26 w 38"/>
                <a:gd name="T1" fmla="*/ 0 h 562"/>
                <a:gd name="T2" fmla="*/ 16 w 38"/>
                <a:gd name="T3" fmla="*/ 5 h 562"/>
                <a:gd name="T4" fmla="*/ 15 w 38"/>
                <a:gd name="T5" fmla="*/ 15 h 562"/>
                <a:gd name="T6" fmla="*/ 20 w 38"/>
                <a:gd name="T7" fmla="*/ 299 h 562"/>
                <a:gd name="T8" fmla="*/ 20 w 38"/>
                <a:gd name="T9" fmla="*/ 299 h 562"/>
                <a:gd name="T10" fmla="*/ 32 w 38"/>
                <a:gd name="T11" fmla="*/ 562 h 562"/>
                <a:gd name="T12" fmla="*/ 35 w 38"/>
                <a:gd name="T13" fmla="*/ 561 h 562"/>
                <a:gd name="T14" fmla="*/ 38 w 38"/>
                <a:gd name="T15" fmla="*/ 501 h 562"/>
                <a:gd name="T16" fmla="*/ 26 w 38"/>
                <a:gd name="T17" fmla="*/ 288 h 562"/>
                <a:gd name="T18" fmla="*/ 26 w 38"/>
                <a:gd name="T1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62">
                  <a:moveTo>
                    <a:pt x="26" y="0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9"/>
                    <a:pt x="15" y="12"/>
                    <a:pt x="15" y="15"/>
                  </a:cubicBezTo>
                  <a:cubicBezTo>
                    <a:pt x="0" y="101"/>
                    <a:pt x="2" y="196"/>
                    <a:pt x="20" y="299"/>
                  </a:cubicBezTo>
                  <a:cubicBezTo>
                    <a:pt x="20" y="299"/>
                    <a:pt x="20" y="299"/>
                    <a:pt x="20" y="299"/>
                  </a:cubicBezTo>
                  <a:cubicBezTo>
                    <a:pt x="31" y="390"/>
                    <a:pt x="35" y="478"/>
                    <a:pt x="32" y="562"/>
                  </a:cubicBezTo>
                  <a:cubicBezTo>
                    <a:pt x="35" y="561"/>
                    <a:pt x="35" y="561"/>
                    <a:pt x="35" y="561"/>
                  </a:cubicBezTo>
                  <a:cubicBezTo>
                    <a:pt x="38" y="501"/>
                    <a:pt x="38" y="501"/>
                    <a:pt x="38" y="501"/>
                  </a:cubicBezTo>
                  <a:cubicBezTo>
                    <a:pt x="38" y="437"/>
                    <a:pt x="34" y="366"/>
                    <a:pt x="26" y="288"/>
                  </a:cubicBezTo>
                  <a:cubicBezTo>
                    <a:pt x="11" y="172"/>
                    <a:pt x="11" y="76"/>
                    <a:pt x="26" y="0"/>
                  </a:cubicBezTo>
                  <a:close/>
                </a:path>
              </a:pathLst>
            </a:custGeom>
            <a:solidFill>
              <a:srgbClr val="FF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378"/>
            <p:cNvSpPr>
              <a:spLocks/>
            </p:cNvSpPr>
            <p:nvPr/>
          </p:nvSpPr>
          <p:spPr bwMode="auto">
            <a:xfrm>
              <a:off x="7305377" y="2657550"/>
              <a:ext cx="10716" cy="315516"/>
            </a:xfrm>
            <a:custGeom>
              <a:avLst/>
              <a:gdLst>
                <a:gd name="T0" fmla="*/ 9 w 11"/>
                <a:gd name="T1" fmla="*/ 21 h 327"/>
                <a:gd name="T2" fmla="*/ 0 w 11"/>
                <a:gd name="T3" fmla="*/ 0 h 327"/>
                <a:gd name="T4" fmla="*/ 0 w 11"/>
                <a:gd name="T5" fmla="*/ 327 h 327"/>
                <a:gd name="T6" fmla="*/ 11 w 11"/>
                <a:gd name="T7" fmla="*/ 324 h 327"/>
                <a:gd name="T8" fmla="*/ 9 w 11"/>
                <a:gd name="T9" fmla="*/ 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7">
                  <a:moveTo>
                    <a:pt x="9" y="2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11" y="324"/>
                    <a:pt x="11" y="324"/>
                    <a:pt x="11" y="324"/>
                  </a:cubicBezTo>
                  <a:cubicBezTo>
                    <a:pt x="5" y="232"/>
                    <a:pt x="5" y="131"/>
                    <a:pt x="9" y="21"/>
                  </a:cubicBezTo>
                  <a:close/>
                </a:path>
              </a:pathLst>
            </a:custGeom>
            <a:solidFill>
              <a:srgbClr val="FF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379"/>
            <p:cNvSpPr>
              <a:spLocks/>
            </p:cNvSpPr>
            <p:nvPr/>
          </p:nvSpPr>
          <p:spPr bwMode="auto">
            <a:xfrm>
              <a:off x="7369671" y="2719462"/>
              <a:ext cx="5953" cy="263128"/>
            </a:xfrm>
            <a:custGeom>
              <a:avLst/>
              <a:gdLst>
                <a:gd name="T0" fmla="*/ 7 w 7"/>
                <a:gd name="T1" fmla="*/ 8 h 272"/>
                <a:gd name="T2" fmla="*/ 0 w 7"/>
                <a:gd name="T3" fmla="*/ 0 h 272"/>
                <a:gd name="T4" fmla="*/ 0 w 7"/>
                <a:gd name="T5" fmla="*/ 272 h 272"/>
                <a:gd name="T6" fmla="*/ 7 w 7"/>
                <a:gd name="T7" fmla="*/ 271 h 272"/>
                <a:gd name="T8" fmla="*/ 7 w 7"/>
                <a:gd name="T9" fmla="*/ 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72">
                  <a:moveTo>
                    <a:pt x="7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3" y="272"/>
                    <a:pt x="5" y="272"/>
                    <a:pt x="7" y="271"/>
                  </a:cubicBezTo>
                  <a:cubicBezTo>
                    <a:pt x="7" y="8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FFE7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380"/>
            <p:cNvSpPr>
              <a:spLocks/>
            </p:cNvSpPr>
            <p:nvPr/>
          </p:nvSpPr>
          <p:spPr bwMode="auto">
            <a:xfrm>
              <a:off x="7266087" y="2365846"/>
              <a:ext cx="250031" cy="642938"/>
            </a:xfrm>
            <a:custGeom>
              <a:avLst/>
              <a:gdLst>
                <a:gd name="T0" fmla="*/ 3 w 259"/>
                <a:gd name="T1" fmla="*/ 29 h 666"/>
                <a:gd name="T2" fmla="*/ 0 w 259"/>
                <a:gd name="T3" fmla="*/ 44 h 666"/>
                <a:gd name="T4" fmla="*/ 38 w 259"/>
                <a:gd name="T5" fmla="*/ 22 h 666"/>
                <a:gd name="T6" fmla="*/ 156 w 259"/>
                <a:gd name="T7" fmla="*/ 45 h 666"/>
                <a:gd name="T8" fmla="*/ 198 w 259"/>
                <a:gd name="T9" fmla="*/ 70 h 666"/>
                <a:gd name="T10" fmla="*/ 223 w 259"/>
                <a:gd name="T11" fmla="*/ 355 h 666"/>
                <a:gd name="T12" fmla="*/ 203 w 259"/>
                <a:gd name="T13" fmla="*/ 610 h 666"/>
                <a:gd name="T14" fmla="*/ 114 w 259"/>
                <a:gd name="T15" fmla="*/ 641 h 666"/>
                <a:gd name="T16" fmla="*/ 104 w 259"/>
                <a:gd name="T17" fmla="*/ 642 h 666"/>
                <a:gd name="T18" fmla="*/ 104 w 259"/>
                <a:gd name="T19" fmla="*/ 663 h 666"/>
                <a:gd name="T20" fmla="*/ 142 w 259"/>
                <a:gd name="T21" fmla="*/ 665 h 666"/>
                <a:gd name="T22" fmla="*/ 150 w 259"/>
                <a:gd name="T23" fmla="*/ 664 h 666"/>
                <a:gd name="T24" fmla="*/ 235 w 259"/>
                <a:gd name="T25" fmla="*/ 634 h 666"/>
                <a:gd name="T26" fmla="*/ 241 w 259"/>
                <a:gd name="T27" fmla="*/ 630 h 666"/>
                <a:gd name="T28" fmla="*/ 240 w 259"/>
                <a:gd name="T29" fmla="*/ 624 h 666"/>
                <a:gd name="T30" fmla="*/ 259 w 259"/>
                <a:gd name="T31" fmla="*/ 619 h 666"/>
                <a:gd name="T32" fmla="*/ 237 w 259"/>
                <a:gd name="T33" fmla="*/ 318 h 666"/>
                <a:gd name="T34" fmla="*/ 215 w 259"/>
                <a:gd name="T35" fmla="*/ 24 h 666"/>
                <a:gd name="T36" fmla="*/ 112 w 259"/>
                <a:gd name="T37" fmla="*/ 21 h 666"/>
                <a:gd name="T38" fmla="*/ 31 w 259"/>
                <a:gd name="T39" fmla="*/ 0 h 666"/>
                <a:gd name="T40" fmla="*/ 31 w 259"/>
                <a:gd name="T41" fmla="*/ 10 h 666"/>
                <a:gd name="T42" fmla="*/ 19 w 259"/>
                <a:gd name="T43" fmla="*/ 8 h 666"/>
                <a:gd name="T44" fmla="*/ 3 w 259"/>
                <a:gd name="T45" fmla="*/ 2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9" h="666">
                  <a:moveTo>
                    <a:pt x="3" y="29"/>
                  </a:moveTo>
                  <a:cubicBezTo>
                    <a:pt x="2" y="34"/>
                    <a:pt x="1" y="39"/>
                    <a:pt x="0" y="44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98" y="70"/>
                    <a:pt x="198" y="70"/>
                    <a:pt x="198" y="70"/>
                  </a:cubicBezTo>
                  <a:cubicBezTo>
                    <a:pt x="223" y="355"/>
                    <a:pt x="223" y="355"/>
                    <a:pt x="223" y="355"/>
                  </a:cubicBezTo>
                  <a:cubicBezTo>
                    <a:pt x="203" y="610"/>
                    <a:pt x="203" y="610"/>
                    <a:pt x="203" y="610"/>
                  </a:cubicBezTo>
                  <a:cubicBezTo>
                    <a:pt x="173" y="629"/>
                    <a:pt x="144" y="639"/>
                    <a:pt x="114" y="641"/>
                  </a:cubicBezTo>
                  <a:cubicBezTo>
                    <a:pt x="111" y="642"/>
                    <a:pt x="108" y="642"/>
                    <a:pt x="104" y="642"/>
                  </a:cubicBezTo>
                  <a:cubicBezTo>
                    <a:pt x="104" y="663"/>
                    <a:pt x="104" y="663"/>
                    <a:pt x="104" y="663"/>
                  </a:cubicBezTo>
                  <a:cubicBezTo>
                    <a:pt x="117" y="665"/>
                    <a:pt x="129" y="666"/>
                    <a:pt x="142" y="665"/>
                  </a:cubicBezTo>
                  <a:cubicBezTo>
                    <a:pt x="144" y="665"/>
                    <a:pt x="147" y="664"/>
                    <a:pt x="150" y="664"/>
                  </a:cubicBezTo>
                  <a:cubicBezTo>
                    <a:pt x="178" y="661"/>
                    <a:pt x="207" y="651"/>
                    <a:pt x="235" y="634"/>
                  </a:cubicBezTo>
                  <a:cubicBezTo>
                    <a:pt x="237" y="633"/>
                    <a:pt x="239" y="632"/>
                    <a:pt x="241" y="630"/>
                  </a:cubicBezTo>
                  <a:cubicBezTo>
                    <a:pt x="240" y="624"/>
                    <a:pt x="240" y="624"/>
                    <a:pt x="240" y="624"/>
                  </a:cubicBezTo>
                  <a:cubicBezTo>
                    <a:pt x="259" y="619"/>
                    <a:pt x="259" y="619"/>
                    <a:pt x="259" y="619"/>
                  </a:cubicBezTo>
                  <a:cubicBezTo>
                    <a:pt x="237" y="318"/>
                    <a:pt x="237" y="318"/>
                    <a:pt x="237" y="318"/>
                  </a:cubicBezTo>
                  <a:cubicBezTo>
                    <a:pt x="240" y="216"/>
                    <a:pt x="233" y="118"/>
                    <a:pt x="215" y="24"/>
                  </a:cubicBezTo>
                  <a:cubicBezTo>
                    <a:pt x="204" y="39"/>
                    <a:pt x="170" y="38"/>
                    <a:pt x="112" y="2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17"/>
                    <a:pt x="12" y="24"/>
                    <a:pt x="3" y="29"/>
                  </a:cubicBezTo>
                  <a:close/>
                </a:path>
              </a:pathLst>
            </a:custGeom>
            <a:solidFill>
              <a:srgbClr val="F1A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381"/>
            <p:cNvSpPr>
              <a:spLocks/>
            </p:cNvSpPr>
            <p:nvPr/>
          </p:nvSpPr>
          <p:spPr bwMode="auto">
            <a:xfrm>
              <a:off x="7050584" y="2350368"/>
              <a:ext cx="216694" cy="45244"/>
            </a:xfrm>
            <a:custGeom>
              <a:avLst/>
              <a:gdLst>
                <a:gd name="T0" fmla="*/ 198 w 224"/>
                <a:gd name="T1" fmla="*/ 41 h 47"/>
                <a:gd name="T2" fmla="*/ 224 w 224"/>
                <a:gd name="T3" fmla="*/ 31 h 47"/>
                <a:gd name="T4" fmla="*/ 165 w 224"/>
                <a:gd name="T5" fmla="*/ 22 h 47"/>
                <a:gd name="T6" fmla="*/ 136 w 224"/>
                <a:gd name="T7" fmla="*/ 30 h 47"/>
                <a:gd name="T8" fmla="*/ 142 w 224"/>
                <a:gd name="T9" fmla="*/ 33 h 47"/>
                <a:gd name="T10" fmla="*/ 149 w 224"/>
                <a:gd name="T11" fmla="*/ 37 h 47"/>
                <a:gd name="T12" fmla="*/ 130 w 224"/>
                <a:gd name="T13" fmla="*/ 32 h 47"/>
                <a:gd name="T14" fmla="*/ 121 w 224"/>
                <a:gd name="T15" fmla="*/ 27 h 47"/>
                <a:gd name="T16" fmla="*/ 137 w 224"/>
                <a:gd name="T17" fmla="*/ 12 h 47"/>
                <a:gd name="T18" fmla="*/ 131 w 224"/>
                <a:gd name="T19" fmla="*/ 11 h 47"/>
                <a:gd name="T20" fmla="*/ 121 w 224"/>
                <a:gd name="T21" fmla="*/ 18 h 47"/>
                <a:gd name="T22" fmla="*/ 101 w 224"/>
                <a:gd name="T23" fmla="*/ 23 h 47"/>
                <a:gd name="T24" fmla="*/ 81 w 224"/>
                <a:gd name="T25" fmla="*/ 6 h 47"/>
                <a:gd name="T26" fmla="*/ 82 w 224"/>
                <a:gd name="T27" fmla="*/ 13 h 47"/>
                <a:gd name="T28" fmla="*/ 89 w 224"/>
                <a:gd name="T29" fmla="*/ 24 h 47"/>
                <a:gd name="T30" fmla="*/ 92 w 224"/>
                <a:gd name="T31" fmla="*/ 30 h 47"/>
                <a:gd name="T32" fmla="*/ 82 w 224"/>
                <a:gd name="T33" fmla="*/ 26 h 47"/>
                <a:gd name="T34" fmla="*/ 58 w 224"/>
                <a:gd name="T35" fmla="*/ 1 h 47"/>
                <a:gd name="T36" fmla="*/ 53 w 224"/>
                <a:gd name="T37" fmla="*/ 3 h 47"/>
                <a:gd name="T38" fmla="*/ 55 w 224"/>
                <a:gd name="T39" fmla="*/ 10 h 47"/>
                <a:gd name="T40" fmla="*/ 55 w 224"/>
                <a:gd name="T41" fmla="*/ 10 h 47"/>
                <a:gd name="T42" fmla="*/ 56 w 224"/>
                <a:gd name="T43" fmla="*/ 11 h 47"/>
                <a:gd name="T44" fmla="*/ 69 w 224"/>
                <a:gd name="T45" fmla="*/ 26 h 47"/>
                <a:gd name="T46" fmla="*/ 32 w 224"/>
                <a:gd name="T47" fmla="*/ 0 h 47"/>
                <a:gd name="T48" fmla="*/ 28 w 224"/>
                <a:gd name="T49" fmla="*/ 1 h 47"/>
                <a:gd name="T50" fmla="*/ 29 w 224"/>
                <a:gd name="T51" fmla="*/ 8 h 47"/>
                <a:gd name="T52" fmla="*/ 48 w 224"/>
                <a:gd name="T53" fmla="*/ 24 h 47"/>
                <a:gd name="T54" fmla="*/ 3 w 224"/>
                <a:gd name="T55" fmla="*/ 3 h 47"/>
                <a:gd name="T56" fmla="*/ 0 w 224"/>
                <a:gd name="T57" fmla="*/ 4 h 47"/>
                <a:gd name="T58" fmla="*/ 9 w 224"/>
                <a:gd name="T59" fmla="*/ 13 h 47"/>
                <a:gd name="T60" fmla="*/ 39 w 224"/>
                <a:gd name="T61" fmla="*/ 24 h 47"/>
                <a:gd name="T62" fmla="*/ 76 w 224"/>
                <a:gd name="T63" fmla="*/ 36 h 47"/>
                <a:gd name="T64" fmla="*/ 89 w 224"/>
                <a:gd name="T65" fmla="*/ 47 h 47"/>
                <a:gd name="T66" fmla="*/ 198 w 224"/>
                <a:gd name="T67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4" h="47">
                  <a:moveTo>
                    <a:pt x="198" y="41"/>
                  </a:moveTo>
                  <a:cubicBezTo>
                    <a:pt x="212" y="38"/>
                    <a:pt x="220" y="35"/>
                    <a:pt x="224" y="31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57" y="26"/>
                    <a:pt x="147" y="28"/>
                    <a:pt x="136" y="30"/>
                  </a:cubicBezTo>
                  <a:cubicBezTo>
                    <a:pt x="137" y="31"/>
                    <a:pt x="140" y="33"/>
                    <a:pt x="142" y="33"/>
                  </a:cubicBezTo>
                  <a:cubicBezTo>
                    <a:pt x="149" y="37"/>
                    <a:pt x="149" y="37"/>
                    <a:pt x="149" y="37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1" y="11"/>
                    <a:pt x="131" y="11"/>
                    <a:pt x="131" y="11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0" y="7"/>
                    <a:pt x="81" y="10"/>
                    <a:pt x="82" y="13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58" y="1"/>
                    <a:pt x="58" y="1"/>
                    <a:pt x="58" y="1"/>
                  </a:cubicBezTo>
                  <a:cubicBezTo>
                    <a:pt x="56" y="1"/>
                    <a:pt x="54" y="2"/>
                    <a:pt x="53" y="3"/>
                  </a:cubicBezTo>
                  <a:cubicBezTo>
                    <a:pt x="51" y="4"/>
                    <a:pt x="52" y="7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29" y="0"/>
                    <a:pt x="28" y="1"/>
                  </a:cubicBezTo>
                  <a:cubicBezTo>
                    <a:pt x="26" y="2"/>
                    <a:pt x="26" y="4"/>
                    <a:pt x="29" y="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0" y="6"/>
                    <a:pt x="3" y="9"/>
                    <a:pt x="9" y="1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0" y="40"/>
                    <a:pt x="84" y="44"/>
                    <a:pt x="89" y="47"/>
                  </a:cubicBezTo>
                  <a:cubicBezTo>
                    <a:pt x="198" y="41"/>
                    <a:pt x="198" y="41"/>
                    <a:pt x="198" y="41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382"/>
            <p:cNvSpPr>
              <a:spLocks/>
            </p:cNvSpPr>
            <p:nvPr/>
          </p:nvSpPr>
          <p:spPr bwMode="auto">
            <a:xfrm>
              <a:off x="7004149" y="2336081"/>
              <a:ext cx="291703" cy="39291"/>
            </a:xfrm>
            <a:custGeom>
              <a:avLst/>
              <a:gdLst>
                <a:gd name="T0" fmla="*/ 302 w 302"/>
                <a:gd name="T1" fmla="*/ 31 h 41"/>
                <a:gd name="T2" fmla="*/ 302 w 302"/>
                <a:gd name="T3" fmla="*/ 26 h 41"/>
                <a:gd name="T4" fmla="*/ 290 w 302"/>
                <a:gd name="T5" fmla="*/ 25 h 41"/>
                <a:gd name="T6" fmla="*/ 161 w 302"/>
                <a:gd name="T7" fmla="*/ 14 h 41"/>
                <a:gd name="T8" fmla="*/ 0 w 302"/>
                <a:gd name="T9" fmla="*/ 0 h 41"/>
                <a:gd name="T10" fmla="*/ 0 w 302"/>
                <a:gd name="T11" fmla="*/ 8 h 41"/>
                <a:gd name="T12" fmla="*/ 76 w 302"/>
                <a:gd name="T13" fmla="*/ 16 h 41"/>
                <a:gd name="T14" fmla="*/ 80 w 302"/>
                <a:gd name="T15" fmla="*/ 15 h 41"/>
                <a:gd name="T16" fmla="*/ 89 w 302"/>
                <a:gd name="T17" fmla="*/ 17 h 41"/>
                <a:gd name="T18" fmla="*/ 101 w 302"/>
                <a:gd name="T19" fmla="*/ 18 h 41"/>
                <a:gd name="T20" fmla="*/ 106 w 302"/>
                <a:gd name="T21" fmla="*/ 16 h 41"/>
                <a:gd name="T22" fmla="*/ 114 w 302"/>
                <a:gd name="T23" fmla="*/ 19 h 41"/>
                <a:gd name="T24" fmla="*/ 115 w 302"/>
                <a:gd name="T25" fmla="*/ 19 h 41"/>
                <a:gd name="T26" fmla="*/ 129 w 302"/>
                <a:gd name="T27" fmla="*/ 21 h 41"/>
                <a:gd name="T28" fmla="*/ 137 w 302"/>
                <a:gd name="T29" fmla="*/ 22 h 41"/>
                <a:gd name="T30" fmla="*/ 179 w 302"/>
                <a:gd name="T31" fmla="*/ 26 h 41"/>
                <a:gd name="T32" fmla="*/ 185 w 302"/>
                <a:gd name="T33" fmla="*/ 27 h 41"/>
                <a:gd name="T34" fmla="*/ 225 w 302"/>
                <a:gd name="T35" fmla="*/ 31 h 41"/>
                <a:gd name="T36" fmla="*/ 290 w 302"/>
                <a:gd name="T37" fmla="*/ 39 h 41"/>
                <a:gd name="T38" fmla="*/ 302 w 302"/>
                <a:gd name="T39" fmla="*/ 41 h 41"/>
                <a:gd name="T40" fmla="*/ 302 w 302"/>
                <a:gd name="T41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2" h="41">
                  <a:moveTo>
                    <a:pt x="302" y="31"/>
                  </a:moveTo>
                  <a:cubicBezTo>
                    <a:pt x="302" y="26"/>
                    <a:pt x="302" y="26"/>
                    <a:pt x="302" y="26"/>
                  </a:cubicBezTo>
                  <a:cubicBezTo>
                    <a:pt x="290" y="25"/>
                    <a:pt x="290" y="25"/>
                    <a:pt x="290" y="25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7" y="15"/>
                    <a:pt x="78" y="15"/>
                    <a:pt x="80" y="15"/>
                  </a:cubicBezTo>
                  <a:cubicBezTo>
                    <a:pt x="82" y="15"/>
                    <a:pt x="85" y="16"/>
                    <a:pt x="89" y="17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2" y="17"/>
                    <a:pt x="104" y="16"/>
                    <a:pt x="106" y="16"/>
                  </a:cubicBezTo>
                  <a:cubicBezTo>
                    <a:pt x="108" y="16"/>
                    <a:pt x="111" y="17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0" y="19"/>
                    <a:pt x="133" y="20"/>
                    <a:pt x="137" y="22"/>
                  </a:cubicBezTo>
                  <a:cubicBezTo>
                    <a:pt x="179" y="26"/>
                    <a:pt x="179" y="26"/>
                    <a:pt x="179" y="26"/>
                  </a:cubicBezTo>
                  <a:cubicBezTo>
                    <a:pt x="185" y="27"/>
                    <a:pt x="185" y="27"/>
                    <a:pt x="185" y="27"/>
                  </a:cubicBezTo>
                  <a:cubicBezTo>
                    <a:pt x="225" y="31"/>
                    <a:pt x="225" y="31"/>
                    <a:pt x="225" y="31"/>
                  </a:cubicBezTo>
                  <a:cubicBezTo>
                    <a:pt x="290" y="39"/>
                    <a:pt x="290" y="39"/>
                    <a:pt x="290" y="39"/>
                  </a:cubicBezTo>
                  <a:cubicBezTo>
                    <a:pt x="302" y="41"/>
                    <a:pt x="302" y="41"/>
                    <a:pt x="302" y="41"/>
                  </a:cubicBezTo>
                  <a:cubicBezTo>
                    <a:pt x="302" y="31"/>
                    <a:pt x="302" y="31"/>
                    <a:pt x="302" y="3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383"/>
            <p:cNvSpPr>
              <a:spLocks/>
            </p:cNvSpPr>
            <p:nvPr/>
          </p:nvSpPr>
          <p:spPr bwMode="auto">
            <a:xfrm>
              <a:off x="7160121" y="2340843"/>
              <a:ext cx="123825" cy="19050"/>
            </a:xfrm>
            <a:custGeom>
              <a:avLst/>
              <a:gdLst>
                <a:gd name="T0" fmla="*/ 104 w 104"/>
                <a:gd name="T1" fmla="*/ 16 h 16"/>
                <a:gd name="T2" fmla="*/ 52 w 104"/>
                <a:gd name="T3" fmla="*/ 7 h 16"/>
                <a:gd name="T4" fmla="*/ 6 w 104"/>
                <a:gd name="T5" fmla="*/ 0 h 16"/>
                <a:gd name="T6" fmla="*/ 0 w 104"/>
                <a:gd name="T7" fmla="*/ 7 h 16"/>
                <a:gd name="T8" fmla="*/ 104 w 104"/>
                <a:gd name="T9" fmla="*/ 16 h 16"/>
                <a:gd name="T10" fmla="*/ 104 w 10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6">
                  <a:moveTo>
                    <a:pt x="104" y="16"/>
                  </a:moveTo>
                  <a:lnTo>
                    <a:pt x="52" y="7"/>
                  </a:lnTo>
                  <a:lnTo>
                    <a:pt x="6" y="0"/>
                  </a:lnTo>
                  <a:lnTo>
                    <a:pt x="0" y="7"/>
                  </a:lnTo>
                  <a:lnTo>
                    <a:pt x="104" y="16"/>
                  </a:lnTo>
                  <a:lnTo>
                    <a:pt x="104" y="16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384"/>
            <p:cNvSpPr>
              <a:spLocks noEditPoints="1"/>
            </p:cNvSpPr>
            <p:nvPr/>
          </p:nvSpPr>
          <p:spPr bwMode="auto">
            <a:xfrm>
              <a:off x="7142262" y="2439665"/>
              <a:ext cx="141684" cy="696516"/>
            </a:xfrm>
            <a:custGeom>
              <a:avLst/>
              <a:gdLst>
                <a:gd name="T0" fmla="*/ 99 w 147"/>
                <a:gd name="T1" fmla="*/ 255 h 722"/>
                <a:gd name="T2" fmla="*/ 98 w 147"/>
                <a:gd name="T3" fmla="*/ 249 h 722"/>
                <a:gd name="T4" fmla="*/ 99 w 147"/>
                <a:gd name="T5" fmla="*/ 8 h 722"/>
                <a:gd name="T6" fmla="*/ 42 w 147"/>
                <a:gd name="T7" fmla="*/ 0 h 722"/>
                <a:gd name="T8" fmla="*/ 0 w 147"/>
                <a:gd name="T9" fmla="*/ 17 h 722"/>
                <a:gd name="T10" fmla="*/ 40 w 147"/>
                <a:gd name="T11" fmla="*/ 176 h 722"/>
                <a:gd name="T12" fmla="*/ 56 w 147"/>
                <a:gd name="T13" fmla="*/ 248 h 722"/>
                <a:gd name="T14" fmla="*/ 90 w 147"/>
                <a:gd name="T15" fmla="*/ 395 h 722"/>
                <a:gd name="T16" fmla="*/ 77 w 147"/>
                <a:gd name="T17" fmla="*/ 590 h 722"/>
                <a:gd name="T18" fmla="*/ 93 w 147"/>
                <a:gd name="T19" fmla="*/ 654 h 722"/>
                <a:gd name="T20" fmla="*/ 118 w 147"/>
                <a:gd name="T21" fmla="*/ 702 h 722"/>
                <a:gd name="T22" fmla="*/ 81 w 147"/>
                <a:gd name="T23" fmla="*/ 676 h 722"/>
                <a:gd name="T24" fmla="*/ 70 w 147"/>
                <a:gd name="T25" fmla="*/ 714 h 722"/>
                <a:gd name="T26" fmla="*/ 133 w 147"/>
                <a:gd name="T27" fmla="*/ 722 h 722"/>
                <a:gd name="T28" fmla="*/ 147 w 147"/>
                <a:gd name="T29" fmla="*/ 634 h 722"/>
                <a:gd name="T30" fmla="*/ 126 w 147"/>
                <a:gd name="T31" fmla="*/ 573 h 722"/>
                <a:gd name="T32" fmla="*/ 126 w 147"/>
                <a:gd name="T33" fmla="*/ 410 h 722"/>
                <a:gd name="T34" fmla="*/ 99 w 147"/>
                <a:gd name="T35" fmla="*/ 255 h 722"/>
                <a:gd name="T36" fmla="*/ 93 w 147"/>
                <a:gd name="T37" fmla="*/ 395 h 722"/>
                <a:gd name="T38" fmla="*/ 93 w 147"/>
                <a:gd name="T39" fmla="*/ 394 h 722"/>
                <a:gd name="T40" fmla="*/ 43 w 147"/>
                <a:gd name="T41" fmla="*/ 175 h 722"/>
                <a:gd name="T42" fmla="*/ 43 w 147"/>
                <a:gd name="T43" fmla="*/ 175 h 722"/>
                <a:gd name="T44" fmla="*/ 11 w 147"/>
                <a:gd name="T45" fmla="*/ 74 h 722"/>
                <a:gd name="T46" fmla="*/ 53 w 147"/>
                <a:gd name="T47" fmla="*/ 170 h 722"/>
                <a:gd name="T48" fmla="*/ 87 w 147"/>
                <a:gd name="T49" fmla="*/ 329 h 722"/>
                <a:gd name="T50" fmla="*/ 105 w 147"/>
                <a:gd name="T51" fmla="*/ 399 h 722"/>
                <a:gd name="T52" fmla="*/ 90 w 147"/>
                <a:gd name="T53" fmla="*/ 591 h 722"/>
                <a:gd name="T54" fmla="*/ 114 w 147"/>
                <a:gd name="T55" fmla="*/ 690 h 722"/>
                <a:gd name="T56" fmla="*/ 96 w 147"/>
                <a:gd name="T57" fmla="*/ 653 h 722"/>
                <a:gd name="T58" fmla="*/ 80 w 147"/>
                <a:gd name="T59" fmla="*/ 590 h 722"/>
                <a:gd name="T60" fmla="*/ 93 w 147"/>
                <a:gd name="T61" fmla="*/ 39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7" h="722">
                  <a:moveTo>
                    <a:pt x="99" y="255"/>
                  </a:moveTo>
                  <a:cubicBezTo>
                    <a:pt x="98" y="253"/>
                    <a:pt x="98" y="251"/>
                    <a:pt x="98" y="249"/>
                  </a:cubicBezTo>
                  <a:cubicBezTo>
                    <a:pt x="84" y="171"/>
                    <a:pt x="84" y="91"/>
                    <a:pt x="99" y="8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70"/>
                    <a:pt x="18" y="123"/>
                    <a:pt x="40" y="176"/>
                  </a:cubicBezTo>
                  <a:cubicBezTo>
                    <a:pt x="56" y="248"/>
                    <a:pt x="56" y="248"/>
                    <a:pt x="56" y="248"/>
                  </a:cubicBezTo>
                  <a:cubicBezTo>
                    <a:pt x="90" y="395"/>
                    <a:pt x="90" y="395"/>
                    <a:pt x="90" y="395"/>
                  </a:cubicBezTo>
                  <a:cubicBezTo>
                    <a:pt x="77" y="590"/>
                    <a:pt x="77" y="590"/>
                    <a:pt x="77" y="590"/>
                  </a:cubicBezTo>
                  <a:cubicBezTo>
                    <a:pt x="81" y="613"/>
                    <a:pt x="86" y="635"/>
                    <a:pt x="93" y="654"/>
                  </a:cubicBezTo>
                  <a:cubicBezTo>
                    <a:pt x="100" y="672"/>
                    <a:pt x="108" y="688"/>
                    <a:pt x="118" y="702"/>
                  </a:cubicBezTo>
                  <a:cubicBezTo>
                    <a:pt x="81" y="676"/>
                    <a:pt x="81" y="676"/>
                    <a:pt x="81" y="676"/>
                  </a:cubicBezTo>
                  <a:cubicBezTo>
                    <a:pt x="75" y="688"/>
                    <a:pt x="72" y="701"/>
                    <a:pt x="70" y="714"/>
                  </a:cubicBezTo>
                  <a:cubicBezTo>
                    <a:pt x="133" y="722"/>
                    <a:pt x="133" y="722"/>
                    <a:pt x="133" y="722"/>
                  </a:cubicBezTo>
                  <a:cubicBezTo>
                    <a:pt x="147" y="634"/>
                    <a:pt x="147" y="634"/>
                    <a:pt x="147" y="634"/>
                  </a:cubicBezTo>
                  <a:cubicBezTo>
                    <a:pt x="126" y="573"/>
                    <a:pt x="126" y="573"/>
                    <a:pt x="126" y="573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99" y="255"/>
                    <a:pt x="99" y="255"/>
                    <a:pt x="99" y="255"/>
                  </a:cubicBezTo>
                  <a:close/>
                  <a:moveTo>
                    <a:pt x="93" y="395"/>
                  </a:moveTo>
                  <a:cubicBezTo>
                    <a:pt x="93" y="395"/>
                    <a:pt x="93" y="395"/>
                    <a:pt x="93" y="394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43" y="175"/>
                    <a:pt x="43" y="175"/>
                    <a:pt x="43" y="175"/>
                  </a:cubicBezTo>
                  <a:cubicBezTo>
                    <a:pt x="29" y="141"/>
                    <a:pt x="18" y="107"/>
                    <a:pt x="11" y="74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87" y="329"/>
                    <a:pt x="87" y="329"/>
                    <a:pt x="87" y="329"/>
                  </a:cubicBezTo>
                  <a:cubicBezTo>
                    <a:pt x="105" y="399"/>
                    <a:pt x="105" y="399"/>
                    <a:pt x="105" y="399"/>
                  </a:cubicBezTo>
                  <a:cubicBezTo>
                    <a:pt x="90" y="591"/>
                    <a:pt x="90" y="591"/>
                    <a:pt x="90" y="591"/>
                  </a:cubicBezTo>
                  <a:cubicBezTo>
                    <a:pt x="114" y="690"/>
                    <a:pt x="114" y="690"/>
                    <a:pt x="114" y="690"/>
                  </a:cubicBezTo>
                  <a:cubicBezTo>
                    <a:pt x="107" y="679"/>
                    <a:pt x="101" y="667"/>
                    <a:pt x="96" y="653"/>
                  </a:cubicBezTo>
                  <a:cubicBezTo>
                    <a:pt x="89" y="634"/>
                    <a:pt x="84" y="613"/>
                    <a:pt x="80" y="590"/>
                  </a:cubicBezTo>
                  <a:cubicBezTo>
                    <a:pt x="93" y="395"/>
                    <a:pt x="93" y="395"/>
                    <a:pt x="93" y="395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385"/>
            <p:cNvSpPr>
              <a:spLocks/>
            </p:cNvSpPr>
            <p:nvPr/>
          </p:nvSpPr>
          <p:spPr bwMode="auto">
            <a:xfrm>
              <a:off x="7152977" y="2511103"/>
              <a:ext cx="98822" cy="594122"/>
            </a:xfrm>
            <a:custGeom>
              <a:avLst/>
              <a:gdLst>
                <a:gd name="T0" fmla="*/ 82 w 103"/>
                <a:gd name="T1" fmla="*/ 320 h 616"/>
                <a:gd name="T2" fmla="*/ 82 w 103"/>
                <a:gd name="T3" fmla="*/ 321 h 616"/>
                <a:gd name="T4" fmla="*/ 69 w 103"/>
                <a:gd name="T5" fmla="*/ 516 h 616"/>
                <a:gd name="T6" fmla="*/ 85 w 103"/>
                <a:gd name="T7" fmla="*/ 579 h 616"/>
                <a:gd name="T8" fmla="*/ 103 w 103"/>
                <a:gd name="T9" fmla="*/ 616 h 616"/>
                <a:gd name="T10" fmla="*/ 79 w 103"/>
                <a:gd name="T11" fmla="*/ 517 h 616"/>
                <a:gd name="T12" fmla="*/ 94 w 103"/>
                <a:gd name="T13" fmla="*/ 325 h 616"/>
                <a:gd name="T14" fmla="*/ 76 w 103"/>
                <a:gd name="T15" fmla="*/ 255 h 616"/>
                <a:gd name="T16" fmla="*/ 42 w 103"/>
                <a:gd name="T17" fmla="*/ 96 h 616"/>
                <a:gd name="T18" fmla="*/ 0 w 103"/>
                <a:gd name="T19" fmla="*/ 0 h 616"/>
                <a:gd name="T20" fmla="*/ 32 w 103"/>
                <a:gd name="T21" fmla="*/ 101 h 616"/>
                <a:gd name="T22" fmla="*/ 32 w 103"/>
                <a:gd name="T23" fmla="*/ 101 h 616"/>
                <a:gd name="T24" fmla="*/ 82 w 103"/>
                <a:gd name="T25" fmla="*/ 32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616">
                  <a:moveTo>
                    <a:pt x="82" y="320"/>
                  </a:moveTo>
                  <a:cubicBezTo>
                    <a:pt x="82" y="321"/>
                    <a:pt x="82" y="321"/>
                    <a:pt x="82" y="321"/>
                  </a:cubicBezTo>
                  <a:cubicBezTo>
                    <a:pt x="69" y="516"/>
                    <a:pt x="69" y="516"/>
                    <a:pt x="69" y="516"/>
                  </a:cubicBezTo>
                  <a:cubicBezTo>
                    <a:pt x="73" y="539"/>
                    <a:pt x="78" y="560"/>
                    <a:pt x="85" y="579"/>
                  </a:cubicBezTo>
                  <a:cubicBezTo>
                    <a:pt x="90" y="593"/>
                    <a:pt x="96" y="605"/>
                    <a:pt x="103" y="616"/>
                  </a:cubicBezTo>
                  <a:cubicBezTo>
                    <a:pt x="79" y="517"/>
                    <a:pt x="79" y="517"/>
                    <a:pt x="79" y="517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33"/>
                    <a:pt x="18" y="67"/>
                    <a:pt x="32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82" y="320"/>
                    <a:pt x="82" y="320"/>
                    <a:pt x="82" y="32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386"/>
            <p:cNvSpPr>
              <a:spLocks noEditPoints="1"/>
            </p:cNvSpPr>
            <p:nvPr/>
          </p:nvSpPr>
          <p:spPr bwMode="auto">
            <a:xfrm>
              <a:off x="6936284" y="1915790"/>
              <a:ext cx="128588" cy="127397"/>
            </a:xfrm>
            <a:custGeom>
              <a:avLst/>
              <a:gdLst>
                <a:gd name="T0" fmla="*/ 123 w 134"/>
                <a:gd name="T1" fmla="*/ 5 h 132"/>
                <a:gd name="T2" fmla="*/ 117 w 134"/>
                <a:gd name="T3" fmla="*/ 4 h 132"/>
                <a:gd name="T4" fmla="*/ 32 w 134"/>
                <a:gd name="T5" fmla="*/ 45 h 132"/>
                <a:gd name="T6" fmla="*/ 0 w 134"/>
                <a:gd name="T7" fmla="*/ 110 h 132"/>
                <a:gd name="T8" fmla="*/ 0 w 134"/>
                <a:gd name="T9" fmla="*/ 132 h 132"/>
                <a:gd name="T10" fmla="*/ 45 w 134"/>
                <a:gd name="T11" fmla="*/ 64 h 132"/>
                <a:gd name="T12" fmla="*/ 90 w 134"/>
                <a:gd name="T13" fmla="*/ 14 h 132"/>
                <a:gd name="T14" fmla="*/ 116 w 134"/>
                <a:gd name="T15" fmla="*/ 14 h 132"/>
                <a:gd name="T16" fmla="*/ 104 w 134"/>
                <a:gd name="T17" fmla="*/ 18 h 132"/>
                <a:gd name="T18" fmla="*/ 94 w 134"/>
                <a:gd name="T19" fmla="*/ 23 h 132"/>
                <a:gd name="T20" fmla="*/ 128 w 134"/>
                <a:gd name="T21" fmla="*/ 37 h 132"/>
                <a:gd name="T22" fmla="*/ 130 w 134"/>
                <a:gd name="T23" fmla="*/ 32 h 132"/>
                <a:gd name="T24" fmla="*/ 123 w 134"/>
                <a:gd name="T25" fmla="*/ 5 h 132"/>
                <a:gd name="T26" fmla="*/ 86 w 134"/>
                <a:gd name="T27" fmla="*/ 8 h 132"/>
                <a:gd name="T28" fmla="*/ 59 w 134"/>
                <a:gd name="T29" fmla="*/ 25 h 132"/>
                <a:gd name="T30" fmla="*/ 33 w 134"/>
                <a:gd name="T31" fmla="*/ 60 h 132"/>
                <a:gd name="T32" fmla="*/ 3 w 134"/>
                <a:gd name="T33" fmla="*/ 115 h 132"/>
                <a:gd name="T34" fmla="*/ 3 w 134"/>
                <a:gd name="T35" fmla="*/ 111 h 132"/>
                <a:gd name="T36" fmla="*/ 34 w 134"/>
                <a:gd name="T37" fmla="*/ 47 h 132"/>
                <a:gd name="T38" fmla="*/ 86 w 134"/>
                <a:gd name="T39" fmla="*/ 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32">
                  <a:moveTo>
                    <a:pt x="123" y="5"/>
                  </a:moveTo>
                  <a:cubicBezTo>
                    <a:pt x="121" y="5"/>
                    <a:pt x="119" y="4"/>
                    <a:pt x="117" y="4"/>
                  </a:cubicBezTo>
                  <a:cubicBezTo>
                    <a:pt x="79" y="0"/>
                    <a:pt x="50" y="14"/>
                    <a:pt x="32" y="4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9" y="115"/>
                    <a:pt x="34" y="92"/>
                    <a:pt x="45" y="64"/>
                  </a:cubicBezTo>
                  <a:cubicBezTo>
                    <a:pt x="56" y="43"/>
                    <a:pt x="71" y="27"/>
                    <a:pt x="90" y="14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1" y="20"/>
                    <a:pt x="97" y="21"/>
                    <a:pt x="94" y="23"/>
                  </a:cubicBezTo>
                  <a:cubicBezTo>
                    <a:pt x="107" y="23"/>
                    <a:pt x="118" y="27"/>
                    <a:pt x="128" y="37"/>
                  </a:cubicBezTo>
                  <a:cubicBezTo>
                    <a:pt x="129" y="35"/>
                    <a:pt x="130" y="33"/>
                    <a:pt x="130" y="32"/>
                  </a:cubicBezTo>
                  <a:cubicBezTo>
                    <a:pt x="134" y="21"/>
                    <a:pt x="132" y="12"/>
                    <a:pt x="123" y="5"/>
                  </a:cubicBezTo>
                  <a:close/>
                  <a:moveTo>
                    <a:pt x="86" y="8"/>
                  </a:moveTo>
                  <a:cubicBezTo>
                    <a:pt x="75" y="13"/>
                    <a:pt x="66" y="19"/>
                    <a:pt x="59" y="25"/>
                  </a:cubicBezTo>
                  <a:cubicBezTo>
                    <a:pt x="48" y="37"/>
                    <a:pt x="39" y="48"/>
                    <a:pt x="33" y="60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47" y="26"/>
                    <a:pt x="64" y="13"/>
                    <a:pt x="86" y="8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387"/>
            <p:cNvSpPr>
              <a:spLocks/>
            </p:cNvSpPr>
            <p:nvPr/>
          </p:nvSpPr>
          <p:spPr bwMode="auto">
            <a:xfrm>
              <a:off x="6938665" y="1924124"/>
              <a:ext cx="79772" cy="103584"/>
            </a:xfrm>
            <a:custGeom>
              <a:avLst/>
              <a:gdLst>
                <a:gd name="T0" fmla="*/ 56 w 83"/>
                <a:gd name="T1" fmla="*/ 17 h 107"/>
                <a:gd name="T2" fmla="*/ 83 w 83"/>
                <a:gd name="T3" fmla="*/ 0 h 107"/>
                <a:gd name="T4" fmla="*/ 31 w 83"/>
                <a:gd name="T5" fmla="*/ 39 h 107"/>
                <a:gd name="T6" fmla="*/ 0 w 83"/>
                <a:gd name="T7" fmla="*/ 103 h 107"/>
                <a:gd name="T8" fmla="*/ 0 w 83"/>
                <a:gd name="T9" fmla="*/ 107 h 107"/>
                <a:gd name="T10" fmla="*/ 30 w 83"/>
                <a:gd name="T11" fmla="*/ 52 h 107"/>
                <a:gd name="T12" fmla="*/ 56 w 83"/>
                <a:gd name="T13" fmla="*/ 1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07">
                  <a:moveTo>
                    <a:pt x="56" y="17"/>
                  </a:moveTo>
                  <a:cubicBezTo>
                    <a:pt x="63" y="11"/>
                    <a:pt x="72" y="5"/>
                    <a:pt x="83" y="0"/>
                  </a:cubicBezTo>
                  <a:cubicBezTo>
                    <a:pt x="61" y="5"/>
                    <a:pt x="44" y="18"/>
                    <a:pt x="31" y="39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6" y="40"/>
                    <a:pt x="45" y="29"/>
                    <a:pt x="56" y="17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388"/>
            <p:cNvSpPr>
              <a:spLocks noEditPoints="1"/>
            </p:cNvSpPr>
            <p:nvPr/>
          </p:nvSpPr>
          <p:spPr bwMode="auto">
            <a:xfrm>
              <a:off x="6879134" y="1886024"/>
              <a:ext cx="159544" cy="214313"/>
            </a:xfrm>
            <a:custGeom>
              <a:avLst/>
              <a:gdLst>
                <a:gd name="T0" fmla="*/ 166 w 166"/>
                <a:gd name="T1" fmla="*/ 28 h 222"/>
                <a:gd name="T2" fmla="*/ 155 w 166"/>
                <a:gd name="T3" fmla="*/ 20 h 222"/>
                <a:gd name="T4" fmla="*/ 55 w 166"/>
                <a:gd name="T5" fmla="*/ 56 h 222"/>
                <a:gd name="T6" fmla="*/ 19 w 166"/>
                <a:gd name="T7" fmla="*/ 163 h 222"/>
                <a:gd name="T8" fmla="*/ 0 w 166"/>
                <a:gd name="T9" fmla="*/ 222 h 222"/>
                <a:gd name="T10" fmla="*/ 56 w 166"/>
                <a:gd name="T11" fmla="*/ 179 h 222"/>
                <a:gd name="T12" fmla="*/ 56 w 166"/>
                <a:gd name="T13" fmla="*/ 113 h 222"/>
                <a:gd name="T14" fmla="*/ 110 w 166"/>
                <a:gd name="T15" fmla="*/ 43 h 222"/>
                <a:gd name="T16" fmla="*/ 166 w 166"/>
                <a:gd name="T17" fmla="*/ 28 h 222"/>
                <a:gd name="T18" fmla="*/ 158 w 166"/>
                <a:gd name="T19" fmla="*/ 26 h 222"/>
                <a:gd name="T20" fmla="*/ 153 w 166"/>
                <a:gd name="T21" fmla="*/ 26 h 222"/>
                <a:gd name="T22" fmla="*/ 92 w 166"/>
                <a:gd name="T23" fmla="*/ 29 h 222"/>
                <a:gd name="T24" fmla="*/ 49 w 166"/>
                <a:gd name="T25" fmla="*/ 90 h 222"/>
                <a:gd name="T26" fmla="*/ 15 w 166"/>
                <a:gd name="T27" fmla="*/ 212 h 222"/>
                <a:gd name="T28" fmla="*/ 5 w 166"/>
                <a:gd name="T29" fmla="*/ 216 h 222"/>
                <a:gd name="T30" fmla="*/ 22 w 166"/>
                <a:gd name="T31" fmla="*/ 163 h 222"/>
                <a:gd name="T32" fmla="*/ 57 w 166"/>
                <a:gd name="T33" fmla="*/ 58 h 222"/>
                <a:gd name="T34" fmla="*/ 154 w 166"/>
                <a:gd name="T35" fmla="*/ 23 h 222"/>
                <a:gd name="T36" fmla="*/ 158 w 166"/>
                <a:gd name="T37" fmla="*/ 2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222">
                  <a:moveTo>
                    <a:pt x="166" y="28"/>
                  </a:moveTo>
                  <a:cubicBezTo>
                    <a:pt x="155" y="20"/>
                    <a:pt x="155" y="20"/>
                    <a:pt x="155" y="20"/>
                  </a:cubicBezTo>
                  <a:cubicBezTo>
                    <a:pt x="116" y="0"/>
                    <a:pt x="82" y="12"/>
                    <a:pt x="55" y="56"/>
                  </a:cubicBezTo>
                  <a:cubicBezTo>
                    <a:pt x="38" y="90"/>
                    <a:pt x="26" y="125"/>
                    <a:pt x="19" y="163"/>
                  </a:cubicBezTo>
                  <a:cubicBezTo>
                    <a:pt x="15" y="183"/>
                    <a:pt x="8" y="203"/>
                    <a:pt x="0" y="222"/>
                  </a:cubicBezTo>
                  <a:cubicBezTo>
                    <a:pt x="31" y="209"/>
                    <a:pt x="50" y="195"/>
                    <a:pt x="56" y="179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64" y="90"/>
                    <a:pt x="82" y="67"/>
                    <a:pt x="110" y="43"/>
                  </a:cubicBezTo>
                  <a:cubicBezTo>
                    <a:pt x="124" y="35"/>
                    <a:pt x="143" y="30"/>
                    <a:pt x="166" y="28"/>
                  </a:cubicBezTo>
                  <a:close/>
                  <a:moveTo>
                    <a:pt x="158" y="26"/>
                  </a:moveTo>
                  <a:cubicBezTo>
                    <a:pt x="156" y="26"/>
                    <a:pt x="155" y="26"/>
                    <a:pt x="153" y="26"/>
                  </a:cubicBezTo>
                  <a:cubicBezTo>
                    <a:pt x="130" y="17"/>
                    <a:pt x="110" y="18"/>
                    <a:pt x="92" y="29"/>
                  </a:cubicBezTo>
                  <a:cubicBezTo>
                    <a:pt x="71" y="45"/>
                    <a:pt x="57" y="65"/>
                    <a:pt x="49" y="90"/>
                  </a:cubicBezTo>
                  <a:cubicBezTo>
                    <a:pt x="15" y="212"/>
                    <a:pt x="15" y="212"/>
                    <a:pt x="15" y="212"/>
                  </a:cubicBezTo>
                  <a:cubicBezTo>
                    <a:pt x="12" y="213"/>
                    <a:pt x="9" y="215"/>
                    <a:pt x="5" y="216"/>
                  </a:cubicBezTo>
                  <a:cubicBezTo>
                    <a:pt x="13" y="199"/>
                    <a:pt x="18" y="182"/>
                    <a:pt x="22" y="163"/>
                  </a:cubicBezTo>
                  <a:cubicBezTo>
                    <a:pt x="29" y="126"/>
                    <a:pt x="41" y="91"/>
                    <a:pt x="57" y="58"/>
                  </a:cubicBezTo>
                  <a:cubicBezTo>
                    <a:pt x="84" y="16"/>
                    <a:pt x="116" y="4"/>
                    <a:pt x="154" y="23"/>
                  </a:cubicBezTo>
                  <a:cubicBezTo>
                    <a:pt x="158" y="26"/>
                    <a:pt x="158" y="26"/>
                    <a:pt x="158" y="26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389"/>
            <p:cNvSpPr>
              <a:spLocks/>
            </p:cNvSpPr>
            <p:nvPr/>
          </p:nvSpPr>
          <p:spPr bwMode="auto">
            <a:xfrm>
              <a:off x="6883896" y="1890787"/>
              <a:ext cx="147638" cy="203597"/>
            </a:xfrm>
            <a:custGeom>
              <a:avLst/>
              <a:gdLst>
                <a:gd name="T0" fmla="*/ 148 w 153"/>
                <a:gd name="T1" fmla="*/ 22 h 212"/>
                <a:gd name="T2" fmla="*/ 153 w 153"/>
                <a:gd name="T3" fmla="*/ 22 h 212"/>
                <a:gd name="T4" fmla="*/ 149 w 153"/>
                <a:gd name="T5" fmla="*/ 19 h 212"/>
                <a:gd name="T6" fmla="*/ 52 w 153"/>
                <a:gd name="T7" fmla="*/ 54 h 212"/>
                <a:gd name="T8" fmla="*/ 17 w 153"/>
                <a:gd name="T9" fmla="*/ 159 h 212"/>
                <a:gd name="T10" fmla="*/ 0 w 153"/>
                <a:gd name="T11" fmla="*/ 212 h 212"/>
                <a:gd name="T12" fmla="*/ 10 w 153"/>
                <a:gd name="T13" fmla="*/ 208 h 212"/>
                <a:gd name="T14" fmla="*/ 44 w 153"/>
                <a:gd name="T15" fmla="*/ 86 h 212"/>
                <a:gd name="T16" fmla="*/ 87 w 153"/>
                <a:gd name="T17" fmla="*/ 25 h 212"/>
                <a:gd name="T18" fmla="*/ 148 w 153"/>
                <a:gd name="T19" fmla="*/ 2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212">
                  <a:moveTo>
                    <a:pt x="148" y="22"/>
                  </a:moveTo>
                  <a:cubicBezTo>
                    <a:pt x="150" y="22"/>
                    <a:pt x="151" y="22"/>
                    <a:pt x="153" y="22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11" y="0"/>
                    <a:pt x="79" y="12"/>
                    <a:pt x="52" y="54"/>
                  </a:cubicBezTo>
                  <a:cubicBezTo>
                    <a:pt x="36" y="87"/>
                    <a:pt x="24" y="122"/>
                    <a:pt x="17" y="159"/>
                  </a:cubicBezTo>
                  <a:cubicBezTo>
                    <a:pt x="13" y="178"/>
                    <a:pt x="8" y="195"/>
                    <a:pt x="0" y="212"/>
                  </a:cubicBezTo>
                  <a:cubicBezTo>
                    <a:pt x="4" y="211"/>
                    <a:pt x="7" y="209"/>
                    <a:pt x="10" y="208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52" y="61"/>
                    <a:pt x="66" y="41"/>
                    <a:pt x="87" y="25"/>
                  </a:cubicBezTo>
                  <a:cubicBezTo>
                    <a:pt x="105" y="14"/>
                    <a:pt x="125" y="13"/>
                    <a:pt x="148" y="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390"/>
            <p:cNvSpPr>
              <a:spLocks/>
            </p:cNvSpPr>
            <p:nvPr/>
          </p:nvSpPr>
          <p:spPr bwMode="auto">
            <a:xfrm>
              <a:off x="6864846" y="1913409"/>
              <a:ext cx="209550" cy="210741"/>
            </a:xfrm>
            <a:custGeom>
              <a:avLst/>
              <a:gdLst>
                <a:gd name="T0" fmla="*/ 167 w 217"/>
                <a:gd name="T1" fmla="*/ 26 h 219"/>
                <a:gd name="T2" fmla="*/ 177 w 217"/>
                <a:gd name="T3" fmla="*/ 21 h 219"/>
                <a:gd name="T4" fmla="*/ 189 w 217"/>
                <a:gd name="T5" fmla="*/ 17 h 219"/>
                <a:gd name="T6" fmla="*/ 163 w 217"/>
                <a:gd name="T7" fmla="*/ 17 h 219"/>
                <a:gd name="T8" fmla="*/ 118 w 217"/>
                <a:gd name="T9" fmla="*/ 67 h 219"/>
                <a:gd name="T10" fmla="*/ 73 w 217"/>
                <a:gd name="T11" fmla="*/ 135 h 219"/>
                <a:gd name="T12" fmla="*/ 73 w 217"/>
                <a:gd name="T13" fmla="*/ 113 h 219"/>
                <a:gd name="T14" fmla="*/ 105 w 217"/>
                <a:gd name="T15" fmla="*/ 48 h 219"/>
                <a:gd name="T16" fmla="*/ 190 w 217"/>
                <a:gd name="T17" fmla="*/ 7 h 219"/>
                <a:gd name="T18" fmla="*/ 180 w 217"/>
                <a:gd name="T19" fmla="*/ 0 h 219"/>
                <a:gd name="T20" fmla="*/ 124 w 217"/>
                <a:gd name="T21" fmla="*/ 15 h 219"/>
                <a:gd name="T22" fmla="*/ 70 w 217"/>
                <a:gd name="T23" fmla="*/ 85 h 219"/>
                <a:gd name="T24" fmla="*/ 70 w 217"/>
                <a:gd name="T25" fmla="*/ 151 h 219"/>
                <a:gd name="T26" fmla="*/ 14 w 217"/>
                <a:gd name="T27" fmla="*/ 194 h 219"/>
                <a:gd name="T28" fmla="*/ 0 w 217"/>
                <a:gd name="T29" fmla="*/ 219 h 219"/>
                <a:gd name="T30" fmla="*/ 44 w 217"/>
                <a:gd name="T31" fmla="*/ 196 h 219"/>
                <a:gd name="T32" fmla="*/ 51 w 217"/>
                <a:gd name="T33" fmla="*/ 194 h 219"/>
                <a:gd name="T34" fmla="*/ 64 w 217"/>
                <a:gd name="T35" fmla="*/ 186 h 219"/>
                <a:gd name="T36" fmla="*/ 80 w 217"/>
                <a:gd name="T37" fmla="*/ 165 h 219"/>
                <a:gd name="T38" fmla="*/ 85 w 217"/>
                <a:gd name="T39" fmla="*/ 149 h 219"/>
                <a:gd name="T40" fmla="*/ 83 w 217"/>
                <a:gd name="T41" fmla="*/ 131 h 219"/>
                <a:gd name="T42" fmla="*/ 91 w 217"/>
                <a:gd name="T43" fmla="*/ 127 h 219"/>
                <a:gd name="T44" fmla="*/ 124 w 217"/>
                <a:gd name="T45" fmla="*/ 79 h 219"/>
                <a:gd name="T46" fmla="*/ 155 w 217"/>
                <a:gd name="T47" fmla="*/ 35 h 219"/>
                <a:gd name="T48" fmla="*/ 199 w 217"/>
                <a:gd name="T49" fmla="*/ 50 h 219"/>
                <a:gd name="T50" fmla="*/ 199 w 217"/>
                <a:gd name="T51" fmla="*/ 101 h 219"/>
                <a:gd name="T52" fmla="*/ 199 w 217"/>
                <a:gd name="T53" fmla="*/ 104 h 219"/>
                <a:gd name="T54" fmla="*/ 184 w 217"/>
                <a:gd name="T55" fmla="*/ 159 h 219"/>
                <a:gd name="T56" fmla="*/ 170 w 217"/>
                <a:gd name="T57" fmla="*/ 180 h 219"/>
                <a:gd name="T58" fmla="*/ 162 w 217"/>
                <a:gd name="T59" fmla="*/ 187 h 219"/>
                <a:gd name="T60" fmla="*/ 176 w 217"/>
                <a:gd name="T61" fmla="*/ 203 h 219"/>
                <a:gd name="T62" fmla="*/ 204 w 217"/>
                <a:gd name="T63" fmla="*/ 143 h 219"/>
                <a:gd name="T64" fmla="*/ 204 w 217"/>
                <a:gd name="T65" fmla="*/ 142 h 219"/>
                <a:gd name="T66" fmla="*/ 204 w 217"/>
                <a:gd name="T67" fmla="*/ 141 h 219"/>
                <a:gd name="T68" fmla="*/ 204 w 217"/>
                <a:gd name="T69" fmla="*/ 141 h 219"/>
                <a:gd name="T70" fmla="*/ 208 w 217"/>
                <a:gd name="T71" fmla="*/ 84 h 219"/>
                <a:gd name="T72" fmla="*/ 203 w 217"/>
                <a:gd name="T73" fmla="*/ 35 h 219"/>
                <a:gd name="T74" fmla="*/ 201 w 217"/>
                <a:gd name="T75" fmla="*/ 40 h 219"/>
                <a:gd name="T76" fmla="*/ 167 w 217"/>
                <a:gd name="T77" fmla="*/ 2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7" h="219">
                  <a:moveTo>
                    <a:pt x="167" y="26"/>
                  </a:moveTo>
                  <a:cubicBezTo>
                    <a:pt x="170" y="24"/>
                    <a:pt x="174" y="23"/>
                    <a:pt x="177" y="21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63" y="17"/>
                    <a:pt x="163" y="17"/>
                    <a:pt x="163" y="17"/>
                  </a:cubicBezTo>
                  <a:cubicBezTo>
                    <a:pt x="144" y="30"/>
                    <a:pt x="129" y="46"/>
                    <a:pt x="118" y="67"/>
                  </a:cubicBezTo>
                  <a:cubicBezTo>
                    <a:pt x="107" y="95"/>
                    <a:pt x="92" y="118"/>
                    <a:pt x="73" y="135"/>
                  </a:cubicBezTo>
                  <a:cubicBezTo>
                    <a:pt x="73" y="113"/>
                    <a:pt x="73" y="113"/>
                    <a:pt x="73" y="113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3" y="17"/>
                    <a:pt x="152" y="3"/>
                    <a:pt x="190" y="7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57" y="2"/>
                    <a:pt x="138" y="7"/>
                    <a:pt x="124" y="15"/>
                  </a:cubicBezTo>
                  <a:cubicBezTo>
                    <a:pt x="96" y="39"/>
                    <a:pt x="78" y="62"/>
                    <a:pt x="70" y="85"/>
                  </a:cubicBezTo>
                  <a:cubicBezTo>
                    <a:pt x="70" y="151"/>
                    <a:pt x="70" y="151"/>
                    <a:pt x="70" y="151"/>
                  </a:cubicBezTo>
                  <a:cubicBezTo>
                    <a:pt x="64" y="167"/>
                    <a:pt x="45" y="181"/>
                    <a:pt x="14" y="194"/>
                  </a:cubicBezTo>
                  <a:cubicBezTo>
                    <a:pt x="10" y="202"/>
                    <a:pt x="5" y="211"/>
                    <a:pt x="0" y="219"/>
                  </a:cubicBezTo>
                  <a:cubicBezTo>
                    <a:pt x="44" y="196"/>
                    <a:pt x="44" y="196"/>
                    <a:pt x="44" y="196"/>
                  </a:cubicBezTo>
                  <a:cubicBezTo>
                    <a:pt x="46" y="196"/>
                    <a:pt x="49" y="195"/>
                    <a:pt x="51" y="194"/>
                  </a:cubicBezTo>
                  <a:cubicBezTo>
                    <a:pt x="56" y="191"/>
                    <a:pt x="60" y="189"/>
                    <a:pt x="64" y="186"/>
                  </a:cubicBezTo>
                  <a:cubicBezTo>
                    <a:pt x="71" y="180"/>
                    <a:pt x="76" y="174"/>
                    <a:pt x="80" y="165"/>
                  </a:cubicBezTo>
                  <a:cubicBezTo>
                    <a:pt x="82" y="160"/>
                    <a:pt x="84" y="155"/>
                    <a:pt x="85" y="149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85" y="130"/>
                    <a:pt x="88" y="128"/>
                    <a:pt x="91" y="127"/>
                  </a:cubicBezTo>
                  <a:cubicBezTo>
                    <a:pt x="109" y="116"/>
                    <a:pt x="120" y="100"/>
                    <a:pt x="124" y="79"/>
                  </a:cubicBezTo>
                  <a:cubicBezTo>
                    <a:pt x="132" y="60"/>
                    <a:pt x="143" y="45"/>
                    <a:pt x="155" y="35"/>
                  </a:cubicBezTo>
                  <a:cubicBezTo>
                    <a:pt x="173" y="31"/>
                    <a:pt x="188" y="36"/>
                    <a:pt x="199" y="50"/>
                  </a:cubicBezTo>
                  <a:cubicBezTo>
                    <a:pt x="199" y="101"/>
                    <a:pt x="199" y="101"/>
                    <a:pt x="199" y="101"/>
                  </a:cubicBezTo>
                  <a:cubicBezTo>
                    <a:pt x="199" y="102"/>
                    <a:pt x="199" y="103"/>
                    <a:pt x="199" y="104"/>
                  </a:cubicBezTo>
                  <a:cubicBezTo>
                    <a:pt x="200" y="123"/>
                    <a:pt x="195" y="141"/>
                    <a:pt x="184" y="159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68" y="183"/>
                    <a:pt x="165" y="185"/>
                    <a:pt x="162" y="187"/>
                  </a:cubicBezTo>
                  <a:cubicBezTo>
                    <a:pt x="167" y="191"/>
                    <a:pt x="171" y="197"/>
                    <a:pt x="176" y="203"/>
                  </a:cubicBezTo>
                  <a:cubicBezTo>
                    <a:pt x="197" y="181"/>
                    <a:pt x="206" y="161"/>
                    <a:pt x="204" y="143"/>
                  </a:cubicBezTo>
                  <a:cubicBezTo>
                    <a:pt x="204" y="143"/>
                    <a:pt x="204" y="142"/>
                    <a:pt x="204" y="142"/>
                  </a:cubicBezTo>
                  <a:cubicBezTo>
                    <a:pt x="204" y="142"/>
                    <a:pt x="204" y="142"/>
                    <a:pt x="204" y="141"/>
                  </a:cubicBezTo>
                  <a:cubicBezTo>
                    <a:pt x="204" y="141"/>
                    <a:pt x="204" y="141"/>
                    <a:pt x="204" y="141"/>
                  </a:cubicBezTo>
                  <a:cubicBezTo>
                    <a:pt x="201" y="124"/>
                    <a:pt x="202" y="105"/>
                    <a:pt x="208" y="84"/>
                  </a:cubicBezTo>
                  <a:cubicBezTo>
                    <a:pt x="217" y="56"/>
                    <a:pt x="215" y="40"/>
                    <a:pt x="203" y="35"/>
                  </a:cubicBezTo>
                  <a:cubicBezTo>
                    <a:pt x="203" y="36"/>
                    <a:pt x="202" y="38"/>
                    <a:pt x="201" y="40"/>
                  </a:cubicBezTo>
                  <a:cubicBezTo>
                    <a:pt x="191" y="30"/>
                    <a:pt x="180" y="26"/>
                    <a:pt x="167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391"/>
            <p:cNvSpPr>
              <a:spLocks/>
            </p:cNvSpPr>
            <p:nvPr/>
          </p:nvSpPr>
          <p:spPr bwMode="auto">
            <a:xfrm>
              <a:off x="6952952" y="1943174"/>
              <a:ext cx="105966" cy="201216"/>
            </a:xfrm>
            <a:custGeom>
              <a:avLst/>
              <a:gdLst>
                <a:gd name="T0" fmla="*/ 73 w 109"/>
                <a:gd name="T1" fmla="*/ 14 h 209"/>
                <a:gd name="T2" fmla="*/ 99 w 109"/>
                <a:gd name="T3" fmla="*/ 22 h 209"/>
                <a:gd name="T4" fmla="*/ 99 w 109"/>
                <a:gd name="T5" fmla="*/ 87 h 209"/>
                <a:gd name="T6" fmla="*/ 62 w 109"/>
                <a:gd name="T7" fmla="*/ 150 h 209"/>
                <a:gd name="T8" fmla="*/ 0 w 109"/>
                <a:gd name="T9" fmla="*/ 96 h 209"/>
                <a:gd name="T10" fmla="*/ 48 w 109"/>
                <a:gd name="T11" fmla="*/ 159 h 209"/>
                <a:gd name="T12" fmla="*/ 57 w 109"/>
                <a:gd name="T13" fmla="*/ 160 h 209"/>
                <a:gd name="T14" fmla="*/ 46 w 109"/>
                <a:gd name="T15" fmla="*/ 182 h 209"/>
                <a:gd name="T16" fmla="*/ 58 w 109"/>
                <a:gd name="T17" fmla="*/ 202 h 209"/>
                <a:gd name="T18" fmla="*/ 33 w 109"/>
                <a:gd name="T19" fmla="*/ 186 h 209"/>
                <a:gd name="T20" fmla="*/ 45 w 109"/>
                <a:gd name="T21" fmla="*/ 207 h 209"/>
                <a:gd name="T22" fmla="*/ 73 w 109"/>
                <a:gd name="T23" fmla="*/ 209 h 209"/>
                <a:gd name="T24" fmla="*/ 59 w 109"/>
                <a:gd name="T25" fmla="*/ 187 h 209"/>
                <a:gd name="T26" fmla="*/ 71 w 109"/>
                <a:gd name="T27" fmla="*/ 156 h 209"/>
                <a:gd name="T28" fmla="*/ 79 w 109"/>
                <a:gd name="T29" fmla="*/ 149 h 209"/>
                <a:gd name="T30" fmla="*/ 93 w 109"/>
                <a:gd name="T31" fmla="*/ 128 h 209"/>
                <a:gd name="T32" fmla="*/ 108 w 109"/>
                <a:gd name="T33" fmla="*/ 73 h 209"/>
                <a:gd name="T34" fmla="*/ 108 w 109"/>
                <a:gd name="T35" fmla="*/ 70 h 209"/>
                <a:gd name="T36" fmla="*/ 108 w 109"/>
                <a:gd name="T37" fmla="*/ 19 h 209"/>
                <a:gd name="T38" fmla="*/ 64 w 109"/>
                <a:gd name="T39" fmla="*/ 4 h 209"/>
                <a:gd name="T40" fmla="*/ 33 w 109"/>
                <a:gd name="T41" fmla="*/ 48 h 209"/>
                <a:gd name="T42" fmla="*/ 0 w 109"/>
                <a:gd name="T43" fmla="*/ 96 h 209"/>
                <a:gd name="T44" fmla="*/ 36 w 109"/>
                <a:gd name="T45" fmla="*/ 63 h 209"/>
                <a:gd name="T46" fmla="*/ 73 w 109"/>
                <a:gd name="T47" fmla="*/ 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9" h="209">
                  <a:moveTo>
                    <a:pt x="73" y="14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91" y="114"/>
                    <a:pt x="79" y="135"/>
                    <a:pt x="62" y="150"/>
                  </a:cubicBezTo>
                  <a:cubicBezTo>
                    <a:pt x="39" y="156"/>
                    <a:pt x="18" y="138"/>
                    <a:pt x="0" y="96"/>
                  </a:cubicBezTo>
                  <a:cubicBezTo>
                    <a:pt x="4" y="130"/>
                    <a:pt x="21" y="151"/>
                    <a:pt x="48" y="159"/>
                  </a:cubicBezTo>
                  <a:cubicBezTo>
                    <a:pt x="51" y="160"/>
                    <a:pt x="54" y="160"/>
                    <a:pt x="57" y="160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58" y="202"/>
                    <a:pt x="58" y="202"/>
                    <a:pt x="58" y="202"/>
                  </a:cubicBezTo>
                  <a:cubicBezTo>
                    <a:pt x="33" y="186"/>
                    <a:pt x="33" y="186"/>
                    <a:pt x="33" y="186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59" y="187"/>
                    <a:pt x="59" y="187"/>
                    <a:pt x="59" y="187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4" y="154"/>
                    <a:pt x="77" y="152"/>
                    <a:pt x="79" y="149"/>
                  </a:cubicBezTo>
                  <a:cubicBezTo>
                    <a:pt x="93" y="128"/>
                    <a:pt x="93" y="128"/>
                    <a:pt x="93" y="128"/>
                  </a:cubicBezTo>
                  <a:cubicBezTo>
                    <a:pt x="104" y="110"/>
                    <a:pt x="109" y="92"/>
                    <a:pt x="108" y="73"/>
                  </a:cubicBezTo>
                  <a:cubicBezTo>
                    <a:pt x="108" y="72"/>
                    <a:pt x="108" y="71"/>
                    <a:pt x="108" y="70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97" y="5"/>
                    <a:pt x="82" y="0"/>
                    <a:pt x="64" y="4"/>
                  </a:cubicBezTo>
                  <a:cubicBezTo>
                    <a:pt x="52" y="14"/>
                    <a:pt x="41" y="29"/>
                    <a:pt x="33" y="48"/>
                  </a:cubicBezTo>
                  <a:cubicBezTo>
                    <a:pt x="29" y="69"/>
                    <a:pt x="18" y="85"/>
                    <a:pt x="0" y="96"/>
                  </a:cubicBezTo>
                  <a:cubicBezTo>
                    <a:pt x="14" y="94"/>
                    <a:pt x="26" y="84"/>
                    <a:pt x="36" y="63"/>
                  </a:cubicBezTo>
                  <a:cubicBezTo>
                    <a:pt x="44" y="40"/>
                    <a:pt x="57" y="23"/>
                    <a:pt x="73" y="14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Freeform 392"/>
            <p:cNvSpPr>
              <a:spLocks/>
            </p:cNvSpPr>
            <p:nvPr/>
          </p:nvSpPr>
          <p:spPr bwMode="auto">
            <a:xfrm>
              <a:off x="6952952" y="1956271"/>
              <a:ext cx="95250" cy="138113"/>
            </a:xfrm>
            <a:custGeom>
              <a:avLst/>
              <a:gdLst>
                <a:gd name="T0" fmla="*/ 99 w 99"/>
                <a:gd name="T1" fmla="*/ 8 h 142"/>
                <a:gd name="T2" fmla="*/ 73 w 99"/>
                <a:gd name="T3" fmla="*/ 0 h 142"/>
                <a:gd name="T4" fmla="*/ 36 w 99"/>
                <a:gd name="T5" fmla="*/ 49 h 142"/>
                <a:gd name="T6" fmla="*/ 0 w 99"/>
                <a:gd name="T7" fmla="*/ 82 h 142"/>
                <a:gd name="T8" fmla="*/ 62 w 99"/>
                <a:gd name="T9" fmla="*/ 136 h 142"/>
                <a:gd name="T10" fmla="*/ 99 w 99"/>
                <a:gd name="T11" fmla="*/ 73 h 142"/>
                <a:gd name="T12" fmla="*/ 99 w 99"/>
                <a:gd name="T13" fmla="*/ 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142">
                  <a:moveTo>
                    <a:pt x="99" y="8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57" y="9"/>
                    <a:pt x="44" y="26"/>
                    <a:pt x="36" y="49"/>
                  </a:cubicBezTo>
                  <a:cubicBezTo>
                    <a:pt x="26" y="70"/>
                    <a:pt x="14" y="80"/>
                    <a:pt x="0" y="82"/>
                  </a:cubicBezTo>
                  <a:cubicBezTo>
                    <a:pt x="18" y="124"/>
                    <a:pt x="39" y="142"/>
                    <a:pt x="62" y="136"/>
                  </a:cubicBezTo>
                  <a:cubicBezTo>
                    <a:pt x="79" y="121"/>
                    <a:pt x="91" y="100"/>
                    <a:pt x="99" y="73"/>
                  </a:cubicBezTo>
                  <a:cubicBezTo>
                    <a:pt x="99" y="8"/>
                    <a:pt x="99" y="8"/>
                    <a:pt x="99" y="8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393"/>
            <p:cNvSpPr>
              <a:spLocks/>
            </p:cNvSpPr>
            <p:nvPr/>
          </p:nvSpPr>
          <p:spPr bwMode="auto">
            <a:xfrm>
              <a:off x="7122021" y="1859831"/>
              <a:ext cx="101203" cy="77391"/>
            </a:xfrm>
            <a:custGeom>
              <a:avLst/>
              <a:gdLst>
                <a:gd name="T0" fmla="*/ 91 w 105"/>
                <a:gd name="T1" fmla="*/ 0 h 80"/>
                <a:gd name="T2" fmla="*/ 61 w 105"/>
                <a:gd name="T3" fmla="*/ 34 h 80"/>
                <a:gd name="T4" fmla="*/ 0 w 105"/>
                <a:gd name="T5" fmla="*/ 27 h 80"/>
                <a:gd name="T6" fmla="*/ 10 w 105"/>
                <a:gd name="T7" fmla="*/ 33 h 80"/>
                <a:gd name="T8" fmla="*/ 15 w 105"/>
                <a:gd name="T9" fmla="*/ 53 h 80"/>
                <a:gd name="T10" fmla="*/ 30 w 105"/>
                <a:gd name="T11" fmla="*/ 80 h 80"/>
                <a:gd name="T12" fmla="*/ 23 w 105"/>
                <a:gd name="T13" fmla="*/ 53 h 80"/>
                <a:gd name="T14" fmla="*/ 21 w 105"/>
                <a:gd name="T15" fmla="*/ 41 h 80"/>
                <a:gd name="T16" fmla="*/ 80 w 105"/>
                <a:gd name="T17" fmla="*/ 29 h 80"/>
                <a:gd name="T18" fmla="*/ 105 w 105"/>
                <a:gd name="T19" fmla="*/ 7 h 80"/>
                <a:gd name="T20" fmla="*/ 91 w 105"/>
                <a:gd name="T2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80">
                  <a:moveTo>
                    <a:pt x="91" y="0"/>
                  </a:moveTo>
                  <a:cubicBezTo>
                    <a:pt x="61" y="34"/>
                    <a:pt x="61" y="34"/>
                    <a:pt x="61" y="34"/>
                  </a:cubicBezTo>
                  <a:cubicBezTo>
                    <a:pt x="42" y="43"/>
                    <a:pt x="21" y="40"/>
                    <a:pt x="0" y="27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42" y="57"/>
                    <a:pt x="62" y="53"/>
                    <a:pt x="80" y="29"/>
                  </a:cubicBezTo>
                  <a:cubicBezTo>
                    <a:pt x="87" y="13"/>
                    <a:pt x="95" y="6"/>
                    <a:pt x="105" y="7"/>
                  </a:cubicBezTo>
                  <a:cubicBezTo>
                    <a:pt x="91" y="0"/>
                    <a:pt x="91" y="0"/>
                    <a:pt x="91" y="0"/>
                  </a:cubicBezTo>
                  <a:close/>
                </a:path>
              </a:pathLst>
            </a:custGeom>
            <a:solidFill>
              <a:srgbClr val="4127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Freeform 394"/>
            <p:cNvSpPr>
              <a:spLocks/>
            </p:cNvSpPr>
            <p:nvPr/>
          </p:nvSpPr>
          <p:spPr bwMode="auto">
            <a:xfrm>
              <a:off x="7133927" y="1986037"/>
              <a:ext cx="65484" cy="269081"/>
            </a:xfrm>
            <a:custGeom>
              <a:avLst/>
              <a:gdLst>
                <a:gd name="T0" fmla="*/ 39 w 68"/>
                <a:gd name="T1" fmla="*/ 0 h 279"/>
                <a:gd name="T2" fmla="*/ 30 w 68"/>
                <a:gd name="T3" fmla="*/ 3 h 279"/>
                <a:gd name="T4" fmla="*/ 50 w 68"/>
                <a:gd name="T5" fmla="*/ 93 h 279"/>
                <a:gd name="T6" fmla="*/ 17 w 68"/>
                <a:gd name="T7" fmla="*/ 219 h 279"/>
                <a:gd name="T8" fmla="*/ 0 w 68"/>
                <a:gd name="T9" fmla="*/ 170 h 279"/>
                <a:gd name="T10" fmla="*/ 19 w 68"/>
                <a:gd name="T11" fmla="*/ 279 h 279"/>
                <a:gd name="T12" fmla="*/ 62 w 68"/>
                <a:gd name="T13" fmla="*/ 119 h 279"/>
                <a:gd name="T14" fmla="*/ 68 w 68"/>
                <a:gd name="T15" fmla="*/ 83 h 279"/>
                <a:gd name="T16" fmla="*/ 68 w 68"/>
                <a:gd name="T17" fmla="*/ 76 h 279"/>
                <a:gd name="T18" fmla="*/ 65 w 68"/>
                <a:gd name="T19" fmla="*/ 83 h 279"/>
                <a:gd name="T20" fmla="*/ 49 w 68"/>
                <a:gd name="T21" fmla="*/ 63 h 279"/>
                <a:gd name="T22" fmla="*/ 44 w 68"/>
                <a:gd name="T23" fmla="*/ 7 h 279"/>
                <a:gd name="T24" fmla="*/ 39 w 68"/>
                <a:gd name="T2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279">
                  <a:moveTo>
                    <a:pt x="39" y="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30" y="41"/>
                    <a:pt x="36" y="71"/>
                    <a:pt x="50" y="93"/>
                  </a:cubicBezTo>
                  <a:cubicBezTo>
                    <a:pt x="17" y="219"/>
                    <a:pt x="17" y="219"/>
                    <a:pt x="17" y="219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28" y="217"/>
                    <a:pt x="43" y="164"/>
                    <a:pt x="62" y="119"/>
                  </a:cubicBezTo>
                  <a:cubicBezTo>
                    <a:pt x="65" y="107"/>
                    <a:pt x="67" y="95"/>
                    <a:pt x="68" y="83"/>
                  </a:cubicBezTo>
                  <a:cubicBezTo>
                    <a:pt x="68" y="80"/>
                    <a:pt x="68" y="78"/>
                    <a:pt x="68" y="76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59" y="81"/>
                    <a:pt x="54" y="74"/>
                    <a:pt x="49" y="63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39" y="0"/>
                    <a:pt x="39" y="0"/>
                    <a:pt x="39" y="0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395"/>
            <p:cNvSpPr>
              <a:spLocks/>
            </p:cNvSpPr>
            <p:nvPr/>
          </p:nvSpPr>
          <p:spPr bwMode="auto">
            <a:xfrm>
              <a:off x="7068443" y="1988418"/>
              <a:ext cx="113109" cy="208359"/>
            </a:xfrm>
            <a:custGeom>
              <a:avLst/>
              <a:gdLst>
                <a:gd name="T0" fmla="*/ 97 w 117"/>
                <a:gd name="T1" fmla="*/ 0 h 216"/>
                <a:gd name="T2" fmla="*/ 69 w 117"/>
                <a:gd name="T3" fmla="*/ 9 h 216"/>
                <a:gd name="T4" fmla="*/ 28 w 117"/>
                <a:gd name="T5" fmla="*/ 53 h 216"/>
                <a:gd name="T6" fmla="*/ 0 w 117"/>
                <a:gd name="T7" fmla="*/ 164 h 216"/>
                <a:gd name="T8" fmla="*/ 16 w 117"/>
                <a:gd name="T9" fmla="*/ 165 h 216"/>
                <a:gd name="T10" fmla="*/ 34 w 117"/>
                <a:gd name="T11" fmla="*/ 58 h 216"/>
                <a:gd name="T12" fmla="*/ 32 w 117"/>
                <a:gd name="T13" fmla="*/ 165 h 216"/>
                <a:gd name="T14" fmla="*/ 67 w 117"/>
                <a:gd name="T15" fmla="*/ 167 h 216"/>
                <a:gd name="T16" fmla="*/ 84 w 117"/>
                <a:gd name="T17" fmla="*/ 216 h 216"/>
                <a:gd name="T18" fmla="*/ 117 w 117"/>
                <a:gd name="T19" fmla="*/ 90 h 216"/>
                <a:gd name="T20" fmla="*/ 97 w 117"/>
                <a:gd name="T21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216">
                  <a:moveTo>
                    <a:pt x="97" y="0"/>
                  </a:moveTo>
                  <a:cubicBezTo>
                    <a:pt x="69" y="9"/>
                    <a:pt x="69" y="9"/>
                    <a:pt x="69" y="9"/>
                  </a:cubicBezTo>
                  <a:cubicBezTo>
                    <a:pt x="48" y="15"/>
                    <a:pt x="34" y="30"/>
                    <a:pt x="28" y="5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0" y="98"/>
                    <a:pt x="30" y="134"/>
                    <a:pt x="32" y="165"/>
                  </a:cubicBezTo>
                  <a:cubicBezTo>
                    <a:pt x="67" y="167"/>
                    <a:pt x="67" y="167"/>
                    <a:pt x="67" y="167"/>
                  </a:cubicBezTo>
                  <a:cubicBezTo>
                    <a:pt x="84" y="216"/>
                    <a:pt x="84" y="216"/>
                    <a:pt x="84" y="216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03" y="68"/>
                    <a:pt x="97" y="38"/>
                    <a:pt x="97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Freeform 396"/>
            <p:cNvSpPr>
              <a:spLocks/>
            </p:cNvSpPr>
            <p:nvPr/>
          </p:nvSpPr>
          <p:spPr bwMode="auto">
            <a:xfrm>
              <a:off x="6942237" y="2057474"/>
              <a:ext cx="54769" cy="85725"/>
            </a:xfrm>
            <a:custGeom>
              <a:avLst/>
              <a:gdLst>
                <a:gd name="T0" fmla="*/ 5 w 56"/>
                <a:gd name="T1" fmla="*/ 0 h 89"/>
                <a:gd name="T2" fmla="*/ 0 w 56"/>
                <a:gd name="T3" fmla="*/ 16 h 89"/>
                <a:gd name="T4" fmla="*/ 37 w 56"/>
                <a:gd name="T5" fmla="*/ 88 h 89"/>
                <a:gd name="T6" fmla="*/ 56 w 56"/>
                <a:gd name="T7" fmla="*/ 89 h 89"/>
                <a:gd name="T8" fmla="*/ 44 w 56"/>
                <a:gd name="T9" fmla="*/ 68 h 89"/>
                <a:gd name="T10" fmla="*/ 5 w 56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9">
                  <a:moveTo>
                    <a:pt x="5" y="0"/>
                  </a:moveTo>
                  <a:cubicBezTo>
                    <a:pt x="4" y="6"/>
                    <a:pt x="2" y="11"/>
                    <a:pt x="0" y="16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897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397"/>
            <p:cNvSpPr>
              <a:spLocks/>
            </p:cNvSpPr>
            <p:nvPr/>
          </p:nvSpPr>
          <p:spPr bwMode="auto">
            <a:xfrm>
              <a:off x="6945809" y="2036043"/>
              <a:ext cx="63103" cy="102394"/>
            </a:xfrm>
            <a:custGeom>
              <a:avLst/>
              <a:gdLst>
                <a:gd name="T0" fmla="*/ 0 w 66"/>
                <a:gd name="T1" fmla="*/ 4 h 106"/>
                <a:gd name="T2" fmla="*/ 2 w 66"/>
                <a:gd name="T3" fmla="*/ 22 h 106"/>
                <a:gd name="T4" fmla="*/ 41 w 66"/>
                <a:gd name="T5" fmla="*/ 90 h 106"/>
                <a:gd name="T6" fmla="*/ 66 w 66"/>
                <a:gd name="T7" fmla="*/ 106 h 106"/>
                <a:gd name="T8" fmla="*/ 54 w 66"/>
                <a:gd name="T9" fmla="*/ 86 h 106"/>
                <a:gd name="T10" fmla="*/ 65 w 66"/>
                <a:gd name="T11" fmla="*/ 64 h 106"/>
                <a:gd name="T12" fmla="*/ 56 w 66"/>
                <a:gd name="T13" fmla="*/ 63 h 106"/>
                <a:gd name="T14" fmla="*/ 8 w 66"/>
                <a:gd name="T15" fmla="*/ 0 h 106"/>
                <a:gd name="T16" fmla="*/ 0 w 66"/>
                <a:gd name="T17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06">
                  <a:moveTo>
                    <a:pt x="0" y="4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2" y="64"/>
                    <a:pt x="59" y="64"/>
                    <a:pt x="56" y="63"/>
                  </a:cubicBezTo>
                  <a:cubicBezTo>
                    <a:pt x="29" y="55"/>
                    <a:pt x="12" y="34"/>
                    <a:pt x="8" y="0"/>
                  </a:cubicBezTo>
                  <a:cubicBezTo>
                    <a:pt x="5" y="1"/>
                    <a:pt x="2" y="3"/>
                    <a:pt x="0" y="4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Freeform 398"/>
            <p:cNvSpPr>
              <a:spLocks noEditPoints="1"/>
            </p:cNvSpPr>
            <p:nvPr/>
          </p:nvSpPr>
          <p:spPr bwMode="auto">
            <a:xfrm>
              <a:off x="6831509" y="2100337"/>
              <a:ext cx="213122" cy="515541"/>
            </a:xfrm>
            <a:custGeom>
              <a:avLst/>
              <a:gdLst>
                <a:gd name="T0" fmla="*/ 86 w 221"/>
                <a:gd name="T1" fmla="*/ 0 h 534"/>
                <a:gd name="T2" fmla="*/ 79 w 221"/>
                <a:gd name="T3" fmla="*/ 2 h 534"/>
                <a:gd name="T4" fmla="*/ 35 w 221"/>
                <a:gd name="T5" fmla="*/ 25 h 534"/>
                <a:gd name="T6" fmla="*/ 35 w 221"/>
                <a:gd name="T7" fmla="*/ 26 h 534"/>
                <a:gd name="T8" fmla="*/ 10 w 221"/>
                <a:gd name="T9" fmla="*/ 145 h 534"/>
                <a:gd name="T10" fmla="*/ 14 w 221"/>
                <a:gd name="T11" fmla="*/ 250 h 534"/>
                <a:gd name="T12" fmla="*/ 17 w 221"/>
                <a:gd name="T13" fmla="*/ 331 h 534"/>
                <a:gd name="T14" fmla="*/ 24 w 221"/>
                <a:gd name="T15" fmla="*/ 367 h 534"/>
                <a:gd name="T16" fmla="*/ 42 w 221"/>
                <a:gd name="T17" fmla="*/ 433 h 534"/>
                <a:gd name="T18" fmla="*/ 70 w 221"/>
                <a:gd name="T19" fmla="*/ 534 h 534"/>
                <a:gd name="T20" fmla="*/ 128 w 221"/>
                <a:gd name="T21" fmla="*/ 505 h 534"/>
                <a:gd name="T22" fmla="*/ 91 w 221"/>
                <a:gd name="T23" fmla="*/ 290 h 534"/>
                <a:gd name="T24" fmla="*/ 71 w 221"/>
                <a:gd name="T25" fmla="*/ 252 h 534"/>
                <a:gd name="T26" fmla="*/ 111 w 221"/>
                <a:gd name="T27" fmla="*/ 127 h 534"/>
                <a:gd name="T28" fmla="*/ 91 w 221"/>
                <a:gd name="T29" fmla="*/ 246 h 534"/>
                <a:gd name="T30" fmla="*/ 105 w 221"/>
                <a:gd name="T31" fmla="*/ 278 h 534"/>
                <a:gd name="T32" fmla="*/ 174 w 221"/>
                <a:gd name="T33" fmla="*/ 286 h 534"/>
                <a:gd name="T34" fmla="*/ 164 w 221"/>
                <a:gd name="T35" fmla="*/ 329 h 534"/>
                <a:gd name="T36" fmla="*/ 156 w 221"/>
                <a:gd name="T37" fmla="*/ 329 h 534"/>
                <a:gd name="T38" fmla="*/ 129 w 221"/>
                <a:gd name="T39" fmla="*/ 399 h 534"/>
                <a:gd name="T40" fmla="*/ 138 w 221"/>
                <a:gd name="T41" fmla="*/ 441 h 534"/>
                <a:gd name="T42" fmla="*/ 195 w 221"/>
                <a:gd name="T43" fmla="*/ 377 h 534"/>
                <a:gd name="T44" fmla="*/ 221 w 221"/>
                <a:gd name="T45" fmla="*/ 278 h 534"/>
                <a:gd name="T46" fmla="*/ 169 w 221"/>
                <a:gd name="T47" fmla="*/ 263 h 534"/>
                <a:gd name="T48" fmla="*/ 169 w 221"/>
                <a:gd name="T49" fmla="*/ 254 h 534"/>
                <a:gd name="T50" fmla="*/ 159 w 221"/>
                <a:gd name="T51" fmla="*/ 254 h 534"/>
                <a:gd name="T52" fmla="*/ 113 w 221"/>
                <a:gd name="T53" fmla="*/ 66 h 534"/>
                <a:gd name="T54" fmla="*/ 113 w 221"/>
                <a:gd name="T55" fmla="*/ 52 h 534"/>
                <a:gd name="T56" fmla="*/ 86 w 221"/>
                <a:gd name="T57" fmla="*/ 0 h 534"/>
                <a:gd name="T58" fmla="*/ 85 w 221"/>
                <a:gd name="T59" fmla="*/ 3 h 534"/>
                <a:gd name="T60" fmla="*/ 43 w 221"/>
                <a:gd name="T61" fmla="*/ 41 h 534"/>
                <a:gd name="T62" fmla="*/ 25 w 221"/>
                <a:gd name="T63" fmla="*/ 147 h 534"/>
                <a:gd name="T64" fmla="*/ 25 w 221"/>
                <a:gd name="T65" fmla="*/ 296 h 534"/>
                <a:gd name="T66" fmla="*/ 82 w 221"/>
                <a:gd name="T67" fmla="*/ 528 h 534"/>
                <a:gd name="T68" fmla="*/ 72 w 221"/>
                <a:gd name="T69" fmla="*/ 531 h 534"/>
                <a:gd name="T70" fmla="*/ 27 w 221"/>
                <a:gd name="T71" fmla="*/ 366 h 534"/>
                <a:gd name="T72" fmla="*/ 20 w 221"/>
                <a:gd name="T73" fmla="*/ 330 h 534"/>
                <a:gd name="T74" fmla="*/ 20 w 221"/>
                <a:gd name="T75" fmla="*/ 330 h 534"/>
                <a:gd name="T76" fmla="*/ 17 w 221"/>
                <a:gd name="T77" fmla="*/ 250 h 534"/>
                <a:gd name="T78" fmla="*/ 17 w 221"/>
                <a:gd name="T79" fmla="*/ 250 h 534"/>
                <a:gd name="T80" fmla="*/ 13 w 221"/>
                <a:gd name="T81" fmla="*/ 145 h 534"/>
                <a:gd name="T82" fmla="*/ 13 w 221"/>
                <a:gd name="T83" fmla="*/ 144 h 534"/>
                <a:gd name="T84" fmla="*/ 37 w 221"/>
                <a:gd name="T85" fmla="*/ 28 h 534"/>
                <a:gd name="T86" fmla="*/ 80 w 221"/>
                <a:gd name="T87" fmla="*/ 5 h 534"/>
                <a:gd name="T88" fmla="*/ 85 w 221"/>
                <a:gd name="T89" fmla="*/ 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1" h="534">
                  <a:moveTo>
                    <a:pt x="86" y="0"/>
                  </a:moveTo>
                  <a:cubicBezTo>
                    <a:pt x="84" y="1"/>
                    <a:pt x="81" y="2"/>
                    <a:pt x="79" y="2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6"/>
                    <a:pt x="35" y="26"/>
                  </a:cubicBezTo>
                  <a:cubicBezTo>
                    <a:pt x="9" y="67"/>
                    <a:pt x="0" y="107"/>
                    <a:pt x="10" y="145"/>
                  </a:cubicBezTo>
                  <a:cubicBezTo>
                    <a:pt x="14" y="250"/>
                    <a:pt x="14" y="250"/>
                    <a:pt x="14" y="250"/>
                  </a:cubicBezTo>
                  <a:cubicBezTo>
                    <a:pt x="12" y="279"/>
                    <a:pt x="13" y="306"/>
                    <a:pt x="17" y="331"/>
                  </a:cubicBezTo>
                  <a:cubicBezTo>
                    <a:pt x="18" y="343"/>
                    <a:pt x="21" y="356"/>
                    <a:pt x="24" y="367"/>
                  </a:cubicBezTo>
                  <a:cubicBezTo>
                    <a:pt x="42" y="433"/>
                    <a:pt x="42" y="433"/>
                    <a:pt x="42" y="433"/>
                  </a:cubicBezTo>
                  <a:cubicBezTo>
                    <a:pt x="70" y="534"/>
                    <a:pt x="70" y="534"/>
                    <a:pt x="70" y="534"/>
                  </a:cubicBezTo>
                  <a:cubicBezTo>
                    <a:pt x="97" y="528"/>
                    <a:pt x="117" y="518"/>
                    <a:pt x="128" y="505"/>
                  </a:cubicBezTo>
                  <a:cubicBezTo>
                    <a:pt x="91" y="290"/>
                    <a:pt x="91" y="290"/>
                    <a:pt x="91" y="290"/>
                  </a:cubicBezTo>
                  <a:cubicBezTo>
                    <a:pt x="71" y="252"/>
                    <a:pt x="71" y="252"/>
                    <a:pt x="71" y="252"/>
                  </a:cubicBezTo>
                  <a:cubicBezTo>
                    <a:pt x="111" y="127"/>
                    <a:pt x="111" y="127"/>
                    <a:pt x="111" y="127"/>
                  </a:cubicBezTo>
                  <a:cubicBezTo>
                    <a:pt x="91" y="246"/>
                    <a:pt x="91" y="246"/>
                    <a:pt x="91" y="246"/>
                  </a:cubicBezTo>
                  <a:cubicBezTo>
                    <a:pt x="105" y="278"/>
                    <a:pt x="105" y="278"/>
                    <a:pt x="105" y="278"/>
                  </a:cubicBezTo>
                  <a:cubicBezTo>
                    <a:pt x="174" y="286"/>
                    <a:pt x="174" y="286"/>
                    <a:pt x="174" y="286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56" y="329"/>
                    <a:pt x="156" y="329"/>
                    <a:pt x="156" y="329"/>
                  </a:cubicBezTo>
                  <a:cubicBezTo>
                    <a:pt x="150" y="362"/>
                    <a:pt x="141" y="385"/>
                    <a:pt x="129" y="399"/>
                  </a:cubicBezTo>
                  <a:cubicBezTo>
                    <a:pt x="138" y="441"/>
                    <a:pt x="138" y="441"/>
                    <a:pt x="138" y="441"/>
                  </a:cubicBezTo>
                  <a:cubicBezTo>
                    <a:pt x="167" y="429"/>
                    <a:pt x="186" y="408"/>
                    <a:pt x="195" y="377"/>
                  </a:cubicBezTo>
                  <a:cubicBezTo>
                    <a:pt x="221" y="278"/>
                    <a:pt x="221" y="278"/>
                    <a:pt x="221" y="278"/>
                  </a:cubicBezTo>
                  <a:cubicBezTo>
                    <a:pt x="169" y="263"/>
                    <a:pt x="169" y="263"/>
                    <a:pt x="169" y="263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59" y="254"/>
                    <a:pt x="159" y="254"/>
                    <a:pt x="159" y="254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86" y="0"/>
                    <a:pt x="86" y="0"/>
                    <a:pt x="86" y="0"/>
                  </a:cubicBezTo>
                  <a:close/>
                  <a:moveTo>
                    <a:pt x="85" y="3"/>
                  </a:moveTo>
                  <a:cubicBezTo>
                    <a:pt x="43" y="41"/>
                    <a:pt x="43" y="41"/>
                    <a:pt x="43" y="41"/>
                  </a:cubicBezTo>
                  <a:cubicBezTo>
                    <a:pt x="22" y="74"/>
                    <a:pt x="15" y="109"/>
                    <a:pt x="25" y="147"/>
                  </a:cubicBezTo>
                  <a:cubicBezTo>
                    <a:pt x="25" y="296"/>
                    <a:pt x="25" y="296"/>
                    <a:pt x="25" y="296"/>
                  </a:cubicBezTo>
                  <a:cubicBezTo>
                    <a:pt x="37" y="367"/>
                    <a:pt x="57" y="444"/>
                    <a:pt x="82" y="528"/>
                  </a:cubicBezTo>
                  <a:cubicBezTo>
                    <a:pt x="79" y="529"/>
                    <a:pt x="75" y="530"/>
                    <a:pt x="72" y="531"/>
                  </a:cubicBezTo>
                  <a:cubicBezTo>
                    <a:pt x="27" y="366"/>
                    <a:pt x="27" y="366"/>
                    <a:pt x="27" y="366"/>
                  </a:cubicBezTo>
                  <a:cubicBezTo>
                    <a:pt x="24" y="355"/>
                    <a:pt x="21" y="343"/>
                    <a:pt x="20" y="330"/>
                  </a:cubicBezTo>
                  <a:cubicBezTo>
                    <a:pt x="20" y="330"/>
                    <a:pt x="20" y="330"/>
                    <a:pt x="20" y="330"/>
                  </a:cubicBezTo>
                  <a:cubicBezTo>
                    <a:pt x="16" y="306"/>
                    <a:pt x="15" y="279"/>
                    <a:pt x="17" y="250"/>
                  </a:cubicBezTo>
                  <a:cubicBezTo>
                    <a:pt x="17" y="250"/>
                    <a:pt x="17" y="250"/>
                    <a:pt x="17" y="250"/>
                  </a:cubicBezTo>
                  <a:cubicBezTo>
                    <a:pt x="13" y="145"/>
                    <a:pt x="13" y="145"/>
                    <a:pt x="13" y="145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4" y="107"/>
                    <a:pt x="12" y="68"/>
                    <a:pt x="37" y="28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1" y="5"/>
                    <a:pt x="83" y="4"/>
                    <a:pt x="85" y="3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399"/>
            <p:cNvSpPr>
              <a:spLocks/>
            </p:cNvSpPr>
            <p:nvPr/>
          </p:nvSpPr>
          <p:spPr bwMode="auto">
            <a:xfrm>
              <a:off x="6835081" y="2103909"/>
              <a:ext cx="78581" cy="508397"/>
            </a:xfrm>
            <a:custGeom>
              <a:avLst/>
              <a:gdLst>
                <a:gd name="T0" fmla="*/ 39 w 81"/>
                <a:gd name="T1" fmla="*/ 38 h 528"/>
                <a:gd name="T2" fmla="*/ 81 w 81"/>
                <a:gd name="T3" fmla="*/ 0 h 528"/>
                <a:gd name="T4" fmla="*/ 76 w 81"/>
                <a:gd name="T5" fmla="*/ 2 h 528"/>
                <a:gd name="T6" fmla="*/ 33 w 81"/>
                <a:gd name="T7" fmla="*/ 25 h 528"/>
                <a:gd name="T8" fmla="*/ 9 w 81"/>
                <a:gd name="T9" fmla="*/ 141 h 528"/>
                <a:gd name="T10" fmla="*/ 9 w 81"/>
                <a:gd name="T11" fmla="*/ 142 h 528"/>
                <a:gd name="T12" fmla="*/ 13 w 81"/>
                <a:gd name="T13" fmla="*/ 247 h 528"/>
                <a:gd name="T14" fmla="*/ 13 w 81"/>
                <a:gd name="T15" fmla="*/ 247 h 528"/>
                <a:gd name="T16" fmla="*/ 16 w 81"/>
                <a:gd name="T17" fmla="*/ 327 h 528"/>
                <a:gd name="T18" fmla="*/ 16 w 81"/>
                <a:gd name="T19" fmla="*/ 327 h 528"/>
                <a:gd name="T20" fmla="*/ 23 w 81"/>
                <a:gd name="T21" fmla="*/ 363 h 528"/>
                <a:gd name="T22" fmla="*/ 68 w 81"/>
                <a:gd name="T23" fmla="*/ 528 h 528"/>
                <a:gd name="T24" fmla="*/ 78 w 81"/>
                <a:gd name="T25" fmla="*/ 525 h 528"/>
                <a:gd name="T26" fmla="*/ 21 w 81"/>
                <a:gd name="T27" fmla="*/ 293 h 528"/>
                <a:gd name="T28" fmla="*/ 21 w 81"/>
                <a:gd name="T29" fmla="*/ 144 h 528"/>
                <a:gd name="T30" fmla="*/ 39 w 81"/>
                <a:gd name="T31" fmla="*/ 3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528">
                  <a:moveTo>
                    <a:pt x="39" y="38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9" y="1"/>
                    <a:pt x="77" y="2"/>
                    <a:pt x="76" y="2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8" y="65"/>
                    <a:pt x="0" y="104"/>
                    <a:pt x="9" y="141"/>
                  </a:cubicBezTo>
                  <a:cubicBezTo>
                    <a:pt x="9" y="141"/>
                    <a:pt x="9" y="141"/>
                    <a:pt x="9" y="142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3" y="247"/>
                    <a:pt x="13" y="247"/>
                    <a:pt x="13" y="247"/>
                  </a:cubicBezTo>
                  <a:cubicBezTo>
                    <a:pt x="11" y="276"/>
                    <a:pt x="12" y="303"/>
                    <a:pt x="16" y="327"/>
                  </a:cubicBezTo>
                  <a:cubicBezTo>
                    <a:pt x="16" y="327"/>
                    <a:pt x="16" y="327"/>
                    <a:pt x="16" y="327"/>
                  </a:cubicBezTo>
                  <a:cubicBezTo>
                    <a:pt x="17" y="340"/>
                    <a:pt x="20" y="352"/>
                    <a:pt x="23" y="363"/>
                  </a:cubicBezTo>
                  <a:cubicBezTo>
                    <a:pt x="68" y="528"/>
                    <a:pt x="68" y="528"/>
                    <a:pt x="68" y="528"/>
                  </a:cubicBezTo>
                  <a:cubicBezTo>
                    <a:pt x="71" y="527"/>
                    <a:pt x="75" y="526"/>
                    <a:pt x="78" y="525"/>
                  </a:cubicBezTo>
                  <a:cubicBezTo>
                    <a:pt x="53" y="441"/>
                    <a:pt x="33" y="364"/>
                    <a:pt x="21" y="293"/>
                  </a:cubicBezTo>
                  <a:cubicBezTo>
                    <a:pt x="21" y="144"/>
                    <a:pt x="21" y="144"/>
                    <a:pt x="21" y="144"/>
                  </a:cubicBezTo>
                  <a:cubicBezTo>
                    <a:pt x="11" y="106"/>
                    <a:pt x="18" y="71"/>
                    <a:pt x="39" y="38"/>
                  </a:cubicBezTo>
                  <a:close/>
                </a:path>
              </a:pathLst>
            </a:custGeom>
            <a:solidFill>
              <a:srgbClr val="E0D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Freeform 400"/>
            <p:cNvSpPr>
              <a:spLocks/>
            </p:cNvSpPr>
            <p:nvPr/>
          </p:nvSpPr>
          <p:spPr bwMode="auto">
            <a:xfrm>
              <a:off x="6950571" y="2142009"/>
              <a:ext cx="183356" cy="17859"/>
            </a:xfrm>
            <a:custGeom>
              <a:avLst/>
              <a:gdLst>
                <a:gd name="T0" fmla="*/ 23 w 154"/>
                <a:gd name="T1" fmla="*/ 0 h 15"/>
                <a:gd name="T2" fmla="*/ 8 w 154"/>
                <a:gd name="T3" fmla="*/ 0 h 15"/>
                <a:gd name="T4" fmla="*/ 4 w 154"/>
                <a:gd name="T5" fmla="*/ 3 h 15"/>
                <a:gd name="T6" fmla="*/ 0 w 154"/>
                <a:gd name="T7" fmla="*/ 7 h 15"/>
                <a:gd name="T8" fmla="*/ 145 w 154"/>
                <a:gd name="T9" fmla="*/ 15 h 15"/>
                <a:gd name="T10" fmla="*/ 154 w 154"/>
                <a:gd name="T11" fmla="*/ 7 h 15"/>
                <a:gd name="T12" fmla="*/ 125 w 154"/>
                <a:gd name="T13" fmla="*/ 5 h 15"/>
                <a:gd name="T14" fmla="*/ 112 w 154"/>
                <a:gd name="T15" fmla="*/ 5 h 15"/>
                <a:gd name="T16" fmla="*/ 99 w 154"/>
                <a:gd name="T17" fmla="*/ 4 h 15"/>
                <a:gd name="T18" fmla="*/ 99 w 154"/>
                <a:gd name="T19" fmla="*/ 4 h 15"/>
                <a:gd name="T20" fmla="*/ 89 w 154"/>
                <a:gd name="T21" fmla="*/ 3 h 15"/>
                <a:gd name="T22" fmla="*/ 75 w 154"/>
                <a:gd name="T23" fmla="*/ 2 h 15"/>
                <a:gd name="T24" fmla="*/ 61 w 154"/>
                <a:gd name="T25" fmla="*/ 2 h 15"/>
                <a:gd name="T26" fmla="*/ 39 w 154"/>
                <a:gd name="T27" fmla="*/ 1 h 15"/>
                <a:gd name="T28" fmla="*/ 23 w 154"/>
                <a:gd name="T29" fmla="*/ 0 h 15"/>
                <a:gd name="T30" fmla="*/ 23 w 154"/>
                <a:gd name="T3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15">
                  <a:moveTo>
                    <a:pt x="23" y="0"/>
                  </a:moveTo>
                  <a:lnTo>
                    <a:pt x="8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145" y="15"/>
                  </a:lnTo>
                  <a:lnTo>
                    <a:pt x="154" y="7"/>
                  </a:lnTo>
                  <a:lnTo>
                    <a:pt x="125" y="5"/>
                  </a:lnTo>
                  <a:lnTo>
                    <a:pt x="112" y="5"/>
                  </a:lnTo>
                  <a:lnTo>
                    <a:pt x="99" y="4"/>
                  </a:lnTo>
                  <a:lnTo>
                    <a:pt x="99" y="4"/>
                  </a:lnTo>
                  <a:lnTo>
                    <a:pt x="89" y="3"/>
                  </a:lnTo>
                  <a:lnTo>
                    <a:pt x="75" y="2"/>
                  </a:lnTo>
                  <a:lnTo>
                    <a:pt x="61" y="2"/>
                  </a:lnTo>
                  <a:lnTo>
                    <a:pt x="39" y="1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401"/>
            <p:cNvSpPr>
              <a:spLocks/>
            </p:cNvSpPr>
            <p:nvPr/>
          </p:nvSpPr>
          <p:spPr bwMode="auto">
            <a:xfrm>
              <a:off x="6926759" y="2072953"/>
              <a:ext cx="51197" cy="72628"/>
            </a:xfrm>
            <a:custGeom>
              <a:avLst/>
              <a:gdLst>
                <a:gd name="T0" fmla="*/ 34 w 53"/>
                <a:gd name="T1" fmla="*/ 72 h 76"/>
                <a:gd name="T2" fmla="*/ 53 w 53"/>
                <a:gd name="T3" fmla="*/ 72 h 76"/>
                <a:gd name="T4" fmla="*/ 16 w 53"/>
                <a:gd name="T5" fmla="*/ 0 h 76"/>
                <a:gd name="T6" fmla="*/ 0 w 53"/>
                <a:gd name="T7" fmla="*/ 21 h 76"/>
                <a:gd name="T8" fmla="*/ 29 w 53"/>
                <a:gd name="T9" fmla="*/ 76 h 76"/>
                <a:gd name="T10" fmla="*/ 34 w 53"/>
                <a:gd name="T11" fmla="*/ 7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6">
                  <a:moveTo>
                    <a:pt x="34" y="72"/>
                  </a:moveTo>
                  <a:cubicBezTo>
                    <a:pt x="53" y="72"/>
                    <a:pt x="53" y="72"/>
                    <a:pt x="53" y="7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2" y="9"/>
                    <a:pt x="7" y="15"/>
                    <a:pt x="0" y="21"/>
                  </a:cubicBezTo>
                  <a:cubicBezTo>
                    <a:pt x="8" y="41"/>
                    <a:pt x="18" y="59"/>
                    <a:pt x="29" y="76"/>
                  </a:cubicBezTo>
                  <a:cubicBezTo>
                    <a:pt x="34" y="72"/>
                    <a:pt x="34" y="72"/>
                    <a:pt x="34" y="72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402"/>
            <p:cNvSpPr>
              <a:spLocks noEditPoints="1"/>
            </p:cNvSpPr>
            <p:nvPr/>
          </p:nvSpPr>
          <p:spPr bwMode="auto">
            <a:xfrm>
              <a:off x="6899374" y="2093193"/>
              <a:ext cx="159544" cy="529828"/>
            </a:xfrm>
            <a:custGeom>
              <a:avLst/>
              <a:gdLst>
                <a:gd name="T0" fmla="*/ 29 w 166"/>
                <a:gd name="T1" fmla="*/ 0 h 549"/>
                <a:gd name="T2" fmla="*/ 16 w 166"/>
                <a:gd name="T3" fmla="*/ 8 h 549"/>
                <a:gd name="T4" fmla="*/ 43 w 166"/>
                <a:gd name="T5" fmla="*/ 60 h 549"/>
                <a:gd name="T6" fmla="*/ 43 w 166"/>
                <a:gd name="T7" fmla="*/ 74 h 549"/>
                <a:gd name="T8" fmla="*/ 89 w 166"/>
                <a:gd name="T9" fmla="*/ 262 h 549"/>
                <a:gd name="T10" fmla="*/ 99 w 166"/>
                <a:gd name="T11" fmla="*/ 262 h 549"/>
                <a:gd name="T12" fmla="*/ 99 w 166"/>
                <a:gd name="T13" fmla="*/ 271 h 549"/>
                <a:gd name="T14" fmla="*/ 151 w 166"/>
                <a:gd name="T15" fmla="*/ 286 h 549"/>
                <a:gd name="T16" fmla="*/ 125 w 166"/>
                <a:gd name="T17" fmla="*/ 385 h 549"/>
                <a:gd name="T18" fmla="*/ 68 w 166"/>
                <a:gd name="T19" fmla="*/ 449 h 549"/>
                <a:gd name="T20" fmla="*/ 59 w 166"/>
                <a:gd name="T21" fmla="*/ 407 h 549"/>
                <a:gd name="T22" fmla="*/ 86 w 166"/>
                <a:gd name="T23" fmla="*/ 337 h 549"/>
                <a:gd name="T24" fmla="*/ 45 w 166"/>
                <a:gd name="T25" fmla="*/ 337 h 549"/>
                <a:gd name="T26" fmla="*/ 37 w 166"/>
                <a:gd name="T27" fmla="*/ 297 h 549"/>
                <a:gd name="T28" fmla="*/ 91 w 166"/>
                <a:gd name="T29" fmla="*/ 307 h 549"/>
                <a:gd name="T30" fmla="*/ 86 w 166"/>
                <a:gd name="T31" fmla="*/ 337 h 549"/>
                <a:gd name="T32" fmla="*/ 94 w 166"/>
                <a:gd name="T33" fmla="*/ 337 h 549"/>
                <a:gd name="T34" fmla="*/ 104 w 166"/>
                <a:gd name="T35" fmla="*/ 294 h 549"/>
                <a:gd name="T36" fmla="*/ 35 w 166"/>
                <a:gd name="T37" fmla="*/ 286 h 549"/>
                <a:gd name="T38" fmla="*/ 21 w 166"/>
                <a:gd name="T39" fmla="*/ 254 h 549"/>
                <a:gd name="T40" fmla="*/ 41 w 166"/>
                <a:gd name="T41" fmla="*/ 135 h 549"/>
                <a:gd name="T42" fmla="*/ 1 w 166"/>
                <a:gd name="T43" fmla="*/ 260 h 549"/>
                <a:gd name="T44" fmla="*/ 21 w 166"/>
                <a:gd name="T45" fmla="*/ 298 h 549"/>
                <a:gd name="T46" fmla="*/ 58 w 166"/>
                <a:gd name="T47" fmla="*/ 513 h 549"/>
                <a:gd name="T48" fmla="*/ 0 w 166"/>
                <a:gd name="T49" fmla="*/ 542 h 549"/>
                <a:gd name="T50" fmla="*/ 1 w 166"/>
                <a:gd name="T51" fmla="*/ 549 h 549"/>
                <a:gd name="T52" fmla="*/ 19 w 166"/>
                <a:gd name="T53" fmla="*/ 547 h 549"/>
                <a:gd name="T54" fmla="*/ 79 w 166"/>
                <a:gd name="T55" fmla="*/ 527 h 549"/>
                <a:gd name="T56" fmla="*/ 83 w 166"/>
                <a:gd name="T57" fmla="*/ 525 h 549"/>
                <a:gd name="T58" fmla="*/ 79 w 166"/>
                <a:gd name="T59" fmla="*/ 503 h 549"/>
                <a:gd name="T60" fmla="*/ 69 w 166"/>
                <a:gd name="T61" fmla="*/ 457 h 549"/>
                <a:gd name="T62" fmla="*/ 93 w 166"/>
                <a:gd name="T63" fmla="*/ 453 h 549"/>
                <a:gd name="T64" fmla="*/ 101 w 166"/>
                <a:gd name="T65" fmla="*/ 449 h 549"/>
                <a:gd name="T66" fmla="*/ 113 w 166"/>
                <a:gd name="T67" fmla="*/ 442 h 549"/>
                <a:gd name="T68" fmla="*/ 118 w 166"/>
                <a:gd name="T69" fmla="*/ 436 h 549"/>
                <a:gd name="T70" fmla="*/ 128 w 166"/>
                <a:gd name="T71" fmla="*/ 422 h 549"/>
                <a:gd name="T72" fmla="*/ 133 w 166"/>
                <a:gd name="T73" fmla="*/ 405 h 549"/>
                <a:gd name="T74" fmla="*/ 136 w 166"/>
                <a:gd name="T75" fmla="*/ 390 h 549"/>
                <a:gd name="T76" fmla="*/ 160 w 166"/>
                <a:gd name="T77" fmla="*/ 303 h 549"/>
                <a:gd name="T78" fmla="*/ 166 w 166"/>
                <a:gd name="T79" fmla="*/ 280 h 549"/>
                <a:gd name="T80" fmla="*/ 157 w 166"/>
                <a:gd name="T81" fmla="*/ 271 h 549"/>
                <a:gd name="T82" fmla="*/ 109 w 166"/>
                <a:gd name="T83" fmla="*/ 260 h 549"/>
                <a:gd name="T84" fmla="*/ 109 w 166"/>
                <a:gd name="T85" fmla="*/ 252 h 549"/>
                <a:gd name="T86" fmla="*/ 100 w 166"/>
                <a:gd name="T87" fmla="*/ 252 h 549"/>
                <a:gd name="T88" fmla="*/ 53 w 166"/>
                <a:gd name="T89" fmla="*/ 60 h 549"/>
                <a:gd name="T90" fmla="*/ 58 w 166"/>
                <a:gd name="T91" fmla="*/ 55 h 549"/>
                <a:gd name="T92" fmla="*/ 29 w 166"/>
                <a:gd name="T93" fmla="*/ 0 h 549"/>
                <a:gd name="T94" fmla="*/ 46 w 166"/>
                <a:gd name="T95" fmla="*/ 344 h 549"/>
                <a:gd name="T96" fmla="*/ 74 w 166"/>
                <a:gd name="T97" fmla="*/ 344 h 549"/>
                <a:gd name="T98" fmla="*/ 57 w 166"/>
                <a:gd name="T99" fmla="*/ 397 h 549"/>
                <a:gd name="T100" fmla="*/ 46 w 166"/>
                <a:gd name="T101" fmla="*/ 344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" h="549">
                  <a:moveTo>
                    <a:pt x="29" y="0"/>
                  </a:moveTo>
                  <a:cubicBezTo>
                    <a:pt x="25" y="3"/>
                    <a:pt x="21" y="5"/>
                    <a:pt x="16" y="8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89" y="262"/>
                    <a:pt x="89" y="262"/>
                    <a:pt x="89" y="262"/>
                  </a:cubicBezTo>
                  <a:cubicBezTo>
                    <a:pt x="99" y="262"/>
                    <a:pt x="99" y="262"/>
                    <a:pt x="99" y="262"/>
                  </a:cubicBezTo>
                  <a:cubicBezTo>
                    <a:pt x="99" y="271"/>
                    <a:pt x="99" y="271"/>
                    <a:pt x="99" y="271"/>
                  </a:cubicBezTo>
                  <a:cubicBezTo>
                    <a:pt x="151" y="286"/>
                    <a:pt x="151" y="286"/>
                    <a:pt x="151" y="286"/>
                  </a:cubicBezTo>
                  <a:cubicBezTo>
                    <a:pt x="125" y="385"/>
                    <a:pt x="125" y="385"/>
                    <a:pt x="125" y="385"/>
                  </a:cubicBezTo>
                  <a:cubicBezTo>
                    <a:pt x="116" y="416"/>
                    <a:pt x="97" y="437"/>
                    <a:pt x="68" y="449"/>
                  </a:cubicBezTo>
                  <a:cubicBezTo>
                    <a:pt x="59" y="407"/>
                    <a:pt x="59" y="407"/>
                    <a:pt x="59" y="407"/>
                  </a:cubicBezTo>
                  <a:cubicBezTo>
                    <a:pt x="71" y="393"/>
                    <a:pt x="80" y="370"/>
                    <a:pt x="86" y="337"/>
                  </a:cubicBezTo>
                  <a:cubicBezTo>
                    <a:pt x="45" y="337"/>
                    <a:pt x="45" y="337"/>
                    <a:pt x="45" y="337"/>
                  </a:cubicBezTo>
                  <a:cubicBezTo>
                    <a:pt x="37" y="297"/>
                    <a:pt x="37" y="297"/>
                    <a:pt x="37" y="297"/>
                  </a:cubicBezTo>
                  <a:cubicBezTo>
                    <a:pt x="91" y="307"/>
                    <a:pt x="91" y="307"/>
                    <a:pt x="91" y="307"/>
                  </a:cubicBezTo>
                  <a:cubicBezTo>
                    <a:pt x="86" y="337"/>
                    <a:pt x="86" y="337"/>
                    <a:pt x="86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104" y="294"/>
                    <a:pt x="104" y="294"/>
                    <a:pt x="104" y="294"/>
                  </a:cubicBezTo>
                  <a:cubicBezTo>
                    <a:pt x="35" y="286"/>
                    <a:pt x="35" y="286"/>
                    <a:pt x="35" y="286"/>
                  </a:cubicBezTo>
                  <a:cubicBezTo>
                    <a:pt x="21" y="254"/>
                    <a:pt x="21" y="254"/>
                    <a:pt x="21" y="254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1" y="260"/>
                    <a:pt x="1" y="260"/>
                    <a:pt x="1" y="260"/>
                  </a:cubicBezTo>
                  <a:cubicBezTo>
                    <a:pt x="21" y="298"/>
                    <a:pt x="21" y="298"/>
                    <a:pt x="21" y="298"/>
                  </a:cubicBezTo>
                  <a:cubicBezTo>
                    <a:pt x="58" y="513"/>
                    <a:pt x="58" y="513"/>
                    <a:pt x="58" y="513"/>
                  </a:cubicBezTo>
                  <a:cubicBezTo>
                    <a:pt x="47" y="526"/>
                    <a:pt x="27" y="536"/>
                    <a:pt x="0" y="542"/>
                  </a:cubicBezTo>
                  <a:cubicBezTo>
                    <a:pt x="1" y="549"/>
                    <a:pt x="1" y="549"/>
                    <a:pt x="1" y="549"/>
                  </a:cubicBezTo>
                  <a:cubicBezTo>
                    <a:pt x="7" y="549"/>
                    <a:pt x="13" y="548"/>
                    <a:pt x="19" y="547"/>
                  </a:cubicBezTo>
                  <a:cubicBezTo>
                    <a:pt x="38" y="544"/>
                    <a:pt x="58" y="538"/>
                    <a:pt x="79" y="527"/>
                  </a:cubicBezTo>
                  <a:cubicBezTo>
                    <a:pt x="80" y="527"/>
                    <a:pt x="82" y="526"/>
                    <a:pt x="83" y="525"/>
                  </a:cubicBezTo>
                  <a:cubicBezTo>
                    <a:pt x="79" y="503"/>
                    <a:pt x="79" y="503"/>
                    <a:pt x="79" y="503"/>
                  </a:cubicBezTo>
                  <a:cubicBezTo>
                    <a:pt x="69" y="457"/>
                    <a:pt x="69" y="457"/>
                    <a:pt x="69" y="457"/>
                  </a:cubicBezTo>
                  <a:cubicBezTo>
                    <a:pt x="78" y="457"/>
                    <a:pt x="86" y="455"/>
                    <a:pt x="93" y="453"/>
                  </a:cubicBezTo>
                  <a:cubicBezTo>
                    <a:pt x="96" y="452"/>
                    <a:pt x="99" y="451"/>
                    <a:pt x="101" y="449"/>
                  </a:cubicBezTo>
                  <a:cubicBezTo>
                    <a:pt x="105" y="447"/>
                    <a:pt x="109" y="445"/>
                    <a:pt x="113" y="442"/>
                  </a:cubicBezTo>
                  <a:cubicBezTo>
                    <a:pt x="115" y="440"/>
                    <a:pt x="117" y="438"/>
                    <a:pt x="118" y="436"/>
                  </a:cubicBezTo>
                  <a:cubicBezTo>
                    <a:pt x="122" y="432"/>
                    <a:pt x="125" y="427"/>
                    <a:pt x="128" y="422"/>
                  </a:cubicBezTo>
                  <a:cubicBezTo>
                    <a:pt x="130" y="417"/>
                    <a:pt x="132" y="411"/>
                    <a:pt x="133" y="405"/>
                  </a:cubicBezTo>
                  <a:cubicBezTo>
                    <a:pt x="134" y="401"/>
                    <a:pt x="135" y="395"/>
                    <a:pt x="136" y="390"/>
                  </a:cubicBezTo>
                  <a:cubicBezTo>
                    <a:pt x="160" y="303"/>
                    <a:pt x="160" y="303"/>
                    <a:pt x="160" y="303"/>
                  </a:cubicBezTo>
                  <a:cubicBezTo>
                    <a:pt x="166" y="280"/>
                    <a:pt x="166" y="280"/>
                    <a:pt x="166" y="280"/>
                  </a:cubicBezTo>
                  <a:cubicBezTo>
                    <a:pt x="160" y="276"/>
                    <a:pt x="157" y="273"/>
                    <a:pt x="157" y="271"/>
                  </a:cubicBezTo>
                  <a:cubicBezTo>
                    <a:pt x="109" y="260"/>
                    <a:pt x="109" y="260"/>
                    <a:pt x="109" y="260"/>
                  </a:cubicBezTo>
                  <a:cubicBezTo>
                    <a:pt x="109" y="252"/>
                    <a:pt x="109" y="252"/>
                    <a:pt x="109" y="252"/>
                  </a:cubicBezTo>
                  <a:cubicBezTo>
                    <a:pt x="100" y="252"/>
                    <a:pt x="100" y="252"/>
                    <a:pt x="100" y="252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47" y="38"/>
                    <a:pt x="37" y="20"/>
                    <a:pt x="29" y="0"/>
                  </a:cubicBezTo>
                  <a:close/>
                  <a:moveTo>
                    <a:pt x="46" y="344"/>
                  </a:moveTo>
                  <a:cubicBezTo>
                    <a:pt x="74" y="344"/>
                    <a:pt x="74" y="344"/>
                    <a:pt x="74" y="344"/>
                  </a:cubicBezTo>
                  <a:cubicBezTo>
                    <a:pt x="73" y="362"/>
                    <a:pt x="67" y="380"/>
                    <a:pt x="57" y="397"/>
                  </a:cubicBezTo>
                  <a:cubicBezTo>
                    <a:pt x="46" y="344"/>
                    <a:pt x="46" y="344"/>
                    <a:pt x="46" y="344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403"/>
            <p:cNvSpPr>
              <a:spLocks/>
            </p:cNvSpPr>
            <p:nvPr/>
          </p:nvSpPr>
          <p:spPr bwMode="auto">
            <a:xfrm>
              <a:off x="6943427" y="2424187"/>
              <a:ext cx="27384" cy="51197"/>
            </a:xfrm>
            <a:custGeom>
              <a:avLst/>
              <a:gdLst>
                <a:gd name="T0" fmla="*/ 28 w 28"/>
                <a:gd name="T1" fmla="*/ 0 h 53"/>
                <a:gd name="T2" fmla="*/ 0 w 28"/>
                <a:gd name="T3" fmla="*/ 0 h 53"/>
                <a:gd name="T4" fmla="*/ 11 w 28"/>
                <a:gd name="T5" fmla="*/ 53 h 53"/>
                <a:gd name="T6" fmla="*/ 28 w 28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3">
                  <a:moveTo>
                    <a:pt x="2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1" y="36"/>
                    <a:pt x="27" y="18"/>
                    <a:pt x="28" y="0"/>
                  </a:cubicBez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404"/>
            <p:cNvSpPr>
              <a:spLocks/>
            </p:cNvSpPr>
            <p:nvPr/>
          </p:nvSpPr>
          <p:spPr bwMode="auto">
            <a:xfrm>
              <a:off x="7175599" y="1991990"/>
              <a:ext cx="32147" cy="73819"/>
            </a:xfrm>
            <a:custGeom>
              <a:avLst/>
              <a:gdLst>
                <a:gd name="T0" fmla="*/ 33 w 33"/>
                <a:gd name="T1" fmla="*/ 39 h 76"/>
                <a:gd name="T2" fmla="*/ 21 w 33"/>
                <a:gd name="T3" fmla="*/ 29 h 76"/>
                <a:gd name="T4" fmla="*/ 0 w 33"/>
                <a:gd name="T5" fmla="*/ 0 h 76"/>
                <a:gd name="T6" fmla="*/ 5 w 33"/>
                <a:gd name="T7" fmla="*/ 56 h 76"/>
                <a:gd name="T8" fmla="*/ 21 w 33"/>
                <a:gd name="T9" fmla="*/ 76 h 76"/>
                <a:gd name="T10" fmla="*/ 24 w 33"/>
                <a:gd name="T11" fmla="*/ 69 h 76"/>
                <a:gd name="T12" fmla="*/ 25 w 33"/>
                <a:gd name="T13" fmla="*/ 66 h 76"/>
                <a:gd name="T14" fmla="*/ 31 w 33"/>
                <a:gd name="T15" fmla="*/ 46 h 76"/>
                <a:gd name="T16" fmla="*/ 33 w 33"/>
                <a:gd name="T1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76">
                  <a:moveTo>
                    <a:pt x="33" y="39"/>
                  </a:moveTo>
                  <a:cubicBezTo>
                    <a:pt x="29" y="37"/>
                    <a:pt x="25" y="34"/>
                    <a:pt x="21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10" y="67"/>
                    <a:pt x="15" y="74"/>
                    <a:pt x="21" y="7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3" y="39"/>
                    <a:pt x="33" y="39"/>
                    <a:pt x="33" y="39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Freeform 405"/>
            <p:cNvSpPr>
              <a:spLocks/>
            </p:cNvSpPr>
            <p:nvPr/>
          </p:nvSpPr>
          <p:spPr bwMode="auto">
            <a:xfrm>
              <a:off x="7151787" y="2058665"/>
              <a:ext cx="63103" cy="244078"/>
            </a:xfrm>
            <a:custGeom>
              <a:avLst/>
              <a:gdLst>
                <a:gd name="T0" fmla="*/ 62 w 65"/>
                <a:gd name="T1" fmla="*/ 4 h 253"/>
                <a:gd name="T2" fmla="*/ 49 w 65"/>
                <a:gd name="T3" fmla="*/ 0 h 253"/>
                <a:gd name="T4" fmla="*/ 49 w 65"/>
                <a:gd name="T5" fmla="*/ 7 h 253"/>
                <a:gd name="T6" fmla="*/ 43 w 65"/>
                <a:gd name="T7" fmla="*/ 43 h 253"/>
                <a:gd name="T8" fmla="*/ 0 w 65"/>
                <a:gd name="T9" fmla="*/ 203 h 253"/>
                <a:gd name="T10" fmla="*/ 9 w 65"/>
                <a:gd name="T11" fmla="*/ 253 h 253"/>
                <a:gd name="T12" fmla="*/ 43 w 65"/>
                <a:gd name="T13" fmla="*/ 242 h 253"/>
                <a:gd name="T14" fmla="*/ 53 w 65"/>
                <a:gd name="T15" fmla="*/ 147 h 253"/>
                <a:gd name="T16" fmla="*/ 62 w 65"/>
                <a:gd name="T17" fmla="*/ 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53">
                  <a:moveTo>
                    <a:pt x="62" y="4"/>
                  </a:moveTo>
                  <a:cubicBezTo>
                    <a:pt x="58" y="4"/>
                    <a:pt x="53" y="3"/>
                    <a:pt x="49" y="0"/>
                  </a:cubicBezTo>
                  <a:cubicBezTo>
                    <a:pt x="49" y="2"/>
                    <a:pt x="49" y="4"/>
                    <a:pt x="49" y="7"/>
                  </a:cubicBezTo>
                  <a:cubicBezTo>
                    <a:pt x="48" y="19"/>
                    <a:pt x="46" y="31"/>
                    <a:pt x="43" y="43"/>
                  </a:cubicBezTo>
                  <a:cubicBezTo>
                    <a:pt x="24" y="88"/>
                    <a:pt x="9" y="141"/>
                    <a:pt x="0" y="203"/>
                  </a:cubicBezTo>
                  <a:cubicBezTo>
                    <a:pt x="9" y="253"/>
                    <a:pt x="9" y="253"/>
                    <a:pt x="9" y="253"/>
                  </a:cubicBezTo>
                  <a:cubicBezTo>
                    <a:pt x="43" y="242"/>
                    <a:pt x="43" y="242"/>
                    <a:pt x="43" y="242"/>
                  </a:cubicBezTo>
                  <a:cubicBezTo>
                    <a:pt x="53" y="147"/>
                    <a:pt x="53" y="147"/>
                    <a:pt x="53" y="147"/>
                  </a:cubicBezTo>
                  <a:cubicBezTo>
                    <a:pt x="62" y="99"/>
                    <a:pt x="65" y="51"/>
                    <a:pt x="62" y="4"/>
                  </a:cubicBezTo>
                  <a:close/>
                </a:path>
              </a:pathLst>
            </a:custGeom>
            <a:solidFill>
              <a:srgbClr val="EC8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Freeform 407"/>
            <p:cNvSpPr>
              <a:spLocks/>
            </p:cNvSpPr>
            <p:nvPr/>
          </p:nvSpPr>
          <p:spPr bwMode="auto">
            <a:xfrm>
              <a:off x="7200602" y="2037234"/>
              <a:ext cx="21431" cy="21431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20 h 23"/>
                <a:gd name="T4" fmla="*/ 23 w 23"/>
                <a:gd name="T5" fmla="*/ 13 h 23"/>
                <a:gd name="T6" fmla="*/ 20 w 23"/>
                <a:gd name="T7" fmla="*/ 6 h 23"/>
                <a:gd name="T8" fmla="*/ 6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10" y="23"/>
                    <a:pt x="18" y="21"/>
                    <a:pt x="23" y="13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EC8E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Freeform 408"/>
            <p:cNvSpPr>
              <a:spLocks/>
            </p:cNvSpPr>
            <p:nvPr/>
          </p:nvSpPr>
          <p:spPr bwMode="auto">
            <a:xfrm>
              <a:off x="7010102" y="2094384"/>
              <a:ext cx="46434" cy="51197"/>
            </a:xfrm>
            <a:custGeom>
              <a:avLst/>
              <a:gdLst>
                <a:gd name="T0" fmla="*/ 26 w 48"/>
                <a:gd name="T1" fmla="*/ 16 h 54"/>
                <a:gd name="T2" fmla="*/ 12 w 48"/>
                <a:gd name="T3" fmla="*/ 0 h 54"/>
                <a:gd name="T4" fmla="*/ 0 w 48"/>
                <a:gd name="T5" fmla="*/ 31 h 54"/>
                <a:gd name="T6" fmla="*/ 17 w 48"/>
                <a:gd name="T7" fmla="*/ 20 h 54"/>
                <a:gd name="T8" fmla="*/ 31 w 48"/>
                <a:gd name="T9" fmla="*/ 53 h 54"/>
                <a:gd name="T10" fmla="*/ 48 w 48"/>
                <a:gd name="T11" fmla="*/ 54 h 54"/>
                <a:gd name="T12" fmla="*/ 26 w 48"/>
                <a:gd name="T13" fmla="*/ 1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4">
                  <a:moveTo>
                    <a:pt x="26" y="16"/>
                  </a:moveTo>
                  <a:cubicBezTo>
                    <a:pt x="21" y="10"/>
                    <a:pt x="17" y="4"/>
                    <a:pt x="1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0" y="39"/>
                    <a:pt x="33" y="26"/>
                    <a:pt x="26" y="16"/>
                  </a:cubicBezTo>
                  <a:close/>
                </a:path>
              </a:pathLst>
            </a:custGeom>
            <a:solidFill>
              <a:srgbClr val="897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Freeform 409"/>
            <p:cNvSpPr>
              <a:spLocks/>
            </p:cNvSpPr>
            <p:nvPr/>
          </p:nvSpPr>
          <p:spPr bwMode="auto">
            <a:xfrm>
              <a:off x="7010102" y="2113434"/>
              <a:ext cx="29766" cy="30956"/>
            </a:xfrm>
            <a:custGeom>
              <a:avLst/>
              <a:gdLst>
                <a:gd name="T0" fmla="*/ 25 w 25"/>
                <a:gd name="T1" fmla="*/ 26 h 26"/>
                <a:gd name="T2" fmla="*/ 14 w 25"/>
                <a:gd name="T3" fmla="*/ 0 h 26"/>
                <a:gd name="T4" fmla="*/ 0 w 25"/>
                <a:gd name="T5" fmla="*/ 9 h 26"/>
                <a:gd name="T6" fmla="*/ 11 w 25"/>
                <a:gd name="T7" fmla="*/ 26 h 26"/>
                <a:gd name="T8" fmla="*/ 25 w 25"/>
                <a:gd name="T9" fmla="*/ 26 h 26"/>
                <a:gd name="T10" fmla="*/ 25 w 25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6">
                  <a:moveTo>
                    <a:pt x="25" y="26"/>
                  </a:moveTo>
                  <a:lnTo>
                    <a:pt x="14" y="0"/>
                  </a:lnTo>
                  <a:lnTo>
                    <a:pt x="0" y="9"/>
                  </a:lnTo>
                  <a:lnTo>
                    <a:pt x="11" y="26"/>
                  </a:lnTo>
                  <a:lnTo>
                    <a:pt x="25" y="26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9" name="Freeform 410"/>
            <p:cNvSpPr>
              <a:spLocks/>
            </p:cNvSpPr>
            <p:nvPr/>
          </p:nvSpPr>
          <p:spPr bwMode="auto">
            <a:xfrm>
              <a:off x="7083921" y="2044378"/>
              <a:ext cx="17859" cy="103584"/>
            </a:xfrm>
            <a:custGeom>
              <a:avLst/>
              <a:gdLst>
                <a:gd name="T0" fmla="*/ 0 w 18"/>
                <a:gd name="T1" fmla="*/ 107 h 107"/>
                <a:gd name="T2" fmla="*/ 16 w 18"/>
                <a:gd name="T3" fmla="*/ 107 h 107"/>
                <a:gd name="T4" fmla="*/ 18 w 18"/>
                <a:gd name="T5" fmla="*/ 0 h 107"/>
                <a:gd name="T6" fmla="*/ 0 w 18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7">
                  <a:moveTo>
                    <a:pt x="0" y="107"/>
                  </a:moveTo>
                  <a:cubicBezTo>
                    <a:pt x="16" y="107"/>
                    <a:pt x="16" y="107"/>
                    <a:pt x="16" y="107"/>
                  </a:cubicBezTo>
                  <a:cubicBezTo>
                    <a:pt x="14" y="76"/>
                    <a:pt x="14" y="40"/>
                    <a:pt x="18" y="0"/>
                  </a:cubicBezTo>
                  <a:cubicBezTo>
                    <a:pt x="0" y="107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411"/>
            <p:cNvSpPr>
              <a:spLocks/>
            </p:cNvSpPr>
            <p:nvPr/>
          </p:nvSpPr>
          <p:spPr bwMode="auto">
            <a:xfrm>
              <a:off x="7123211" y="2150344"/>
              <a:ext cx="44053" cy="198834"/>
            </a:xfrm>
            <a:custGeom>
              <a:avLst/>
              <a:gdLst>
                <a:gd name="T0" fmla="*/ 9 w 37"/>
                <a:gd name="T1" fmla="*/ 0 h 167"/>
                <a:gd name="T2" fmla="*/ 0 w 37"/>
                <a:gd name="T3" fmla="*/ 8 h 167"/>
                <a:gd name="T4" fmla="*/ 31 w 37"/>
                <a:gd name="T5" fmla="*/ 167 h 167"/>
                <a:gd name="T6" fmla="*/ 37 w 37"/>
                <a:gd name="T7" fmla="*/ 160 h 167"/>
                <a:gd name="T8" fmla="*/ 36 w 37"/>
                <a:gd name="T9" fmla="*/ 158 h 167"/>
                <a:gd name="T10" fmla="*/ 35 w 37"/>
                <a:gd name="T11" fmla="*/ 149 h 167"/>
                <a:gd name="T12" fmla="*/ 34 w 37"/>
                <a:gd name="T13" fmla="*/ 142 h 167"/>
                <a:gd name="T14" fmla="*/ 32 w 37"/>
                <a:gd name="T15" fmla="*/ 135 h 167"/>
                <a:gd name="T16" fmla="*/ 31 w 37"/>
                <a:gd name="T17" fmla="*/ 128 h 167"/>
                <a:gd name="T18" fmla="*/ 24 w 37"/>
                <a:gd name="T19" fmla="*/ 88 h 167"/>
                <a:gd name="T20" fmla="*/ 9 w 37"/>
                <a:gd name="T21" fmla="*/ 0 h 167"/>
                <a:gd name="T22" fmla="*/ 9 w 37"/>
                <a:gd name="T2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67">
                  <a:moveTo>
                    <a:pt x="9" y="0"/>
                  </a:moveTo>
                  <a:lnTo>
                    <a:pt x="0" y="8"/>
                  </a:lnTo>
                  <a:lnTo>
                    <a:pt x="31" y="167"/>
                  </a:lnTo>
                  <a:lnTo>
                    <a:pt x="37" y="160"/>
                  </a:lnTo>
                  <a:lnTo>
                    <a:pt x="36" y="158"/>
                  </a:lnTo>
                  <a:lnTo>
                    <a:pt x="35" y="149"/>
                  </a:lnTo>
                  <a:lnTo>
                    <a:pt x="34" y="142"/>
                  </a:lnTo>
                  <a:lnTo>
                    <a:pt x="32" y="135"/>
                  </a:lnTo>
                  <a:lnTo>
                    <a:pt x="31" y="128"/>
                  </a:lnTo>
                  <a:lnTo>
                    <a:pt x="24" y="88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412"/>
            <p:cNvSpPr>
              <a:spLocks/>
            </p:cNvSpPr>
            <p:nvPr/>
          </p:nvSpPr>
          <p:spPr bwMode="auto">
            <a:xfrm>
              <a:off x="6950571" y="2150344"/>
              <a:ext cx="209550" cy="198834"/>
            </a:xfrm>
            <a:custGeom>
              <a:avLst/>
              <a:gdLst>
                <a:gd name="T0" fmla="*/ 145 w 176"/>
                <a:gd name="T1" fmla="*/ 8 h 167"/>
                <a:gd name="T2" fmla="*/ 0 w 176"/>
                <a:gd name="T3" fmla="*/ 0 h 167"/>
                <a:gd name="T4" fmla="*/ 38 w 176"/>
                <a:gd name="T5" fmla="*/ 156 h 167"/>
                <a:gd name="T6" fmla="*/ 45 w 176"/>
                <a:gd name="T7" fmla="*/ 156 h 167"/>
                <a:gd name="T8" fmla="*/ 176 w 176"/>
                <a:gd name="T9" fmla="*/ 167 h 167"/>
                <a:gd name="T10" fmla="*/ 145 w 176"/>
                <a:gd name="T11" fmla="*/ 8 h 167"/>
                <a:gd name="T12" fmla="*/ 145 w 176"/>
                <a:gd name="T13" fmla="*/ 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167">
                  <a:moveTo>
                    <a:pt x="145" y="8"/>
                  </a:moveTo>
                  <a:lnTo>
                    <a:pt x="0" y="0"/>
                  </a:lnTo>
                  <a:lnTo>
                    <a:pt x="38" y="156"/>
                  </a:lnTo>
                  <a:lnTo>
                    <a:pt x="45" y="156"/>
                  </a:lnTo>
                  <a:lnTo>
                    <a:pt x="176" y="167"/>
                  </a:lnTo>
                  <a:lnTo>
                    <a:pt x="145" y="8"/>
                  </a:lnTo>
                  <a:lnTo>
                    <a:pt x="145" y="8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413"/>
            <p:cNvSpPr>
              <a:spLocks/>
            </p:cNvSpPr>
            <p:nvPr/>
          </p:nvSpPr>
          <p:spPr bwMode="auto">
            <a:xfrm>
              <a:off x="7163693" y="2312269"/>
              <a:ext cx="44053" cy="15478"/>
            </a:xfrm>
            <a:custGeom>
              <a:avLst/>
              <a:gdLst>
                <a:gd name="T0" fmla="*/ 13 w 37"/>
                <a:gd name="T1" fmla="*/ 0 h 13"/>
                <a:gd name="T2" fmla="*/ 0 w 37"/>
                <a:gd name="T3" fmla="*/ 6 h 13"/>
                <a:gd name="T4" fmla="*/ 1 w 37"/>
                <a:gd name="T5" fmla="*/ 13 h 13"/>
                <a:gd name="T6" fmla="*/ 19 w 37"/>
                <a:gd name="T7" fmla="*/ 4 h 13"/>
                <a:gd name="T8" fmla="*/ 37 w 37"/>
                <a:gd name="T9" fmla="*/ 4 h 13"/>
                <a:gd name="T10" fmla="*/ 13 w 37"/>
                <a:gd name="T11" fmla="*/ 0 h 13"/>
                <a:gd name="T12" fmla="*/ 13 w 3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3">
                  <a:moveTo>
                    <a:pt x="13" y="0"/>
                  </a:moveTo>
                  <a:lnTo>
                    <a:pt x="0" y="6"/>
                  </a:lnTo>
                  <a:lnTo>
                    <a:pt x="1" y="13"/>
                  </a:lnTo>
                  <a:lnTo>
                    <a:pt x="19" y="4"/>
                  </a:lnTo>
                  <a:lnTo>
                    <a:pt x="37" y="4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414"/>
            <p:cNvSpPr>
              <a:spLocks/>
            </p:cNvSpPr>
            <p:nvPr/>
          </p:nvSpPr>
          <p:spPr bwMode="auto">
            <a:xfrm>
              <a:off x="7167265" y="2328937"/>
              <a:ext cx="54769" cy="20241"/>
            </a:xfrm>
            <a:custGeom>
              <a:avLst/>
              <a:gdLst>
                <a:gd name="T0" fmla="*/ 19 w 56"/>
                <a:gd name="T1" fmla="*/ 0 h 21"/>
                <a:gd name="T2" fmla="*/ 0 w 56"/>
                <a:gd name="T3" fmla="*/ 12 h 21"/>
                <a:gd name="T4" fmla="*/ 56 w 56"/>
                <a:gd name="T5" fmla="*/ 21 h 21"/>
                <a:gd name="T6" fmla="*/ 40 w 56"/>
                <a:gd name="T7" fmla="*/ 11 h 21"/>
                <a:gd name="T8" fmla="*/ 19 w 5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21">
                  <a:moveTo>
                    <a:pt x="19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48" y="19"/>
                    <a:pt x="43" y="16"/>
                    <a:pt x="40" y="11"/>
                  </a:cubicBezTo>
                  <a:cubicBezTo>
                    <a:pt x="19" y="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415"/>
            <p:cNvSpPr>
              <a:spLocks/>
            </p:cNvSpPr>
            <p:nvPr/>
          </p:nvSpPr>
          <p:spPr bwMode="auto">
            <a:xfrm>
              <a:off x="7106543" y="2351559"/>
              <a:ext cx="33338" cy="27384"/>
            </a:xfrm>
            <a:custGeom>
              <a:avLst/>
              <a:gdLst>
                <a:gd name="T0" fmla="*/ 8 w 34"/>
                <a:gd name="T1" fmla="*/ 3 h 29"/>
                <a:gd name="T2" fmla="*/ 0 w 34"/>
                <a:gd name="T3" fmla="*/ 0 h 29"/>
                <a:gd name="T4" fmla="*/ 24 w 34"/>
                <a:gd name="T5" fmla="*/ 25 h 29"/>
                <a:gd name="T6" fmla="*/ 34 w 34"/>
                <a:gd name="T7" fmla="*/ 29 h 29"/>
                <a:gd name="T8" fmla="*/ 31 w 34"/>
                <a:gd name="T9" fmla="*/ 23 h 29"/>
                <a:gd name="T10" fmla="*/ 9 w 34"/>
                <a:gd name="T11" fmla="*/ 3 h 29"/>
                <a:gd name="T12" fmla="*/ 8 w 34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9">
                  <a:moveTo>
                    <a:pt x="8" y="3"/>
                  </a:moveTo>
                  <a:cubicBezTo>
                    <a:pt x="5" y="1"/>
                    <a:pt x="2" y="0"/>
                    <a:pt x="0" y="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416"/>
            <p:cNvSpPr>
              <a:spLocks/>
            </p:cNvSpPr>
            <p:nvPr/>
          </p:nvSpPr>
          <p:spPr bwMode="auto">
            <a:xfrm>
              <a:off x="7089874" y="2352750"/>
              <a:ext cx="14288" cy="7144"/>
            </a:xfrm>
            <a:custGeom>
              <a:avLst/>
              <a:gdLst>
                <a:gd name="T0" fmla="*/ 14 w 14"/>
                <a:gd name="T1" fmla="*/ 8 h 8"/>
                <a:gd name="T2" fmla="*/ 14 w 14"/>
                <a:gd name="T3" fmla="*/ 8 h 8"/>
                <a:gd name="T4" fmla="*/ 12 w 14"/>
                <a:gd name="T5" fmla="*/ 1 h 8"/>
                <a:gd name="T6" fmla="*/ 0 w 14"/>
                <a:gd name="T7" fmla="*/ 0 h 8"/>
                <a:gd name="T8" fmla="*/ 3 w 14"/>
                <a:gd name="T9" fmla="*/ 1 h 8"/>
                <a:gd name="T10" fmla="*/ 14 w 1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1" y="5"/>
                    <a:pt x="10" y="2"/>
                    <a:pt x="1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14" y="8"/>
                    <a:pt x="14" y="8"/>
                    <a:pt x="14" y="8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417"/>
            <p:cNvSpPr>
              <a:spLocks/>
            </p:cNvSpPr>
            <p:nvPr/>
          </p:nvSpPr>
          <p:spPr bwMode="auto">
            <a:xfrm>
              <a:off x="7081540" y="2350369"/>
              <a:ext cx="35719" cy="25003"/>
            </a:xfrm>
            <a:custGeom>
              <a:avLst/>
              <a:gdLst>
                <a:gd name="T0" fmla="*/ 24 w 37"/>
                <a:gd name="T1" fmla="*/ 11 h 26"/>
                <a:gd name="T2" fmla="*/ 23 w 37"/>
                <a:gd name="T3" fmla="*/ 10 h 26"/>
                <a:gd name="T4" fmla="*/ 12 w 37"/>
                <a:gd name="T5" fmla="*/ 3 h 26"/>
                <a:gd name="T6" fmla="*/ 9 w 37"/>
                <a:gd name="T7" fmla="*/ 2 h 26"/>
                <a:gd name="T8" fmla="*/ 0 w 37"/>
                <a:gd name="T9" fmla="*/ 0 h 26"/>
                <a:gd name="T10" fmla="*/ 37 w 37"/>
                <a:gd name="T11" fmla="*/ 26 h 26"/>
                <a:gd name="T12" fmla="*/ 24 w 37"/>
                <a:gd name="T1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24" y="11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5" y="1"/>
                    <a:pt x="2" y="0"/>
                    <a:pt x="0" y="0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24" y="11"/>
                    <a:pt x="24" y="11"/>
                    <a:pt x="24" y="11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418"/>
            <p:cNvSpPr>
              <a:spLocks/>
            </p:cNvSpPr>
            <p:nvPr/>
          </p:nvSpPr>
          <p:spPr bwMode="auto">
            <a:xfrm>
              <a:off x="7114877" y="2353940"/>
              <a:ext cx="21431" cy="20241"/>
            </a:xfrm>
            <a:custGeom>
              <a:avLst/>
              <a:gdLst>
                <a:gd name="T0" fmla="*/ 14 w 22"/>
                <a:gd name="T1" fmla="*/ 2 h 20"/>
                <a:gd name="T2" fmla="*/ 0 w 22"/>
                <a:gd name="T3" fmla="*/ 0 h 20"/>
                <a:gd name="T4" fmla="*/ 22 w 22"/>
                <a:gd name="T5" fmla="*/ 20 h 20"/>
                <a:gd name="T6" fmla="*/ 15 w 22"/>
                <a:gd name="T7" fmla="*/ 9 h 20"/>
                <a:gd name="T8" fmla="*/ 14 w 22"/>
                <a:gd name="T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0">
                  <a:moveTo>
                    <a:pt x="14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6"/>
                    <a:pt x="13" y="3"/>
                    <a:pt x="14" y="2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419"/>
            <p:cNvSpPr>
              <a:spLocks/>
            </p:cNvSpPr>
            <p:nvPr/>
          </p:nvSpPr>
          <p:spPr bwMode="auto">
            <a:xfrm>
              <a:off x="7129165" y="2353940"/>
              <a:ext cx="38100" cy="19050"/>
            </a:xfrm>
            <a:custGeom>
              <a:avLst/>
              <a:gdLst>
                <a:gd name="T0" fmla="*/ 11 w 40"/>
                <a:gd name="T1" fmla="*/ 4 h 19"/>
                <a:gd name="T2" fmla="*/ 8 w 40"/>
                <a:gd name="T3" fmla="*/ 3 h 19"/>
                <a:gd name="T4" fmla="*/ 0 w 40"/>
                <a:gd name="T5" fmla="*/ 2 h 19"/>
                <a:gd name="T6" fmla="*/ 20 w 40"/>
                <a:gd name="T7" fmla="*/ 19 h 19"/>
                <a:gd name="T8" fmla="*/ 40 w 40"/>
                <a:gd name="T9" fmla="*/ 14 h 19"/>
                <a:gd name="T10" fmla="*/ 24 w 40"/>
                <a:gd name="T11" fmla="*/ 14 h 19"/>
                <a:gd name="T12" fmla="*/ 11 w 40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9">
                  <a:moveTo>
                    <a:pt x="11" y="4"/>
                  </a:moveTo>
                  <a:cubicBezTo>
                    <a:pt x="10" y="4"/>
                    <a:pt x="9" y="3"/>
                    <a:pt x="8" y="3"/>
                  </a:cubicBezTo>
                  <a:cubicBezTo>
                    <a:pt x="4" y="1"/>
                    <a:pt x="1" y="0"/>
                    <a:pt x="0" y="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1" y="4"/>
                    <a:pt x="11" y="4"/>
                    <a:pt x="11" y="4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420"/>
            <p:cNvSpPr>
              <a:spLocks/>
            </p:cNvSpPr>
            <p:nvPr/>
          </p:nvSpPr>
          <p:spPr bwMode="auto">
            <a:xfrm>
              <a:off x="7136308" y="2357512"/>
              <a:ext cx="40481" cy="10716"/>
            </a:xfrm>
            <a:custGeom>
              <a:avLst/>
              <a:gdLst>
                <a:gd name="T0" fmla="*/ 0 w 42"/>
                <a:gd name="T1" fmla="*/ 0 h 11"/>
                <a:gd name="T2" fmla="*/ 3 w 42"/>
                <a:gd name="T3" fmla="*/ 1 h 11"/>
                <a:gd name="T4" fmla="*/ 16 w 42"/>
                <a:gd name="T5" fmla="*/ 11 h 11"/>
                <a:gd name="T6" fmla="*/ 32 w 42"/>
                <a:gd name="T7" fmla="*/ 11 h 11"/>
                <a:gd name="T8" fmla="*/ 42 w 42"/>
                <a:gd name="T9" fmla="*/ 4 h 11"/>
                <a:gd name="T10" fmla="*/ 0 w 4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421"/>
            <p:cNvSpPr>
              <a:spLocks/>
            </p:cNvSpPr>
            <p:nvPr/>
          </p:nvSpPr>
          <p:spPr bwMode="auto">
            <a:xfrm>
              <a:off x="7126783" y="2395612"/>
              <a:ext cx="75009" cy="48816"/>
            </a:xfrm>
            <a:custGeom>
              <a:avLst/>
              <a:gdLst>
                <a:gd name="T0" fmla="*/ 0 w 77"/>
                <a:gd name="T1" fmla="*/ 2 h 51"/>
                <a:gd name="T2" fmla="*/ 0 w 77"/>
                <a:gd name="T3" fmla="*/ 18 h 51"/>
                <a:gd name="T4" fmla="*/ 9 w 77"/>
                <a:gd name="T5" fmla="*/ 29 h 51"/>
                <a:gd name="T6" fmla="*/ 26 w 77"/>
                <a:gd name="T7" fmla="*/ 51 h 51"/>
                <a:gd name="T8" fmla="*/ 51 w 77"/>
                <a:gd name="T9" fmla="*/ 29 h 51"/>
                <a:gd name="T10" fmla="*/ 77 w 77"/>
                <a:gd name="T11" fmla="*/ 4 h 51"/>
                <a:gd name="T12" fmla="*/ 26 w 77"/>
                <a:gd name="T13" fmla="*/ 6 h 51"/>
                <a:gd name="T14" fmla="*/ 10 w 77"/>
                <a:gd name="T15" fmla="*/ 0 h 51"/>
                <a:gd name="T16" fmla="*/ 0 w 77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51">
                  <a:moveTo>
                    <a:pt x="0" y="2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0" y="5"/>
                    <a:pt x="15" y="3"/>
                    <a:pt x="10" y="0"/>
                  </a:cubicBezTo>
                  <a:cubicBezTo>
                    <a:pt x="6" y="0"/>
                    <a:pt x="3" y="1"/>
                    <a:pt x="0" y="2"/>
                  </a:cubicBezTo>
                  <a:close/>
                </a:path>
              </a:pathLst>
            </a:custGeom>
            <a:solidFill>
              <a:srgbClr val="B16A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422"/>
            <p:cNvSpPr>
              <a:spLocks/>
            </p:cNvSpPr>
            <p:nvPr/>
          </p:nvSpPr>
          <p:spPr bwMode="auto">
            <a:xfrm>
              <a:off x="7110115" y="2397994"/>
              <a:ext cx="25003" cy="26194"/>
            </a:xfrm>
            <a:custGeom>
              <a:avLst/>
              <a:gdLst>
                <a:gd name="T0" fmla="*/ 18 w 27"/>
                <a:gd name="T1" fmla="*/ 16 h 27"/>
                <a:gd name="T2" fmla="*/ 18 w 27"/>
                <a:gd name="T3" fmla="*/ 0 h 27"/>
                <a:gd name="T4" fmla="*/ 0 w 27"/>
                <a:gd name="T5" fmla="*/ 1 h 27"/>
                <a:gd name="T6" fmla="*/ 0 w 27"/>
                <a:gd name="T7" fmla="*/ 27 h 27"/>
                <a:gd name="T8" fmla="*/ 27 w 27"/>
                <a:gd name="T9" fmla="*/ 27 h 27"/>
                <a:gd name="T10" fmla="*/ 18 w 27"/>
                <a:gd name="T11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18" y="16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1"/>
                    <a:pt x="5" y="1"/>
                    <a:pt x="0" y="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9" y="27"/>
                    <a:pt x="18" y="27"/>
                    <a:pt x="27" y="27"/>
                  </a:cubicBezTo>
                  <a:cubicBezTo>
                    <a:pt x="18" y="16"/>
                    <a:pt x="18" y="16"/>
                    <a:pt x="18" y="16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423"/>
            <p:cNvSpPr>
              <a:spLocks/>
            </p:cNvSpPr>
            <p:nvPr/>
          </p:nvSpPr>
          <p:spPr bwMode="auto">
            <a:xfrm>
              <a:off x="7088683" y="2374181"/>
              <a:ext cx="47625" cy="25003"/>
            </a:xfrm>
            <a:custGeom>
              <a:avLst/>
              <a:gdLst>
                <a:gd name="T0" fmla="*/ 22 w 50"/>
                <a:gd name="T1" fmla="*/ 26 h 26"/>
                <a:gd name="T2" fmla="*/ 40 w 50"/>
                <a:gd name="T3" fmla="*/ 25 h 26"/>
                <a:gd name="T4" fmla="*/ 50 w 50"/>
                <a:gd name="T5" fmla="*/ 23 h 26"/>
                <a:gd name="T6" fmla="*/ 37 w 50"/>
                <a:gd name="T7" fmla="*/ 12 h 26"/>
                <a:gd name="T8" fmla="*/ 0 w 50"/>
                <a:gd name="T9" fmla="*/ 0 h 26"/>
                <a:gd name="T10" fmla="*/ 5 w 50"/>
                <a:gd name="T11" fmla="*/ 19 h 26"/>
                <a:gd name="T12" fmla="*/ 22 w 5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6">
                  <a:moveTo>
                    <a:pt x="22" y="26"/>
                  </a:moveTo>
                  <a:cubicBezTo>
                    <a:pt x="27" y="26"/>
                    <a:pt x="33" y="26"/>
                    <a:pt x="40" y="25"/>
                  </a:cubicBezTo>
                  <a:cubicBezTo>
                    <a:pt x="43" y="24"/>
                    <a:pt x="46" y="23"/>
                    <a:pt x="50" y="23"/>
                  </a:cubicBezTo>
                  <a:cubicBezTo>
                    <a:pt x="45" y="20"/>
                    <a:pt x="41" y="16"/>
                    <a:pt x="37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9" y="23"/>
                    <a:pt x="14" y="25"/>
                    <a:pt x="22" y="26"/>
                  </a:cubicBez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424"/>
            <p:cNvSpPr>
              <a:spLocks/>
            </p:cNvSpPr>
            <p:nvPr/>
          </p:nvSpPr>
          <p:spPr bwMode="auto">
            <a:xfrm>
              <a:off x="7167265" y="2362275"/>
              <a:ext cx="27384" cy="23813"/>
            </a:xfrm>
            <a:custGeom>
              <a:avLst/>
              <a:gdLst>
                <a:gd name="T0" fmla="*/ 0 w 28"/>
                <a:gd name="T1" fmla="*/ 15 h 25"/>
                <a:gd name="T2" fmla="*/ 9 w 28"/>
                <a:gd name="T3" fmla="*/ 20 h 25"/>
                <a:gd name="T4" fmla="*/ 28 w 28"/>
                <a:gd name="T5" fmla="*/ 25 h 25"/>
                <a:gd name="T6" fmla="*/ 21 w 28"/>
                <a:gd name="T7" fmla="*/ 21 h 25"/>
                <a:gd name="T8" fmla="*/ 15 w 28"/>
                <a:gd name="T9" fmla="*/ 18 h 25"/>
                <a:gd name="T10" fmla="*/ 11 w 28"/>
                <a:gd name="T11" fmla="*/ 12 h 25"/>
                <a:gd name="T12" fmla="*/ 16 w 28"/>
                <a:gd name="T13" fmla="*/ 0 h 25"/>
                <a:gd name="T14" fmla="*/ 0 w 28"/>
                <a:gd name="T1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5">
                  <a:moveTo>
                    <a:pt x="0" y="15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9" y="21"/>
                    <a:pt x="16" y="19"/>
                    <a:pt x="15" y="18"/>
                  </a:cubicBezTo>
                  <a:cubicBezTo>
                    <a:pt x="13" y="16"/>
                    <a:pt x="12" y="14"/>
                    <a:pt x="11" y="12"/>
                  </a:cubicBezTo>
                  <a:cubicBezTo>
                    <a:pt x="17" y="7"/>
                    <a:pt x="19" y="3"/>
                    <a:pt x="16" y="0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4" name="Freeform 425"/>
            <p:cNvSpPr>
              <a:spLocks/>
            </p:cNvSpPr>
            <p:nvPr/>
          </p:nvSpPr>
          <p:spPr bwMode="auto">
            <a:xfrm>
              <a:off x="7177980" y="2362275"/>
              <a:ext cx="44053" cy="16669"/>
            </a:xfrm>
            <a:custGeom>
              <a:avLst/>
              <a:gdLst>
                <a:gd name="T0" fmla="*/ 0 w 45"/>
                <a:gd name="T1" fmla="*/ 12 h 18"/>
                <a:gd name="T2" fmla="*/ 4 w 45"/>
                <a:gd name="T3" fmla="*/ 18 h 18"/>
                <a:gd name="T4" fmla="*/ 33 w 45"/>
                <a:gd name="T5" fmla="*/ 10 h 18"/>
                <a:gd name="T6" fmla="*/ 45 w 45"/>
                <a:gd name="T7" fmla="*/ 4 h 18"/>
                <a:gd name="T8" fmla="*/ 5 w 45"/>
                <a:gd name="T9" fmla="*/ 0 h 18"/>
                <a:gd name="T10" fmla="*/ 0 w 45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8">
                  <a:moveTo>
                    <a:pt x="0" y="12"/>
                  </a:moveTo>
                  <a:cubicBezTo>
                    <a:pt x="1" y="14"/>
                    <a:pt x="2" y="16"/>
                    <a:pt x="4" y="18"/>
                  </a:cubicBezTo>
                  <a:cubicBezTo>
                    <a:pt x="15" y="16"/>
                    <a:pt x="25" y="14"/>
                    <a:pt x="33" y="10"/>
                  </a:cubicBezTo>
                  <a:cubicBezTo>
                    <a:pt x="37" y="9"/>
                    <a:pt x="41" y="7"/>
                    <a:pt x="45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3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5" name="Freeform 426"/>
            <p:cNvSpPr>
              <a:spLocks/>
            </p:cNvSpPr>
            <p:nvPr/>
          </p:nvSpPr>
          <p:spPr bwMode="auto">
            <a:xfrm>
              <a:off x="7004149" y="2343225"/>
              <a:ext cx="75009" cy="15478"/>
            </a:xfrm>
            <a:custGeom>
              <a:avLst/>
              <a:gdLst>
                <a:gd name="T0" fmla="*/ 48 w 77"/>
                <a:gd name="T1" fmla="*/ 11 h 15"/>
                <a:gd name="T2" fmla="*/ 51 w 77"/>
                <a:gd name="T3" fmla="*/ 10 h 15"/>
                <a:gd name="T4" fmla="*/ 66 w 77"/>
                <a:gd name="T5" fmla="*/ 11 h 15"/>
                <a:gd name="T6" fmla="*/ 77 w 77"/>
                <a:gd name="T7" fmla="*/ 15 h 15"/>
                <a:gd name="T8" fmla="*/ 76 w 77"/>
                <a:gd name="T9" fmla="*/ 8 h 15"/>
                <a:gd name="T10" fmla="*/ 0 w 77"/>
                <a:gd name="T11" fmla="*/ 0 h 15"/>
                <a:gd name="T12" fmla="*/ 48 w 77"/>
                <a:gd name="T13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5">
                  <a:moveTo>
                    <a:pt x="48" y="11"/>
                  </a:moveTo>
                  <a:cubicBezTo>
                    <a:pt x="49" y="11"/>
                    <a:pt x="50" y="10"/>
                    <a:pt x="51" y="10"/>
                  </a:cubicBezTo>
                  <a:cubicBezTo>
                    <a:pt x="54" y="10"/>
                    <a:pt x="59" y="10"/>
                    <a:pt x="66" y="11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74" y="11"/>
                    <a:pt x="74" y="9"/>
                    <a:pt x="76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11"/>
                    <a:pt x="48" y="11"/>
                    <a:pt x="48" y="1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6" name="Freeform 427"/>
            <p:cNvSpPr>
              <a:spLocks/>
            </p:cNvSpPr>
            <p:nvPr/>
          </p:nvSpPr>
          <p:spPr bwMode="auto">
            <a:xfrm>
              <a:off x="7054155" y="2352750"/>
              <a:ext cx="42863" cy="21431"/>
            </a:xfrm>
            <a:custGeom>
              <a:avLst/>
              <a:gdLst>
                <a:gd name="T0" fmla="*/ 15 w 45"/>
                <a:gd name="T1" fmla="*/ 1 h 21"/>
                <a:gd name="T2" fmla="*/ 0 w 45"/>
                <a:gd name="T3" fmla="*/ 0 h 21"/>
                <a:gd name="T4" fmla="*/ 45 w 45"/>
                <a:gd name="T5" fmla="*/ 21 h 21"/>
                <a:gd name="T6" fmla="*/ 26 w 45"/>
                <a:gd name="T7" fmla="*/ 5 h 21"/>
                <a:gd name="T8" fmla="*/ 15 w 45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15" y="1"/>
                  </a:moveTo>
                  <a:cubicBezTo>
                    <a:pt x="8" y="0"/>
                    <a:pt x="3" y="0"/>
                    <a:pt x="0" y="0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5" y="1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7" name="Freeform 428"/>
            <p:cNvSpPr>
              <a:spLocks/>
            </p:cNvSpPr>
            <p:nvPr/>
          </p:nvSpPr>
          <p:spPr bwMode="auto">
            <a:xfrm>
              <a:off x="6817221" y="2483719"/>
              <a:ext cx="251222" cy="697706"/>
            </a:xfrm>
            <a:custGeom>
              <a:avLst/>
              <a:gdLst>
                <a:gd name="T0" fmla="*/ 218 w 260"/>
                <a:gd name="T1" fmla="*/ 0 h 723"/>
                <a:gd name="T2" fmla="*/ 213 w 260"/>
                <a:gd name="T3" fmla="*/ 17 h 723"/>
                <a:gd name="T4" fmla="*/ 221 w 260"/>
                <a:gd name="T5" fmla="*/ 62 h 723"/>
                <a:gd name="T6" fmla="*/ 183 w 260"/>
                <a:gd name="T7" fmla="*/ 90 h 723"/>
                <a:gd name="T8" fmla="*/ 203 w 260"/>
                <a:gd name="T9" fmla="*/ 31 h 723"/>
                <a:gd name="T10" fmla="*/ 198 w 260"/>
                <a:gd name="T11" fmla="*/ 37 h 723"/>
                <a:gd name="T12" fmla="*/ 176 w 260"/>
                <a:gd name="T13" fmla="*/ 85 h 723"/>
                <a:gd name="T14" fmla="*/ 186 w 260"/>
                <a:gd name="T15" fmla="*/ 44 h 723"/>
                <a:gd name="T16" fmla="*/ 178 w 260"/>
                <a:gd name="T17" fmla="*/ 48 h 723"/>
                <a:gd name="T18" fmla="*/ 164 w 260"/>
                <a:gd name="T19" fmla="*/ 98 h 723"/>
                <a:gd name="T20" fmla="*/ 168 w 260"/>
                <a:gd name="T21" fmla="*/ 120 h 723"/>
                <a:gd name="T22" fmla="*/ 164 w 260"/>
                <a:gd name="T23" fmla="*/ 122 h 723"/>
                <a:gd name="T24" fmla="*/ 166 w 260"/>
                <a:gd name="T25" fmla="*/ 128 h 723"/>
                <a:gd name="T26" fmla="*/ 185 w 260"/>
                <a:gd name="T27" fmla="*/ 104 h 723"/>
                <a:gd name="T28" fmla="*/ 215 w 260"/>
                <a:gd name="T29" fmla="*/ 91 h 723"/>
                <a:gd name="T30" fmla="*/ 215 w 260"/>
                <a:gd name="T31" fmla="*/ 434 h 723"/>
                <a:gd name="T32" fmla="*/ 233 w 260"/>
                <a:gd name="T33" fmla="*/ 420 h 723"/>
                <a:gd name="T34" fmla="*/ 199 w 260"/>
                <a:gd name="T35" fmla="*/ 645 h 723"/>
                <a:gd name="T36" fmla="*/ 180 w 260"/>
                <a:gd name="T37" fmla="*/ 660 h 723"/>
                <a:gd name="T38" fmla="*/ 153 w 260"/>
                <a:gd name="T39" fmla="*/ 428 h 723"/>
                <a:gd name="T40" fmla="*/ 168 w 260"/>
                <a:gd name="T41" fmla="*/ 182 h 723"/>
                <a:gd name="T42" fmla="*/ 152 w 260"/>
                <a:gd name="T43" fmla="*/ 183 h 723"/>
                <a:gd name="T44" fmla="*/ 134 w 260"/>
                <a:gd name="T45" fmla="*/ 183 h 723"/>
                <a:gd name="T46" fmla="*/ 121 w 260"/>
                <a:gd name="T47" fmla="*/ 180 h 723"/>
                <a:gd name="T48" fmla="*/ 120 w 260"/>
                <a:gd name="T49" fmla="*/ 178 h 723"/>
                <a:gd name="T50" fmla="*/ 116 w 260"/>
                <a:gd name="T51" fmla="*/ 180 h 723"/>
                <a:gd name="T52" fmla="*/ 107 w 260"/>
                <a:gd name="T53" fmla="*/ 175 h 723"/>
                <a:gd name="T54" fmla="*/ 104 w 260"/>
                <a:gd name="T55" fmla="*/ 156 h 723"/>
                <a:gd name="T56" fmla="*/ 104 w 260"/>
                <a:gd name="T57" fmla="*/ 145 h 723"/>
                <a:gd name="T58" fmla="*/ 104 w 260"/>
                <a:gd name="T59" fmla="*/ 142 h 723"/>
                <a:gd name="T60" fmla="*/ 86 w 260"/>
                <a:gd name="T61" fmla="*/ 144 h 723"/>
                <a:gd name="T62" fmla="*/ 85 w 260"/>
                <a:gd name="T63" fmla="*/ 137 h 723"/>
                <a:gd name="T64" fmla="*/ 57 w 260"/>
                <a:gd name="T65" fmla="*/ 36 h 723"/>
                <a:gd name="T66" fmla="*/ 5 w 260"/>
                <a:gd name="T67" fmla="*/ 26 h 723"/>
                <a:gd name="T68" fmla="*/ 0 w 260"/>
                <a:gd name="T69" fmla="*/ 44 h 723"/>
                <a:gd name="T70" fmla="*/ 0 w 260"/>
                <a:gd name="T71" fmla="*/ 48 h 723"/>
                <a:gd name="T72" fmla="*/ 37 w 260"/>
                <a:gd name="T73" fmla="*/ 48 h 723"/>
                <a:gd name="T74" fmla="*/ 70 w 260"/>
                <a:gd name="T75" fmla="*/ 156 h 723"/>
                <a:gd name="T76" fmla="*/ 94 w 260"/>
                <a:gd name="T77" fmla="*/ 156 h 723"/>
                <a:gd name="T78" fmla="*/ 126 w 260"/>
                <a:gd name="T79" fmla="*/ 220 h 723"/>
                <a:gd name="T80" fmla="*/ 142 w 260"/>
                <a:gd name="T81" fmla="*/ 364 h 723"/>
                <a:gd name="T82" fmla="*/ 116 w 260"/>
                <a:gd name="T83" fmla="*/ 346 h 723"/>
                <a:gd name="T84" fmla="*/ 153 w 260"/>
                <a:gd name="T85" fmla="*/ 634 h 723"/>
                <a:gd name="T86" fmla="*/ 153 w 260"/>
                <a:gd name="T87" fmla="*/ 674 h 723"/>
                <a:gd name="T88" fmla="*/ 65 w 260"/>
                <a:gd name="T89" fmla="*/ 687 h 723"/>
                <a:gd name="T90" fmla="*/ 67 w 260"/>
                <a:gd name="T91" fmla="*/ 708 h 723"/>
                <a:gd name="T92" fmla="*/ 85 w 260"/>
                <a:gd name="T93" fmla="*/ 718 h 723"/>
                <a:gd name="T94" fmla="*/ 90 w 260"/>
                <a:gd name="T95" fmla="*/ 719 h 723"/>
                <a:gd name="T96" fmla="*/ 126 w 260"/>
                <a:gd name="T97" fmla="*/ 721 h 723"/>
                <a:gd name="T98" fmla="*/ 177 w 260"/>
                <a:gd name="T99" fmla="*/ 707 h 723"/>
                <a:gd name="T100" fmla="*/ 186 w 260"/>
                <a:gd name="T101" fmla="*/ 703 h 723"/>
                <a:gd name="T102" fmla="*/ 184 w 260"/>
                <a:gd name="T103" fmla="*/ 690 h 723"/>
                <a:gd name="T104" fmla="*/ 183 w 260"/>
                <a:gd name="T105" fmla="*/ 678 h 723"/>
                <a:gd name="T106" fmla="*/ 218 w 260"/>
                <a:gd name="T107" fmla="*/ 671 h 723"/>
                <a:gd name="T108" fmla="*/ 220 w 260"/>
                <a:gd name="T109" fmla="*/ 654 h 723"/>
                <a:gd name="T110" fmla="*/ 249 w 260"/>
                <a:gd name="T111" fmla="*/ 365 h 723"/>
                <a:gd name="T112" fmla="*/ 256 w 260"/>
                <a:gd name="T113" fmla="*/ 249 h 723"/>
                <a:gd name="T114" fmla="*/ 244 w 260"/>
                <a:gd name="T115" fmla="*/ 130 h 723"/>
                <a:gd name="T116" fmla="*/ 228 w 260"/>
                <a:gd name="T117" fmla="*/ 59 h 723"/>
                <a:gd name="T118" fmla="*/ 218 w 260"/>
                <a:gd name="T119" fmla="*/ 0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0" h="723">
                  <a:moveTo>
                    <a:pt x="218" y="0"/>
                  </a:moveTo>
                  <a:cubicBezTo>
                    <a:pt x="217" y="6"/>
                    <a:pt x="215" y="12"/>
                    <a:pt x="213" y="17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10" y="74"/>
                    <a:pt x="197" y="83"/>
                    <a:pt x="183" y="90"/>
                  </a:cubicBezTo>
                  <a:cubicBezTo>
                    <a:pt x="196" y="70"/>
                    <a:pt x="203" y="50"/>
                    <a:pt x="203" y="31"/>
                  </a:cubicBezTo>
                  <a:cubicBezTo>
                    <a:pt x="202" y="33"/>
                    <a:pt x="200" y="35"/>
                    <a:pt x="198" y="37"/>
                  </a:cubicBezTo>
                  <a:cubicBezTo>
                    <a:pt x="193" y="61"/>
                    <a:pt x="186" y="77"/>
                    <a:pt x="176" y="85"/>
                  </a:cubicBezTo>
                  <a:cubicBezTo>
                    <a:pt x="186" y="44"/>
                    <a:pt x="186" y="44"/>
                    <a:pt x="186" y="44"/>
                  </a:cubicBezTo>
                  <a:cubicBezTo>
                    <a:pt x="184" y="46"/>
                    <a:pt x="181" y="47"/>
                    <a:pt x="178" y="48"/>
                  </a:cubicBezTo>
                  <a:cubicBezTo>
                    <a:pt x="164" y="98"/>
                    <a:pt x="164" y="98"/>
                    <a:pt x="164" y="98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7" y="121"/>
                    <a:pt x="165" y="122"/>
                    <a:pt x="164" y="122"/>
                  </a:cubicBezTo>
                  <a:cubicBezTo>
                    <a:pt x="166" y="128"/>
                    <a:pt x="166" y="128"/>
                    <a:pt x="166" y="128"/>
                  </a:cubicBezTo>
                  <a:cubicBezTo>
                    <a:pt x="185" y="104"/>
                    <a:pt x="185" y="104"/>
                    <a:pt x="185" y="104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238" y="206"/>
                    <a:pt x="238" y="321"/>
                    <a:pt x="215" y="434"/>
                  </a:cubicBezTo>
                  <a:cubicBezTo>
                    <a:pt x="233" y="420"/>
                    <a:pt x="233" y="420"/>
                    <a:pt x="233" y="420"/>
                  </a:cubicBezTo>
                  <a:cubicBezTo>
                    <a:pt x="199" y="645"/>
                    <a:pt x="199" y="645"/>
                    <a:pt x="199" y="645"/>
                  </a:cubicBezTo>
                  <a:cubicBezTo>
                    <a:pt x="180" y="660"/>
                    <a:pt x="180" y="660"/>
                    <a:pt x="180" y="660"/>
                  </a:cubicBezTo>
                  <a:cubicBezTo>
                    <a:pt x="153" y="428"/>
                    <a:pt x="153" y="428"/>
                    <a:pt x="153" y="428"/>
                  </a:cubicBezTo>
                  <a:cubicBezTo>
                    <a:pt x="164" y="359"/>
                    <a:pt x="169" y="277"/>
                    <a:pt x="168" y="182"/>
                  </a:cubicBezTo>
                  <a:cubicBezTo>
                    <a:pt x="165" y="186"/>
                    <a:pt x="159" y="187"/>
                    <a:pt x="152" y="183"/>
                  </a:cubicBezTo>
                  <a:cubicBezTo>
                    <a:pt x="147" y="193"/>
                    <a:pt x="141" y="193"/>
                    <a:pt x="134" y="183"/>
                  </a:cubicBezTo>
                  <a:cubicBezTo>
                    <a:pt x="129" y="190"/>
                    <a:pt x="125" y="189"/>
                    <a:pt x="121" y="180"/>
                  </a:cubicBezTo>
                  <a:cubicBezTo>
                    <a:pt x="121" y="180"/>
                    <a:pt x="120" y="179"/>
                    <a:pt x="120" y="178"/>
                  </a:cubicBezTo>
                  <a:cubicBezTo>
                    <a:pt x="119" y="179"/>
                    <a:pt x="117" y="180"/>
                    <a:pt x="116" y="180"/>
                  </a:cubicBezTo>
                  <a:cubicBezTo>
                    <a:pt x="112" y="180"/>
                    <a:pt x="109" y="179"/>
                    <a:pt x="107" y="175"/>
                  </a:cubicBezTo>
                  <a:cubicBezTo>
                    <a:pt x="105" y="171"/>
                    <a:pt x="104" y="164"/>
                    <a:pt x="104" y="156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98" y="143"/>
                    <a:pt x="92" y="144"/>
                    <a:pt x="86" y="144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39" y="35"/>
                    <a:pt x="22" y="32"/>
                    <a:pt x="5" y="26"/>
                  </a:cubicBezTo>
                  <a:cubicBezTo>
                    <a:pt x="3" y="32"/>
                    <a:pt x="1" y="38"/>
                    <a:pt x="0" y="44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86"/>
                    <a:pt x="104" y="207"/>
                    <a:pt x="126" y="220"/>
                  </a:cubicBezTo>
                  <a:cubicBezTo>
                    <a:pt x="142" y="364"/>
                    <a:pt x="142" y="364"/>
                    <a:pt x="142" y="364"/>
                  </a:cubicBezTo>
                  <a:cubicBezTo>
                    <a:pt x="116" y="346"/>
                    <a:pt x="116" y="346"/>
                    <a:pt x="116" y="346"/>
                  </a:cubicBezTo>
                  <a:cubicBezTo>
                    <a:pt x="153" y="634"/>
                    <a:pt x="153" y="634"/>
                    <a:pt x="153" y="634"/>
                  </a:cubicBezTo>
                  <a:cubicBezTo>
                    <a:pt x="153" y="674"/>
                    <a:pt x="153" y="674"/>
                    <a:pt x="153" y="674"/>
                  </a:cubicBezTo>
                  <a:cubicBezTo>
                    <a:pt x="130" y="691"/>
                    <a:pt x="101" y="695"/>
                    <a:pt x="65" y="687"/>
                  </a:cubicBezTo>
                  <a:cubicBezTo>
                    <a:pt x="65" y="694"/>
                    <a:pt x="66" y="701"/>
                    <a:pt x="67" y="708"/>
                  </a:cubicBezTo>
                  <a:cubicBezTo>
                    <a:pt x="73" y="712"/>
                    <a:pt x="78" y="715"/>
                    <a:pt x="85" y="718"/>
                  </a:cubicBezTo>
                  <a:cubicBezTo>
                    <a:pt x="86" y="718"/>
                    <a:pt x="88" y="719"/>
                    <a:pt x="90" y="719"/>
                  </a:cubicBezTo>
                  <a:cubicBezTo>
                    <a:pt x="101" y="722"/>
                    <a:pt x="113" y="723"/>
                    <a:pt x="126" y="721"/>
                  </a:cubicBezTo>
                  <a:cubicBezTo>
                    <a:pt x="142" y="719"/>
                    <a:pt x="158" y="715"/>
                    <a:pt x="177" y="707"/>
                  </a:cubicBezTo>
                  <a:cubicBezTo>
                    <a:pt x="180" y="706"/>
                    <a:pt x="183" y="704"/>
                    <a:pt x="186" y="703"/>
                  </a:cubicBezTo>
                  <a:cubicBezTo>
                    <a:pt x="184" y="690"/>
                    <a:pt x="184" y="690"/>
                    <a:pt x="184" y="690"/>
                  </a:cubicBezTo>
                  <a:cubicBezTo>
                    <a:pt x="183" y="678"/>
                    <a:pt x="183" y="678"/>
                    <a:pt x="183" y="678"/>
                  </a:cubicBezTo>
                  <a:cubicBezTo>
                    <a:pt x="194" y="683"/>
                    <a:pt x="206" y="681"/>
                    <a:pt x="218" y="671"/>
                  </a:cubicBezTo>
                  <a:cubicBezTo>
                    <a:pt x="219" y="666"/>
                    <a:pt x="220" y="660"/>
                    <a:pt x="220" y="654"/>
                  </a:cubicBezTo>
                  <a:cubicBezTo>
                    <a:pt x="232" y="560"/>
                    <a:pt x="242" y="464"/>
                    <a:pt x="249" y="365"/>
                  </a:cubicBezTo>
                  <a:cubicBezTo>
                    <a:pt x="257" y="327"/>
                    <a:pt x="260" y="288"/>
                    <a:pt x="256" y="249"/>
                  </a:cubicBezTo>
                  <a:cubicBezTo>
                    <a:pt x="255" y="210"/>
                    <a:pt x="251" y="170"/>
                    <a:pt x="244" y="130"/>
                  </a:cubicBezTo>
                  <a:cubicBezTo>
                    <a:pt x="240" y="106"/>
                    <a:pt x="235" y="83"/>
                    <a:pt x="228" y="59"/>
                  </a:cubicBezTo>
                  <a:cubicBezTo>
                    <a:pt x="218" y="0"/>
                    <a:pt x="218" y="0"/>
                    <a:pt x="218" y="0"/>
                  </a:cubicBezTo>
                  <a:close/>
                </a:path>
              </a:pathLst>
            </a:custGeom>
            <a:solidFill>
              <a:srgbClr val="9F86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8" name="Freeform 429"/>
            <p:cNvSpPr>
              <a:spLocks/>
            </p:cNvSpPr>
            <p:nvPr/>
          </p:nvSpPr>
          <p:spPr bwMode="auto">
            <a:xfrm>
              <a:off x="7027961" y="2384897"/>
              <a:ext cx="33338" cy="155972"/>
            </a:xfrm>
            <a:custGeom>
              <a:avLst/>
              <a:gdLst>
                <a:gd name="T0" fmla="*/ 3 w 35"/>
                <a:gd name="T1" fmla="*/ 87 h 161"/>
                <a:gd name="T2" fmla="*/ 0 w 35"/>
                <a:gd name="T3" fmla="*/ 102 h 161"/>
                <a:gd name="T4" fmla="*/ 10 w 35"/>
                <a:gd name="T5" fmla="*/ 161 h 161"/>
                <a:gd name="T6" fmla="*/ 35 w 35"/>
                <a:gd name="T7" fmla="*/ 153 h 161"/>
                <a:gd name="T8" fmla="*/ 27 w 35"/>
                <a:gd name="T9" fmla="*/ 85 h 161"/>
                <a:gd name="T10" fmla="*/ 27 w 35"/>
                <a:gd name="T11" fmla="*/ 0 h 161"/>
                <a:gd name="T12" fmla="*/ 3 w 35"/>
                <a:gd name="T13" fmla="*/ 8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61">
                  <a:moveTo>
                    <a:pt x="3" y="87"/>
                  </a:moveTo>
                  <a:cubicBezTo>
                    <a:pt x="2" y="92"/>
                    <a:pt x="1" y="98"/>
                    <a:pt x="0" y="102"/>
                  </a:cubicBezTo>
                  <a:cubicBezTo>
                    <a:pt x="10" y="161"/>
                    <a:pt x="10" y="161"/>
                    <a:pt x="10" y="161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0" y="132"/>
                    <a:pt x="17" y="109"/>
                    <a:pt x="27" y="8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" y="87"/>
                    <a:pt x="3" y="87"/>
                    <a:pt x="3" y="87"/>
                  </a:cubicBezTo>
                  <a:close/>
                </a:path>
              </a:pathLst>
            </a:custGeom>
            <a:solidFill>
              <a:srgbClr val="8971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9" name="Freeform 430"/>
            <p:cNvSpPr>
              <a:spLocks/>
            </p:cNvSpPr>
            <p:nvPr/>
          </p:nvSpPr>
          <p:spPr bwMode="auto">
            <a:xfrm>
              <a:off x="6987480" y="2519437"/>
              <a:ext cx="20241" cy="46434"/>
            </a:xfrm>
            <a:custGeom>
              <a:avLst/>
              <a:gdLst>
                <a:gd name="T0" fmla="*/ 22 w 22"/>
                <a:gd name="T1" fmla="*/ 0 h 48"/>
                <a:gd name="T2" fmla="*/ 10 w 22"/>
                <a:gd name="T3" fmla="*/ 7 h 48"/>
                <a:gd name="T4" fmla="*/ 0 w 22"/>
                <a:gd name="T5" fmla="*/ 48 h 48"/>
                <a:gd name="T6" fmla="*/ 22 w 22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8">
                  <a:moveTo>
                    <a:pt x="22" y="0"/>
                  </a:moveTo>
                  <a:cubicBezTo>
                    <a:pt x="18" y="3"/>
                    <a:pt x="14" y="5"/>
                    <a:pt x="10" y="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0" y="40"/>
                    <a:pt x="17" y="24"/>
                    <a:pt x="22" y="0"/>
                  </a:cubicBezTo>
                  <a:close/>
                </a:path>
              </a:pathLst>
            </a:custGeom>
            <a:solidFill>
              <a:srgbClr val="B6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0" name="Freeform 431"/>
            <p:cNvSpPr>
              <a:spLocks/>
            </p:cNvSpPr>
            <p:nvPr/>
          </p:nvSpPr>
          <p:spPr bwMode="auto">
            <a:xfrm>
              <a:off x="6993433" y="2500387"/>
              <a:ext cx="36909" cy="70247"/>
            </a:xfrm>
            <a:custGeom>
              <a:avLst/>
              <a:gdLst>
                <a:gd name="T0" fmla="*/ 20 w 38"/>
                <a:gd name="T1" fmla="*/ 14 h 73"/>
                <a:gd name="T2" fmla="*/ 0 w 38"/>
                <a:gd name="T3" fmla="*/ 73 h 73"/>
                <a:gd name="T4" fmla="*/ 38 w 38"/>
                <a:gd name="T5" fmla="*/ 45 h 73"/>
                <a:gd name="T6" fmla="*/ 30 w 38"/>
                <a:gd name="T7" fmla="*/ 0 h 73"/>
                <a:gd name="T8" fmla="*/ 20 w 38"/>
                <a:gd name="T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73">
                  <a:moveTo>
                    <a:pt x="20" y="14"/>
                  </a:moveTo>
                  <a:cubicBezTo>
                    <a:pt x="20" y="33"/>
                    <a:pt x="13" y="53"/>
                    <a:pt x="0" y="73"/>
                  </a:cubicBezTo>
                  <a:cubicBezTo>
                    <a:pt x="14" y="66"/>
                    <a:pt x="27" y="57"/>
                    <a:pt x="38" y="4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5"/>
                    <a:pt x="24" y="10"/>
                    <a:pt x="20" y="14"/>
                  </a:cubicBezTo>
                  <a:close/>
                </a:path>
              </a:pathLst>
            </a:custGeom>
            <a:solidFill>
              <a:srgbClr val="B6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1" name="Freeform 432"/>
            <p:cNvSpPr>
              <a:spLocks noEditPoints="1"/>
            </p:cNvSpPr>
            <p:nvPr/>
          </p:nvSpPr>
          <p:spPr bwMode="auto">
            <a:xfrm>
              <a:off x="7029152" y="2440856"/>
              <a:ext cx="141684" cy="673894"/>
            </a:xfrm>
            <a:custGeom>
              <a:avLst/>
              <a:gdLst>
                <a:gd name="T0" fmla="*/ 117 w 146"/>
                <a:gd name="T1" fmla="*/ 16 h 698"/>
                <a:gd name="T2" fmla="*/ 104 w 146"/>
                <a:gd name="T3" fmla="*/ 0 h 698"/>
                <a:gd name="T4" fmla="*/ 77 w 146"/>
                <a:gd name="T5" fmla="*/ 0 h 698"/>
                <a:gd name="T6" fmla="*/ 48 w 146"/>
                <a:gd name="T7" fmla="*/ 90 h 698"/>
                <a:gd name="T8" fmla="*/ 24 w 146"/>
                <a:gd name="T9" fmla="*/ 174 h 698"/>
                <a:gd name="T10" fmla="*/ 36 w 146"/>
                <a:gd name="T11" fmla="*/ 293 h 698"/>
                <a:gd name="T12" fmla="*/ 29 w 146"/>
                <a:gd name="T13" fmla="*/ 409 h 698"/>
                <a:gd name="T14" fmla="*/ 0 w 146"/>
                <a:gd name="T15" fmla="*/ 698 h 698"/>
                <a:gd name="T16" fmla="*/ 20 w 146"/>
                <a:gd name="T17" fmla="*/ 692 h 698"/>
                <a:gd name="T18" fmla="*/ 75 w 146"/>
                <a:gd name="T19" fmla="*/ 460 h 698"/>
                <a:gd name="T20" fmla="*/ 146 w 146"/>
                <a:gd name="T21" fmla="*/ 221 h 698"/>
                <a:gd name="T22" fmla="*/ 117 w 146"/>
                <a:gd name="T23" fmla="*/ 72 h 698"/>
                <a:gd name="T24" fmla="*/ 117 w 146"/>
                <a:gd name="T25" fmla="*/ 16 h 698"/>
                <a:gd name="T26" fmla="*/ 51 w 146"/>
                <a:gd name="T27" fmla="*/ 91 h 698"/>
                <a:gd name="T28" fmla="*/ 79 w 146"/>
                <a:gd name="T29" fmla="*/ 3 h 698"/>
                <a:gd name="T30" fmla="*/ 91 w 146"/>
                <a:gd name="T31" fmla="*/ 3 h 698"/>
                <a:gd name="T32" fmla="*/ 30 w 146"/>
                <a:gd name="T33" fmla="*/ 191 h 698"/>
                <a:gd name="T34" fmla="*/ 27 w 146"/>
                <a:gd name="T35" fmla="*/ 174 h 698"/>
                <a:gd name="T36" fmla="*/ 51 w 146"/>
                <a:gd name="T37" fmla="*/ 91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698">
                  <a:moveTo>
                    <a:pt x="117" y="16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24" y="174"/>
                    <a:pt x="24" y="174"/>
                    <a:pt x="24" y="174"/>
                  </a:cubicBezTo>
                  <a:cubicBezTo>
                    <a:pt x="31" y="214"/>
                    <a:pt x="35" y="254"/>
                    <a:pt x="36" y="293"/>
                  </a:cubicBezTo>
                  <a:cubicBezTo>
                    <a:pt x="40" y="332"/>
                    <a:pt x="37" y="371"/>
                    <a:pt x="29" y="409"/>
                  </a:cubicBezTo>
                  <a:cubicBezTo>
                    <a:pt x="22" y="508"/>
                    <a:pt x="12" y="604"/>
                    <a:pt x="0" y="698"/>
                  </a:cubicBezTo>
                  <a:cubicBezTo>
                    <a:pt x="20" y="692"/>
                    <a:pt x="20" y="692"/>
                    <a:pt x="20" y="692"/>
                  </a:cubicBezTo>
                  <a:cubicBezTo>
                    <a:pt x="75" y="460"/>
                    <a:pt x="75" y="460"/>
                    <a:pt x="75" y="460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17" y="72"/>
                    <a:pt x="117" y="72"/>
                    <a:pt x="117" y="72"/>
                  </a:cubicBezTo>
                  <a:cubicBezTo>
                    <a:pt x="117" y="16"/>
                    <a:pt x="117" y="16"/>
                    <a:pt x="117" y="16"/>
                  </a:cubicBezTo>
                  <a:close/>
                  <a:moveTo>
                    <a:pt x="51" y="91"/>
                  </a:moveTo>
                  <a:cubicBezTo>
                    <a:pt x="79" y="3"/>
                    <a:pt x="79" y="3"/>
                    <a:pt x="79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30" y="191"/>
                    <a:pt x="30" y="191"/>
                    <a:pt x="30" y="191"/>
                  </a:cubicBezTo>
                  <a:cubicBezTo>
                    <a:pt x="29" y="185"/>
                    <a:pt x="28" y="180"/>
                    <a:pt x="27" y="174"/>
                  </a:cubicBezTo>
                  <a:cubicBezTo>
                    <a:pt x="51" y="91"/>
                    <a:pt x="51" y="91"/>
                    <a:pt x="51" y="9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2" name="Freeform 433"/>
            <p:cNvSpPr>
              <a:spLocks/>
            </p:cNvSpPr>
            <p:nvPr/>
          </p:nvSpPr>
          <p:spPr bwMode="auto">
            <a:xfrm>
              <a:off x="7055346" y="2444428"/>
              <a:ext cx="61913" cy="180975"/>
            </a:xfrm>
            <a:custGeom>
              <a:avLst/>
              <a:gdLst>
                <a:gd name="T0" fmla="*/ 24 w 64"/>
                <a:gd name="T1" fmla="*/ 88 h 188"/>
                <a:gd name="T2" fmla="*/ 0 w 64"/>
                <a:gd name="T3" fmla="*/ 171 h 188"/>
                <a:gd name="T4" fmla="*/ 3 w 64"/>
                <a:gd name="T5" fmla="*/ 188 h 188"/>
                <a:gd name="T6" fmla="*/ 64 w 64"/>
                <a:gd name="T7" fmla="*/ 0 h 188"/>
                <a:gd name="T8" fmla="*/ 52 w 64"/>
                <a:gd name="T9" fmla="*/ 0 h 188"/>
                <a:gd name="T10" fmla="*/ 24 w 64"/>
                <a:gd name="T11" fmla="*/ 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188">
                  <a:moveTo>
                    <a:pt x="24" y="88"/>
                  </a:moveTo>
                  <a:cubicBezTo>
                    <a:pt x="0" y="171"/>
                    <a:pt x="0" y="171"/>
                    <a:pt x="0" y="171"/>
                  </a:cubicBezTo>
                  <a:cubicBezTo>
                    <a:pt x="1" y="177"/>
                    <a:pt x="2" y="182"/>
                    <a:pt x="3" y="188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4" y="88"/>
                    <a:pt x="24" y="88"/>
                    <a:pt x="24" y="88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3" name="Freeform 434"/>
            <p:cNvSpPr>
              <a:spLocks/>
            </p:cNvSpPr>
            <p:nvPr/>
          </p:nvSpPr>
          <p:spPr bwMode="auto">
            <a:xfrm>
              <a:off x="7027961" y="2456334"/>
              <a:ext cx="167878" cy="675084"/>
            </a:xfrm>
            <a:custGeom>
              <a:avLst/>
              <a:gdLst>
                <a:gd name="T0" fmla="*/ 119 w 175"/>
                <a:gd name="T1" fmla="*/ 0 h 699"/>
                <a:gd name="T2" fmla="*/ 119 w 175"/>
                <a:gd name="T3" fmla="*/ 56 h 699"/>
                <a:gd name="T4" fmla="*/ 148 w 175"/>
                <a:gd name="T5" fmla="*/ 205 h 699"/>
                <a:gd name="T6" fmla="*/ 77 w 175"/>
                <a:gd name="T7" fmla="*/ 444 h 699"/>
                <a:gd name="T8" fmla="*/ 22 w 175"/>
                <a:gd name="T9" fmla="*/ 676 h 699"/>
                <a:gd name="T10" fmla="*/ 2 w 175"/>
                <a:gd name="T11" fmla="*/ 682 h 699"/>
                <a:gd name="T12" fmla="*/ 0 w 175"/>
                <a:gd name="T13" fmla="*/ 699 h 699"/>
                <a:gd name="T14" fmla="*/ 30 w 175"/>
                <a:gd name="T15" fmla="*/ 699 h 699"/>
                <a:gd name="T16" fmla="*/ 36 w 175"/>
                <a:gd name="T17" fmla="*/ 699 h 699"/>
                <a:gd name="T18" fmla="*/ 114 w 175"/>
                <a:gd name="T19" fmla="*/ 418 h 699"/>
                <a:gd name="T20" fmla="*/ 132 w 175"/>
                <a:gd name="T21" fmla="*/ 347 h 699"/>
                <a:gd name="T22" fmla="*/ 175 w 175"/>
                <a:gd name="T23" fmla="*/ 231 h 699"/>
                <a:gd name="T24" fmla="*/ 159 w 175"/>
                <a:gd name="T25" fmla="*/ 159 h 699"/>
                <a:gd name="T26" fmla="*/ 119 w 175"/>
                <a:gd name="T27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5" h="699">
                  <a:moveTo>
                    <a:pt x="119" y="0"/>
                  </a:moveTo>
                  <a:cubicBezTo>
                    <a:pt x="119" y="56"/>
                    <a:pt x="119" y="56"/>
                    <a:pt x="119" y="56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77" y="444"/>
                    <a:pt x="77" y="444"/>
                    <a:pt x="77" y="444"/>
                  </a:cubicBezTo>
                  <a:cubicBezTo>
                    <a:pt x="22" y="676"/>
                    <a:pt x="22" y="676"/>
                    <a:pt x="22" y="676"/>
                  </a:cubicBezTo>
                  <a:cubicBezTo>
                    <a:pt x="2" y="682"/>
                    <a:pt x="2" y="682"/>
                    <a:pt x="2" y="682"/>
                  </a:cubicBezTo>
                  <a:cubicBezTo>
                    <a:pt x="2" y="688"/>
                    <a:pt x="1" y="694"/>
                    <a:pt x="0" y="699"/>
                  </a:cubicBezTo>
                  <a:cubicBezTo>
                    <a:pt x="30" y="699"/>
                    <a:pt x="30" y="699"/>
                    <a:pt x="30" y="699"/>
                  </a:cubicBezTo>
                  <a:cubicBezTo>
                    <a:pt x="36" y="699"/>
                    <a:pt x="36" y="699"/>
                    <a:pt x="36" y="699"/>
                  </a:cubicBezTo>
                  <a:cubicBezTo>
                    <a:pt x="63" y="614"/>
                    <a:pt x="89" y="520"/>
                    <a:pt x="114" y="418"/>
                  </a:cubicBezTo>
                  <a:cubicBezTo>
                    <a:pt x="132" y="347"/>
                    <a:pt x="132" y="347"/>
                    <a:pt x="132" y="347"/>
                  </a:cubicBezTo>
                  <a:cubicBezTo>
                    <a:pt x="175" y="231"/>
                    <a:pt x="175" y="231"/>
                    <a:pt x="175" y="231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37" y="106"/>
                    <a:pt x="123" y="53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4" name="Freeform 435"/>
            <p:cNvSpPr>
              <a:spLocks/>
            </p:cNvSpPr>
            <p:nvPr/>
          </p:nvSpPr>
          <p:spPr bwMode="auto">
            <a:xfrm>
              <a:off x="6935093" y="2378944"/>
              <a:ext cx="52388" cy="39291"/>
            </a:xfrm>
            <a:custGeom>
              <a:avLst/>
              <a:gdLst>
                <a:gd name="T0" fmla="*/ 0 w 44"/>
                <a:gd name="T1" fmla="*/ 0 h 33"/>
                <a:gd name="T2" fmla="*/ 6 w 44"/>
                <a:gd name="T3" fmla="*/ 33 h 33"/>
                <a:gd name="T4" fmla="*/ 40 w 44"/>
                <a:gd name="T5" fmla="*/ 33 h 33"/>
                <a:gd name="T6" fmla="*/ 44 w 44"/>
                <a:gd name="T7" fmla="*/ 8 h 33"/>
                <a:gd name="T8" fmla="*/ 0 w 44"/>
                <a:gd name="T9" fmla="*/ 0 h 33"/>
                <a:gd name="T10" fmla="*/ 0 w 44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0"/>
                  </a:moveTo>
                  <a:lnTo>
                    <a:pt x="6" y="33"/>
                  </a:lnTo>
                  <a:lnTo>
                    <a:pt x="40" y="33"/>
                  </a:lnTo>
                  <a:lnTo>
                    <a:pt x="44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5" name="Freeform 436"/>
            <p:cNvSpPr>
              <a:spLocks/>
            </p:cNvSpPr>
            <p:nvPr/>
          </p:nvSpPr>
          <p:spPr bwMode="auto">
            <a:xfrm>
              <a:off x="6816030" y="2434903"/>
              <a:ext cx="40481" cy="71438"/>
            </a:xfrm>
            <a:custGeom>
              <a:avLst/>
              <a:gdLst>
                <a:gd name="T0" fmla="*/ 3 w 34"/>
                <a:gd name="T1" fmla="*/ 49 h 60"/>
                <a:gd name="T2" fmla="*/ 0 w 34"/>
                <a:gd name="T3" fmla="*/ 55 h 60"/>
                <a:gd name="T4" fmla="*/ 34 w 34"/>
                <a:gd name="T5" fmla="*/ 60 h 60"/>
                <a:gd name="T6" fmla="*/ 22 w 34"/>
                <a:gd name="T7" fmla="*/ 0 h 60"/>
                <a:gd name="T8" fmla="*/ 12 w 34"/>
                <a:gd name="T9" fmla="*/ 24 h 60"/>
                <a:gd name="T10" fmla="*/ 3 w 34"/>
                <a:gd name="T11" fmla="*/ 49 h 60"/>
                <a:gd name="T12" fmla="*/ 3 w 34"/>
                <a:gd name="T13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0">
                  <a:moveTo>
                    <a:pt x="3" y="49"/>
                  </a:moveTo>
                  <a:lnTo>
                    <a:pt x="0" y="55"/>
                  </a:lnTo>
                  <a:lnTo>
                    <a:pt x="34" y="60"/>
                  </a:lnTo>
                  <a:lnTo>
                    <a:pt x="22" y="0"/>
                  </a:lnTo>
                  <a:lnTo>
                    <a:pt x="12" y="24"/>
                  </a:lnTo>
                  <a:lnTo>
                    <a:pt x="3" y="49"/>
                  </a:lnTo>
                  <a:lnTo>
                    <a:pt x="3" y="49"/>
                  </a:lnTo>
                  <a:close/>
                </a:path>
              </a:pathLst>
            </a:custGeom>
            <a:solidFill>
              <a:srgbClr val="C5B3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6" name="Freeform 437"/>
            <p:cNvSpPr>
              <a:spLocks/>
            </p:cNvSpPr>
            <p:nvPr/>
          </p:nvSpPr>
          <p:spPr bwMode="auto">
            <a:xfrm>
              <a:off x="6788646" y="2488481"/>
              <a:ext cx="33338" cy="63103"/>
            </a:xfrm>
            <a:custGeom>
              <a:avLst/>
              <a:gdLst>
                <a:gd name="T0" fmla="*/ 29 w 35"/>
                <a:gd name="T1" fmla="*/ 12 h 65"/>
                <a:gd name="T2" fmla="*/ 32 w 35"/>
                <a:gd name="T3" fmla="*/ 5 h 65"/>
                <a:gd name="T4" fmla="*/ 27 w 35"/>
                <a:gd name="T5" fmla="*/ 0 h 65"/>
                <a:gd name="T6" fmla="*/ 22 w 35"/>
                <a:gd name="T7" fmla="*/ 21 h 65"/>
                <a:gd name="T8" fmla="*/ 27 w 35"/>
                <a:gd name="T9" fmla="*/ 27 h 65"/>
                <a:gd name="T10" fmla="*/ 27 w 35"/>
                <a:gd name="T11" fmla="*/ 35 h 65"/>
                <a:gd name="T12" fmla="*/ 0 w 35"/>
                <a:gd name="T13" fmla="*/ 53 h 65"/>
                <a:gd name="T14" fmla="*/ 6 w 35"/>
                <a:gd name="T15" fmla="*/ 56 h 65"/>
                <a:gd name="T16" fmla="*/ 25 w 35"/>
                <a:gd name="T17" fmla="*/ 43 h 65"/>
                <a:gd name="T18" fmla="*/ 11 w 35"/>
                <a:gd name="T19" fmla="*/ 64 h 65"/>
                <a:gd name="T20" fmla="*/ 19 w 35"/>
                <a:gd name="T21" fmla="*/ 64 h 65"/>
                <a:gd name="T22" fmla="*/ 29 w 35"/>
                <a:gd name="T23" fmla="*/ 55 h 65"/>
                <a:gd name="T24" fmla="*/ 30 w 35"/>
                <a:gd name="T25" fmla="*/ 43 h 65"/>
                <a:gd name="T26" fmla="*/ 30 w 35"/>
                <a:gd name="T27" fmla="*/ 39 h 65"/>
                <a:gd name="T28" fmla="*/ 35 w 35"/>
                <a:gd name="T29" fmla="*/ 21 h 65"/>
                <a:gd name="T30" fmla="*/ 27 w 35"/>
                <a:gd name="T31" fmla="*/ 18 h 65"/>
                <a:gd name="T32" fmla="*/ 29 w 35"/>
                <a:gd name="T33" fmla="*/ 1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65">
                  <a:moveTo>
                    <a:pt x="29" y="12"/>
                  </a:moveTo>
                  <a:cubicBezTo>
                    <a:pt x="32" y="5"/>
                    <a:pt x="32" y="5"/>
                    <a:pt x="32" y="5"/>
                  </a:cubicBezTo>
                  <a:cubicBezTo>
                    <a:pt x="31" y="3"/>
                    <a:pt x="29" y="1"/>
                    <a:pt x="27" y="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4"/>
                    <a:pt x="4" y="55"/>
                    <a:pt x="6" y="56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4" y="65"/>
                    <a:pt x="16" y="65"/>
                    <a:pt x="19" y="64"/>
                  </a:cubicBezTo>
                  <a:cubicBezTo>
                    <a:pt x="22" y="62"/>
                    <a:pt x="25" y="59"/>
                    <a:pt x="29" y="55"/>
                  </a:cubicBezTo>
                  <a:cubicBezTo>
                    <a:pt x="29" y="51"/>
                    <a:pt x="29" y="47"/>
                    <a:pt x="30" y="43"/>
                  </a:cubicBezTo>
                  <a:cubicBezTo>
                    <a:pt x="30" y="42"/>
                    <a:pt x="30" y="41"/>
                    <a:pt x="30" y="39"/>
                  </a:cubicBezTo>
                  <a:cubicBezTo>
                    <a:pt x="31" y="33"/>
                    <a:pt x="33" y="27"/>
                    <a:pt x="35" y="21"/>
                  </a:cubicBezTo>
                  <a:cubicBezTo>
                    <a:pt x="32" y="20"/>
                    <a:pt x="29" y="20"/>
                    <a:pt x="27" y="18"/>
                  </a:cubicBezTo>
                  <a:cubicBezTo>
                    <a:pt x="29" y="12"/>
                    <a:pt x="29" y="12"/>
                    <a:pt x="29" y="12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7" name="Freeform 438"/>
            <p:cNvSpPr>
              <a:spLocks/>
            </p:cNvSpPr>
            <p:nvPr/>
          </p:nvSpPr>
          <p:spPr bwMode="auto">
            <a:xfrm>
              <a:off x="6801743" y="2463478"/>
              <a:ext cx="28575" cy="29766"/>
            </a:xfrm>
            <a:custGeom>
              <a:avLst/>
              <a:gdLst>
                <a:gd name="T0" fmla="*/ 10 w 30"/>
                <a:gd name="T1" fmla="*/ 24 h 31"/>
                <a:gd name="T2" fmla="*/ 13 w 30"/>
                <a:gd name="T3" fmla="*/ 26 h 31"/>
                <a:gd name="T4" fmla="*/ 18 w 30"/>
                <a:gd name="T5" fmla="*/ 31 h 31"/>
                <a:gd name="T6" fmla="*/ 30 w 30"/>
                <a:gd name="T7" fmla="*/ 0 h 31"/>
                <a:gd name="T8" fmla="*/ 0 w 30"/>
                <a:gd name="T9" fmla="*/ 21 h 31"/>
                <a:gd name="T10" fmla="*/ 5 w 30"/>
                <a:gd name="T11" fmla="*/ 22 h 31"/>
                <a:gd name="T12" fmla="*/ 10 w 30"/>
                <a:gd name="T13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10" y="24"/>
                  </a:moveTo>
                  <a:cubicBezTo>
                    <a:pt x="11" y="25"/>
                    <a:pt x="12" y="25"/>
                    <a:pt x="13" y="26"/>
                  </a:cubicBezTo>
                  <a:cubicBezTo>
                    <a:pt x="15" y="27"/>
                    <a:pt x="17" y="29"/>
                    <a:pt x="18" y="3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2"/>
                    <a:pt x="4" y="22"/>
                    <a:pt x="5" y="22"/>
                  </a:cubicBezTo>
                  <a:cubicBezTo>
                    <a:pt x="7" y="23"/>
                    <a:pt x="9" y="23"/>
                    <a:pt x="10" y="24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8" name="Freeform 439"/>
            <p:cNvSpPr>
              <a:spLocks/>
            </p:cNvSpPr>
            <p:nvPr/>
          </p:nvSpPr>
          <p:spPr bwMode="auto">
            <a:xfrm>
              <a:off x="6792218" y="2486100"/>
              <a:ext cx="22622" cy="30956"/>
            </a:xfrm>
            <a:custGeom>
              <a:avLst/>
              <a:gdLst>
                <a:gd name="T0" fmla="*/ 23 w 23"/>
                <a:gd name="T1" fmla="*/ 2 h 32"/>
                <a:gd name="T2" fmla="*/ 20 w 23"/>
                <a:gd name="T3" fmla="*/ 0 h 32"/>
                <a:gd name="T4" fmla="*/ 0 w 23"/>
                <a:gd name="T5" fmla="*/ 26 h 32"/>
                <a:gd name="T6" fmla="*/ 9 w 23"/>
                <a:gd name="T7" fmla="*/ 32 h 32"/>
                <a:gd name="T8" fmla="*/ 23 w 23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2">
                  <a:moveTo>
                    <a:pt x="23" y="2"/>
                  </a:moveTo>
                  <a:cubicBezTo>
                    <a:pt x="22" y="1"/>
                    <a:pt x="21" y="1"/>
                    <a:pt x="20" y="0"/>
                  </a:cubicBezTo>
                  <a:cubicBezTo>
                    <a:pt x="14" y="13"/>
                    <a:pt x="7" y="22"/>
                    <a:pt x="0" y="26"/>
                  </a:cubicBezTo>
                  <a:cubicBezTo>
                    <a:pt x="0" y="30"/>
                    <a:pt x="3" y="32"/>
                    <a:pt x="9" y="32"/>
                  </a:cubicBezTo>
                  <a:cubicBezTo>
                    <a:pt x="23" y="2"/>
                    <a:pt x="23" y="2"/>
                    <a:pt x="23" y="2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9" name="Freeform 440"/>
            <p:cNvSpPr>
              <a:spLocks/>
            </p:cNvSpPr>
            <p:nvPr/>
          </p:nvSpPr>
          <p:spPr bwMode="auto">
            <a:xfrm>
              <a:off x="6792218" y="2484909"/>
              <a:ext cx="19050" cy="26194"/>
            </a:xfrm>
            <a:custGeom>
              <a:avLst/>
              <a:gdLst>
                <a:gd name="T0" fmla="*/ 15 w 20"/>
                <a:gd name="T1" fmla="*/ 0 h 28"/>
                <a:gd name="T2" fmla="*/ 9 w 20"/>
                <a:gd name="T3" fmla="*/ 11 h 28"/>
                <a:gd name="T4" fmla="*/ 0 w 20"/>
                <a:gd name="T5" fmla="*/ 28 h 28"/>
                <a:gd name="T6" fmla="*/ 20 w 20"/>
                <a:gd name="T7" fmla="*/ 2 h 28"/>
                <a:gd name="T8" fmla="*/ 15 w 2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15" y="0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3" y="19"/>
                    <a:pt x="0" y="24"/>
                    <a:pt x="0" y="28"/>
                  </a:cubicBezTo>
                  <a:cubicBezTo>
                    <a:pt x="7" y="24"/>
                    <a:pt x="14" y="15"/>
                    <a:pt x="20" y="2"/>
                  </a:cubicBezTo>
                  <a:cubicBezTo>
                    <a:pt x="19" y="1"/>
                    <a:pt x="17" y="1"/>
                    <a:pt x="15" y="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0" name="Freeform 441"/>
            <p:cNvSpPr>
              <a:spLocks/>
            </p:cNvSpPr>
            <p:nvPr/>
          </p:nvSpPr>
          <p:spPr bwMode="auto">
            <a:xfrm>
              <a:off x="6794599" y="2530153"/>
              <a:ext cx="17859" cy="20241"/>
            </a:xfrm>
            <a:custGeom>
              <a:avLst/>
              <a:gdLst>
                <a:gd name="T0" fmla="*/ 0 w 19"/>
                <a:gd name="T1" fmla="*/ 13 h 21"/>
                <a:gd name="T2" fmla="*/ 5 w 19"/>
                <a:gd name="T3" fmla="*/ 21 h 21"/>
                <a:gd name="T4" fmla="*/ 19 w 19"/>
                <a:gd name="T5" fmla="*/ 0 h 21"/>
                <a:gd name="T6" fmla="*/ 0 w 19"/>
                <a:gd name="T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0" y="13"/>
                  </a:moveTo>
                  <a:cubicBezTo>
                    <a:pt x="1" y="17"/>
                    <a:pt x="3" y="20"/>
                    <a:pt x="5" y="2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1" name="Freeform 442"/>
            <p:cNvSpPr>
              <a:spLocks/>
            </p:cNvSpPr>
            <p:nvPr/>
          </p:nvSpPr>
          <p:spPr bwMode="auto">
            <a:xfrm>
              <a:off x="6781502" y="2488481"/>
              <a:ext cx="33338" cy="51197"/>
            </a:xfrm>
            <a:custGeom>
              <a:avLst/>
              <a:gdLst>
                <a:gd name="T0" fmla="*/ 3 w 34"/>
                <a:gd name="T1" fmla="*/ 34 h 53"/>
                <a:gd name="T2" fmla="*/ 7 w 34"/>
                <a:gd name="T3" fmla="*/ 53 h 53"/>
                <a:gd name="T4" fmla="*/ 34 w 34"/>
                <a:gd name="T5" fmla="*/ 35 h 53"/>
                <a:gd name="T6" fmla="*/ 34 w 34"/>
                <a:gd name="T7" fmla="*/ 27 h 53"/>
                <a:gd name="T8" fmla="*/ 29 w 34"/>
                <a:gd name="T9" fmla="*/ 21 h 53"/>
                <a:gd name="T10" fmla="*/ 34 w 34"/>
                <a:gd name="T11" fmla="*/ 0 h 53"/>
                <a:gd name="T12" fmla="*/ 20 w 34"/>
                <a:gd name="T13" fmla="*/ 30 h 53"/>
                <a:gd name="T14" fmla="*/ 11 w 34"/>
                <a:gd name="T15" fmla="*/ 24 h 53"/>
                <a:gd name="T16" fmla="*/ 3 w 34"/>
                <a:gd name="T17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3">
                  <a:moveTo>
                    <a:pt x="3" y="34"/>
                  </a:moveTo>
                  <a:cubicBezTo>
                    <a:pt x="0" y="41"/>
                    <a:pt x="1" y="47"/>
                    <a:pt x="7" y="53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4" y="30"/>
                    <a:pt x="11" y="28"/>
                    <a:pt x="11" y="24"/>
                  </a:cubicBezTo>
                  <a:cubicBezTo>
                    <a:pt x="3" y="34"/>
                    <a:pt x="3" y="34"/>
                    <a:pt x="3" y="34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2" name="Freeform 443"/>
            <p:cNvSpPr>
              <a:spLocks/>
            </p:cNvSpPr>
            <p:nvPr/>
          </p:nvSpPr>
          <p:spPr bwMode="auto">
            <a:xfrm>
              <a:off x="6814840" y="2419425"/>
              <a:ext cx="57150" cy="98822"/>
            </a:xfrm>
            <a:custGeom>
              <a:avLst/>
              <a:gdLst>
                <a:gd name="T0" fmla="*/ 0 w 60"/>
                <a:gd name="T1" fmla="*/ 89 h 102"/>
                <a:gd name="T2" fmla="*/ 8 w 60"/>
                <a:gd name="T3" fmla="*/ 92 h 102"/>
                <a:gd name="T4" fmla="*/ 60 w 60"/>
                <a:gd name="T5" fmla="*/ 102 h 102"/>
                <a:gd name="T6" fmla="*/ 42 w 60"/>
                <a:gd name="T7" fmla="*/ 36 h 102"/>
                <a:gd name="T8" fmla="*/ 35 w 60"/>
                <a:gd name="T9" fmla="*/ 0 h 102"/>
                <a:gd name="T10" fmla="*/ 29 w 60"/>
                <a:gd name="T11" fmla="*/ 15 h 102"/>
                <a:gd name="T12" fmla="*/ 44 w 60"/>
                <a:gd name="T13" fmla="*/ 89 h 102"/>
                <a:gd name="T14" fmla="*/ 2 w 60"/>
                <a:gd name="T15" fmla="*/ 83 h 102"/>
                <a:gd name="T16" fmla="*/ 0 w 60"/>
                <a:gd name="T17" fmla="*/ 8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02">
                  <a:moveTo>
                    <a:pt x="0" y="89"/>
                  </a:moveTo>
                  <a:cubicBezTo>
                    <a:pt x="2" y="91"/>
                    <a:pt x="5" y="91"/>
                    <a:pt x="8" y="92"/>
                  </a:cubicBezTo>
                  <a:cubicBezTo>
                    <a:pt x="25" y="98"/>
                    <a:pt x="42" y="101"/>
                    <a:pt x="60" y="102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9" y="25"/>
                    <a:pt x="36" y="12"/>
                    <a:pt x="35" y="0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89"/>
                    <a:pt x="0" y="89"/>
                    <a:pt x="0" y="89"/>
                  </a:cubicBezTo>
                  <a:close/>
                </a:path>
              </a:pathLst>
            </a:custGeom>
            <a:solidFill>
              <a:srgbClr val="B89B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3" name="Freeform 444"/>
            <p:cNvSpPr>
              <a:spLocks noEditPoints="1"/>
            </p:cNvSpPr>
            <p:nvPr/>
          </p:nvSpPr>
          <p:spPr bwMode="auto">
            <a:xfrm>
              <a:off x="6816030" y="2530153"/>
              <a:ext cx="148828" cy="623888"/>
            </a:xfrm>
            <a:custGeom>
              <a:avLst/>
              <a:gdLst>
                <a:gd name="T0" fmla="*/ 0 w 154"/>
                <a:gd name="T1" fmla="*/ 12 h 647"/>
                <a:gd name="T2" fmla="*/ 0 w 154"/>
                <a:gd name="T3" fmla="*/ 22 h 647"/>
                <a:gd name="T4" fmla="*/ 27 w 154"/>
                <a:gd name="T5" fmla="*/ 114 h 647"/>
                <a:gd name="T6" fmla="*/ 60 w 154"/>
                <a:gd name="T7" fmla="*/ 331 h 647"/>
                <a:gd name="T8" fmla="*/ 66 w 154"/>
                <a:gd name="T9" fmla="*/ 639 h 647"/>
                <a:gd name="T10" fmla="*/ 154 w 154"/>
                <a:gd name="T11" fmla="*/ 626 h 647"/>
                <a:gd name="T12" fmla="*/ 154 w 154"/>
                <a:gd name="T13" fmla="*/ 586 h 647"/>
                <a:gd name="T14" fmla="*/ 117 w 154"/>
                <a:gd name="T15" fmla="*/ 298 h 647"/>
                <a:gd name="T16" fmla="*/ 143 w 154"/>
                <a:gd name="T17" fmla="*/ 316 h 647"/>
                <a:gd name="T18" fmla="*/ 127 w 154"/>
                <a:gd name="T19" fmla="*/ 172 h 647"/>
                <a:gd name="T20" fmla="*/ 95 w 154"/>
                <a:gd name="T21" fmla="*/ 108 h 647"/>
                <a:gd name="T22" fmla="*/ 71 w 154"/>
                <a:gd name="T23" fmla="*/ 108 h 647"/>
                <a:gd name="T24" fmla="*/ 38 w 154"/>
                <a:gd name="T25" fmla="*/ 0 h 647"/>
                <a:gd name="T26" fmla="*/ 1 w 154"/>
                <a:gd name="T27" fmla="*/ 0 h 647"/>
                <a:gd name="T28" fmla="*/ 0 w 154"/>
                <a:gd name="T29" fmla="*/ 12 h 647"/>
                <a:gd name="T30" fmla="*/ 3 w 154"/>
                <a:gd name="T31" fmla="*/ 3 h 647"/>
                <a:gd name="T32" fmla="*/ 10 w 154"/>
                <a:gd name="T33" fmla="*/ 3 h 647"/>
                <a:gd name="T34" fmla="*/ 43 w 154"/>
                <a:gd name="T35" fmla="*/ 114 h 647"/>
                <a:gd name="T36" fmla="*/ 71 w 154"/>
                <a:gd name="T37" fmla="*/ 339 h 647"/>
                <a:gd name="T38" fmla="*/ 71 w 154"/>
                <a:gd name="T39" fmla="*/ 559 h 647"/>
                <a:gd name="T40" fmla="*/ 79 w 154"/>
                <a:gd name="T41" fmla="*/ 639 h 647"/>
                <a:gd name="T42" fmla="*/ 68 w 154"/>
                <a:gd name="T43" fmla="*/ 637 h 647"/>
                <a:gd name="T44" fmla="*/ 63 w 154"/>
                <a:gd name="T45" fmla="*/ 331 h 647"/>
                <a:gd name="T46" fmla="*/ 63 w 154"/>
                <a:gd name="T47" fmla="*/ 331 h 647"/>
                <a:gd name="T48" fmla="*/ 30 w 154"/>
                <a:gd name="T49" fmla="*/ 114 h 647"/>
                <a:gd name="T50" fmla="*/ 30 w 154"/>
                <a:gd name="T51" fmla="*/ 113 h 647"/>
                <a:gd name="T52" fmla="*/ 3 w 154"/>
                <a:gd name="T53" fmla="*/ 22 h 647"/>
                <a:gd name="T54" fmla="*/ 3 w 154"/>
                <a:gd name="T55" fmla="*/ 22 h 647"/>
                <a:gd name="T56" fmla="*/ 3 w 154"/>
                <a:gd name="T57" fmla="*/ 12 h 647"/>
                <a:gd name="T58" fmla="*/ 3 w 154"/>
                <a:gd name="T59" fmla="*/ 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647">
                  <a:moveTo>
                    <a:pt x="0" y="12"/>
                  </a:moveTo>
                  <a:cubicBezTo>
                    <a:pt x="0" y="15"/>
                    <a:pt x="0" y="19"/>
                    <a:pt x="0" y="22"/>
                  </a:cubicBezTo>
                  <a:cubicBezTo>
                    <a:pt x="1" y="50"/>
                    <a:pt x="10" y="81"/>
                    <a:pt x="27" y="114"/>
                  </a:cubicBezTo>
                  <a:cubicBezTo>
                    <a:pt x="45" y="189"/>
                    <a:pt x="56" y="261"/>
                    <a:pt x="60" y="331"/>
                  </a:cubicBezTo>
                  <a:cubicBezTo>
                    <a:pt x="48" y="418"/>
                    <a:pt x="50" y="521"/>
                    <a:pt x="66" y="639"/>
                  </a:cubicBezTo>
                  <a:cubicBezTo>
                    <a:pt x="102" y="647"/>
                    <a:pt x="131" y="643"/>
                    <a:pt x="154" y="626"/>
                  </a:cubicBezTo>
                  <a:cubicBezTo>
                    <a:pt x="154" y="586"/>
                    <a:pt x="154" y="586"/>
                    <a:pt x="154" y="58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43" y="316"/>
                    <a:pt x="143" y="316"/>
                    <a:pt x="143" y="316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05" y="159"/>
                    <a:pt x="95" y="138"/>
                    <a:pt x="95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0" y="12"/>
                  </a:cubicBezTo>
                  <a:close/>
                  <a:moveTo>
                    <a:pt x="3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44"/>
                    <a:pt x="21" y="81"/>
                    <a:pt x="43" y="114"/>
                  </a:cubicBezTo>
                  <a:cubicBezTo>
                    <a:pt x="59" y="193"/>
                    <a:pt x="69" y="268"/>
                    <a:pt x="71" y="339"/>
                  </a:cubicBezTo>
                  <a:cubicBezTo>
                    <a:pt x="64" y="419"/>
                    <a:pt x="64" y="492"/>
                    <a:pt x="71" y="559"/>
                  </a:cubicBezTo>
                  <a:cubicBezTo>
                    <a:pt x="79" y="639"/>
                    <a:pt x="79" y="639"/>
                    <a:pt x="79" y="639"/>
                  </a:cubicBezTo>
                  <a:cubicBezTo>
                    <a:pt x="75" y="638"/>
                    <a:pt x="72" y="638"/>
                    <a:pt x="68" y="637"/>
                  </a:cubicBezTo>
                  <a:cubicBezTo>
                    <a:pt x="53" y="520"/>
                    <a:pt x="51" y="418"/>
                    <a:pt x="63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59" y="260"/>
                    <a:pt x="48" y="188"/>
                    <a:pt x="30" y="114"/>
                  </a:cubicBezTo>
                  <a:cubicBezTo>
                    <a:pt x="30" y="114"/>
                    <a:pt x="30" y="113"/>
                    <a:pt x="30" y="113"/>
                  </a:cubicBezTo>
                  <a:cubicBezTo>
                    <a:pt x="13" y="80"/>
                    <a:pt x="4" y="50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19"/>
                    <a:pt x="3" y="15"/>
                    <a:pt x="3" y="12"/>
                  </a:cubicBezTo>
                  <a:cubicBezTo>
                    <a:pt x="3" y="9"/>
                    <a:pt x="3" y="6"/>
                    <a:pt x="3" y="3"/>
                  </a:cubicBezTo>
                  <a:close/>
                </a:path>
              </a:pathLst>
            </a:custGeom>
            <a:solidFill>
              <a:srgbClr val="B6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4" name="Freeform 445"/>
            <p:cNvSpPr>
              <a:spLocks/>
            </p:cNvSpPr>
            <p:nvPr/>
          </p:nvSpPr>
          <p:spPr bwMode="auto">
            <a:xfrm>
              <a:off x="6819602" y="2532534"/>
              <a:ext cx="72628" cy="613172"/>
            </a:xfrm>
            <a:custGeom>
              <a:avLst/>
              <a:gdLst>
                <a:gd name="T0" fmla="*/ 7 w 76"/>
                <a:gd name="T1" fmla="*/ 0 h 636"/>
                <a:gd name="T2" fmla="*/ 0 w 76"/>
                <a:gd name="T3" fmla="*/ 0 h 636"/>
                <a:gd name="T4" fmla="*/ 0 w 76"/>
                <a:gd name="T5" fmla="*/ 9 h 636"/>
                <a:gd name="T6" fmla="*/ 0 w 76"/>
                <a:gd name="T7" fmla="*/ 19 h 636"/>
                <a:gd name="T8" fmla="*/ 0 w 76"/>
                <a:gd name="T9" fmla="*/ 19 h 636"/>
                <a:gd name="T10" fmla="*/ 27 w 76"/>
                <a:gd name="T11" fmla="*/ 110 h 636"/>
                <a:gd name="T12" fmla="*/ 27 w 76"/>
                <a:gd name="T13" fmla="*/ 111 h 636"/>
                <a:gd name="T14" fmla="*/ 60 w 76"/>
                <a:gd name="T15" fmla="*/ 328 h 636"/>
                <a:gd name="T16" fmla="*/ 60 w 76"/>
                <a:gd name="T17" fmla="*/ 328 h 636"/>
                <a:gd name="T18" fmla="*/ 65 w 76"/>
                <a:gd name="T19" fmla="*/ 634 h 636"/>
                <a:gd name="T20" fmla="*/ 76 w 76"/>
                <a:gd name="T21" fmla="*/ 636 h 636"/>
                <a:gd name="T22" fmla="*/ 68 w 76"/>
                <a:gd name="T23" fmla="*/ 556 h 636"/>
                <a:gd name="T24" fmla="*/ 68 w 76"/>
                <a:gd name="T25" fmla="*/ 336 h 636"/>
                <a:gd name="T26" fmla="*/ 40 w 76"/>
                <a:gd name="T27" fmla="*/ 111 h 636"/>
                <a:gd name="T28" fmla="*/ 7 w 76"/>
                <a:gd name="T2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3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2"/>
                    <a:pt x="0" y="16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47"/>
                    <a:pt x="10" y="77"/>
                    <a:pt x="27" y="110"/>
                  </a:cubicBezTo>
                  <a:cubicBezTo>
                    <a:pt x="27" y="110"/>
                    <a:pt x="27" y="111"/>
                    <a:pt x="27" y="111"/>
                  </a:cubicBezTo>
                  <a:cubicBezTo>
                    <a:pt x="45" y="185"/>
                    <a:pt x="56" y="257"/>
                    <a:pt x="60" y="328"/>
                  </a:cubicBezTo>
                  <a:cubicBezTo>
                    <a:pt x="60" y="328"/>
                    <a:pt x="60" y="328"/>
                    <a:pt x="60" y="328"/>
                  </a:cubicBezTo>
                  <a:cubicBezTo>
                    <a:pt x="48" y="415"/>
                    <a:pt x="50" y="517"/>
                    <a:pt x="65" y="634"/>
                  </a:cubicBezTo>
                  <a:cubicBezTo>
                    <a:pt x="69" y="635"/>
                    <a:pt x="72" y="635"/>
                    <a:pt x="76" y="636"/>
                  </a:cubicBezTo>
                  <a:cubicBezTo>
                    <a:pt x="68" y="556"/>
                    <a:pt x="68" y="556"/>
                    <a:pt x="68" y="556"/>
                  </a:cubicBezTo>
                  <a:cubicBezTo>
                    <a:pt x="61" y="489"/>
                    <a:pt x="61" y="416"/>
                    <a:pt x="68" y="336"/>
                  </a:cubicBezTo>
                  <a:cubicBezTo>
                    <a:pt x="66" y="265"/>
                    <a:pt x="56" y="190"/>
                    <a:pt x="40" y="111"/>
                  </a:cubicBezTo>
                  <a:cubicBezTo>
                    <a:pt x="18" y="78"/>
                    <a:pt x="7" y="41"/>
                    <a:pt x="7" y="0"/>
                  </a:cubicBezTo>
                  <a:close/>
                </a:path>
              </a:pathLst>
            </a:custGeom>
            <a:solidFill>
              <a:srgbClr val="CFC2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5" name="Freeform 446"/>
            <p:cNvSpPr>
              <a:spLocks/>
            </p:cNvSpPr>
            <p:nvPr/>
          </p:nvSpPr>
          <p:spPr bwMode="auto">
            <a:xfrm>
              <a:off x="6811268" y="2540869"/>
              <a:ext cx="4763" cy="11906"/>
            </a:xfrm>
            <a:custGeom>
              <a:avLst/>
              <a:gdLst>
                <a:gd name="T0" fmla="*/ 5 w 5"/>
                <a:gd name="T1" fmla="*/ 10 h 12"/>
                <a:gd name="T2" fmla="*/ 5 w 5"/>
                <a:gd name="T3" fmla="*/ 0 h 12"/>
                <a:gd name="T4" fmla="*/ 0 w 5"/>
                <a:gd name="T5" fmla="*/ 12 h 12"/>
                <a:gd name="T6" fmla="*/ 5 w 5"/>
                <a:gd name="T7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5" y="10"/>
                  </a:moveTo>
                  <a:cubicBezTo>
                    <a:pt x="5" y="7"/>
                    <a:pt x="5" y="3"/>
                    <a:pt x="5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2"/>
                    <a:pt x="5" y="10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6" name="Freeform 447"/>
            <p:cNvSpPr>
              <a:spLocks/>
            </p:cNvSpPr>
            <p:nvPr/>
          </p:nvSpPr>
          <p:spPr bwMode="auto">
            <a:xfrm>
              <a:off x="6806505" y="2540869"/>
              <a:ext cx="9525" cy="11906"/>
            </a:xfrm>
            <a:custGeom>
              <a:avLst/>
              <a:gdLst>
                <a:gd name="T0" fmla="*/ 5 w 10"/>
                <a:gd name="T1" fmla="*/ 12 h 12"/>
                <a:gd name="T2" fmla="*/ 10 w 10"/>
                <a:gd name="T3" fmla="*/ 0 h 12"/>
                <a:gd name="T4" fmla="*/ 0 w 10"/>
                <a:gd name="T5" fmla="*/ 9 h 12"/>
                <a:gd name="T6" fmla="*/ 5 w 10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5" y="12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4"/>
                    <a:pt x="3" y="7"/>
                    <a:pt x="0" y="9"/>
                  </a:cubicBezTo>
                  <a:cubicBezTo>
                    <a:pt x="1" y="11"/>
                    <a:pt x="3" y="12"/>
                    <a:pt x="5" y="12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7" name="Freeform 448"/>
            <p:cNvSpPr>
              <a:spLocks/>
            </p:cNvSpPr>
            <p:nvPr/>
          </p:nvSpPr>
          <p:spPr bwMode="auto">
            <a:xfrm>
              <a:off x="6964858" y="2571825"/>
              <a:ext cx="82153" cy="548878"/>
            </a:xfrm>
            <a:custGeom>
              <a:avLst/>
              <a:gdLst>
                <a:gd name="T0" fmla="*/ 13 w 85"/>
                <a:gd name="T1" fmla="*/ 37 h 569"/>
                <a:gd name="T2" fmla="*/ 18 w 85"/>
                <a:gd name="T3" fmla="*/ 52 h 569"/>
                <a:gd name="T4" fmla="*/ 18 w 85"/>
                <a:gd name="T5" fmla="*/ 80 h 569"/>
                <a:gd name="T6" fmla="*/ 15 w 85"/>
                <a:gd name="T7" fmla="*/ 91 h 569"/>
                <a:gd name="T8" fmla="*/ 0 w 85"/>
                <a:gd name="T9" fmla="*/ 337 h 569"/>
                <a:gd name="T10" fmla="*/ 27 w 85"/>
                <a:gd name="T11" fmla="*/ 569 h 569"/>
                <a:gd name="T12" fmla="*/ 46 w 85"/>
                <a:gd name="T13" fmla="*/ 554 h 569"/>
                <a:gd name="T14" fmla="*/ 80 w 85"/>
                <a:gd name="T15" fmla="*/ 329 h 569"/>
                <a:gd name="T16" fmla="*/ 62 w 85"/>
                <a:gd name="T17" fmla="*/ 343 h 569"/>
                <a:gd name="T18" fmla="*/ 62 w 85"/>
                <a:gd name="T19" fmla="*/ 0 h 569"/>
                <a:gd name="T20" fmla="*/ 32 w 85"/>
                <a:gd name="T21" fmla="*/ 13 h 569"/>
                <a:gd name="T22" fmla="*/ 13 w 85"/>
                <a:gd name="T23" fmla="*/ 37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569">
                  <a:moveTo>
                    <a:pt x="13" y="37"/>
                  </a:moveTo>
                  <a:cubicBezTo>
                    <a:pt x="18" y="52"/>
                    <a:pt x="18" y="52"/>
                    <a:pt x="18" y="52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7" y="85"/>
                    <a:pt x="16" y="89"/>
                    <a:pt x="15" y="91"/>
                  </a:cubicBezTo>
                  <a:cubicBezTo>
                    <a:pt x="16" y="186"/>
                    <a:pt x="11" y="268"/>
                    <a:pt x="0" y="337"/>
                  </a:cubicBezTo>
                  <a:cubicBezTo>
                    <a:pt x="27" y="569"/>
                    <a:pt x="27" y="569"/>
                    <a:pt x="27" y="569"/>
                  </a:cubicBezTo>
                  <a:cubicBezTo>
                    <a:pt x="46" y="554"/>
                    <a:pt x="46" y="554"/>
                    <a:pt x="46" y="554"/>
                  </a:cubicBezTo>
                  <a:cubicBezTo>
                    <a:pt x="80" y="329"/>
                    <a:pt x="80" y="329"/>
                    <a:pt x="80" y="329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85" y="230"/>
                    <a:pt x="85" y="115"/>
                    <a:pt x="62" y="0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13" y="37"/>
                    <a:pt x="13" y="37"/>
                    <a:pt x="13" y="37"/>
                  </a:cubicBezTo>
                  <a:close/>
                </a:path>
              </a:pathLst>
            </a:custGeom>
            <a:solidFill>
              <a:srgbClr val="B6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8" name="Freeform 449"/>
            <p:cNvSpPr>
              <a:spLocks/>
            </p:cNvSpPr>
            <p:nvPr/>
          </p:nvSpPr>
          <p:spPr bwMode="auto">
            <a:xfrm>
              <a:off x="6917233" y="2601590"/>
              <a:ext cx="65484" cy="61913"/>
            </a:xfrm>
            <a:custGeom>
              <a:avLst/>
              <a:gdLst>
                <a:gd name="T0" fmla="*/ 67 w 67"/>
                <a:gd name="T1" fmla="*/ 21 h 65"/>
                <a:gd name="T2" fmla="*/ 62 w 67"/>
                <a:gd name="T3" fmla="*/ 6 h 65"/>
                <a:gd name="T4" fmla="*/ 60 w 67"/>
                <a:gd name="T5" fmla="*/ 0 h 65"/>
                <a:gd name="T6" fmla="*/ 0 w 67"/>
                <a:gd name="T7" fmla="*/ 20 h 65"/>
                <a:gd name="T8" fmla="*/ 0 w 67"/>
                <a:gd name="T9" fmla="*/ 23 h 65"/>
                <a:gd name="T10" fmla="*/ 57 w 67"/>
                <a:gd name="T11" fmla="*/ 13 h 65"/>
                <a:gd name="T12" fmla="*/ 57 w 67"/>
                <a:gd name="T13" fmla="*/ 54 h 65"/>
                <a:gd name="T14" fmla="*/ 48 w 67"/>
                <a:gd name="T15" fmla="*/ 61 h 65"/>
                <a:gd name="T16" fmla="*/ 64 w 67"/>
                <a:gd name="T17" fmla="*/ 60 h 65"/>
                <a:gd name="T18" fmla="*/ 67 w 67"/>
                <a:gd name="T19" fmla="*/ 49 h 65"/>
                <a:gd name="T20" fmla="*/ 67 w 67"/>
                <a:gd name="T21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5">
                  <a:moveTo>
                    <a:pt x="67" y="21"/>
                  </a:moveTo>
                  <a:cubicBezTo>
                    <a:pt x="62" y="6"/>
                    <a:pt x="62" y="6"/>
                    <a:pt x="62" y="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9" y="11"/>
                    <a:pt x="19" y="17"/>
                    <a:pt x="0" y="2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9" y="28"/>
                    <a:pt x="59" y="42"/>
                    <a:pt x="57" y="54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55" y="65"/>
                    <a:pt x="61" y="64"/>
                    <a:pt x="64" y="60"/>
                  </a:cubicBezTo>
                  <a:cubicBezTo>
                    <a:pt x="65" y="58"/>
                    <a:pt x="66" y="54"/>
                    <a:pt x="67" y="49"/>
                  </a:cubicBezTo>
                  <a:cubicBezTo>
                    <a:pt x="67" y="21"/>
                    <a:pt x="67" y="21"/>
                    <a:pt x="67" y="21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9" name="Freeform 450"/>
            <p:cNvSpPr>
              <a:spLocks/>
            </p:cNvSpPr>
            <p:nvPr/>
          </p:nvSpPr>
          <p:spPr bwMode="auto">
            <a:xfrm>
              <a:off x="6917233" y="2613497"/>
              <a:ext cx="57150" cy="46434"/>
            </a:xfrm>
            <a:custGeom>
              <a:avLst/>
              <a:gdLst>
                <a:gd name="T0" fmla="*/ 0 w 59"/>
                <a:gd name="T1" fmla="*/ 10 h 48"/>
                <a:gd name="T2" fmla="*/ 0 w 59"/>
                <a:gd name="T3" fmla="*/ 21 h 48"/>
                <a:gd name="T4" fmla="*/ 3 w 59"/>
                <a:gd name="T5" fmla="*/ 40 h 48"/>
                <a:gd name="T6" fmla="*/ 16 w 59"/>
                <a:gd name="T7" fmla="*/ 24 h 48"/>
                <a:gd name="T8" fmla="*/ 16 w 59"/>
                <a:gd name="T9" fmla="*/ 43 h 48"/>
                <a:gd name="T10" fmla="*/ 17 w 59"/>
                <a:gd name="T11" fmla="*/ 45 h 48"/>
                <a:gd name="T12" fmla="*/ 23 w 59"/>
                <a:gd name="T13" fmla="*/ 46 h 48"/>
                <a:gd name="T14" fmla="*/ 35 w 59"/>
                <a:gd name="T15" fmla="*/ 33 h 48"/>
                <a:gd name="T16" fmla="*/ 30 w 59"/>
                <a:gd name="T17" fmla="*/ 48 h 48"/>
                <a:gd name="T18" fmla="*/ 42 w 59"/>
                <a:gd name="T19" fmla="*/ 48 h 48"/>
                <a:gd name="T20" fmla="*/ 48 w 59"/>
                <a:gd name="T21" fmla="*/ 28 h 48"/>
                <a:gd name="T22" fmla="*/ 48 w 59"/>
                <a:gd name="T23" fmla="*/ 48 h 48"/>
                <a:gd name="T24" fmla="*/ 57 w 59"/>
                <a:gd name="T25" fmla="*/ 41 h 48"/>
                <a:gd name="T26" fmla="*/ 57 w 59"/>
                <a:gd name="T27" fmla="*/ 0 h 48"/>
                <a:gd name="T28" fmla="*/ 0 w 59"/>
                <a:gd name="T29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48">
                  <a:moveTo>
                    <a:pt x="0" y="1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1" y="36"/>
                    <a:pt x="3" y="40"/>
                  </a:cubicBezTo>
                  <a:cubicBezTo>
                    <a:pt x="10" y="39"/>
                    <a:pt x="14" y="34"/>
                    <a:pt x="16" y="24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4"/>
                    <a:pt x="17" y="45"/>
                    <a:pt x="17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9" y="29"/>
                    <a:pt x="59" y="15"/>
                    <a:pt x="57" y="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0" name="Freeform 451"/>
            <p:cNvSpPr>
              <a:spLocks/>
            </p:cNvSpPr>
            <p:nvPr/>
          </p:nvSpPr>
          <p:spPr bwMode="auto">
            <a:xfrm>
              <a:off x="6933902" y="2645644"/>
              <a:ext cx="17859" cy="21431"/>
            </a:xfrm>
            <a:custGeom>
              <a:avLst/>
              <a:gdLst>
                <a:gd name="T0" fmla="*/ 0 w 18"/>
                <a:gd name="T1" fmla="*/ 12 h 22"/>
                <a:gd name="T2" fmla="*/ 13 w 18"/>
                <a:gd name="T3" fmla="*/ 15 h 22"/>
                <a:gd name="T4" fmla="*/ 18 w 18"/>
                <a:gd name="T5" fmla="*/ 0 h 22"/>
                <a:gd name="T6" fmla="*/ 6 w 18"/>
                <a:gd name="T7" fmla="*/ 13 h 22"/>
                <a:gd name="T8" fmla="*/ 0 w 18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0" y="12"/>
                  </a:moveTo>
                  <a:cubicBezTo>
                    <a:pt x="4" y="21"/>
                    <a:pt x="8" y="22"/>
                    <a:pt x="13" y="1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1" name="Freeform 452"/>
            <p:cNvSpPr>
              <a:spLocks/>
            </p:cNvSpPr>
            <p:nvPr/>
          </p:nvSpPr>
          <p:spPr bwMode="auto">
            <a:xfrm>
              <a:off x="6920805" y="2637309"/>
              <a:ext cx="11906" cy="20241"/>
            </a:xfrm>
            <a:custGeom>
              <a:avLst/>
              <a:gdLst>
                <a:gd name="T0" fmla="*/ 9 w 13"/>
                <a:gd name="T1" fmla="*/ 21 h 21"/>
                <a:gd name="T2" fmla="*/ 13 w 13"/>
                <a:gd name="T3" fmla="*/ 19 h 21"/>
                <a:gd name="T4" fmla="*/ 13 w 13"/>
                <a:gd name="T5" fmla="*/ 0 h 21"/>
                <a:gd name="T6" fmla="*/ 0 w 13"/>
                <a:gd name="T7" fmla="*/ 16 h 21"/>
                <a:gd name="T8" fmla="*/ 9 w 1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9" y="21"/>
                  </a:moveTo>
                  <a:cubicBezTo>
                    <a:pt x="10" y="21"/>
                    <a:pt x="12" y="20"/>
                    <a:pt x="13" y="1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0"/>
                    <a:pt x="7" y="15"/>
                    <a:pt x="0" y="16"/>
                  </a:cubicBezTo>
                  <a:cubicBezTo>
                    <a:pt x="2" y="20"/>
                    <a:pt x="5" y="21"/>
                    <a:pt x="9" y="21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2" name="Freeform 453"/>
            <p:cNvSpPr>
              <a:spLocks/>
            </p:cNvSpPr>
            <p:nvPr/>
          </p:nvSpPr>
          <p:spPr bwMode="auto">
            <a:xfrm>
              <a:off x="6946999" y="2640881"/>
              <a:ext cx="16669" cy="28575"/>
            </a:xfrm>
            <a:custGeom>
              <a:avLst/>
              <a:gdLst>
                <a:gd name="T0" fmla="*/ 0 w 18"/>
                <a:gd name="T1" fmla="*/ 20 h 30"/>
                <a:gd name="T2" fmla="*/ 18 w 18"/>
                <a:gd name="T3" fmla="*/ 20 h 30"/>
                <a:gd name="T4" fmla="*/ 18 w 18"/>
                <a:gd name="T5" fmla="*/ 0 h 30"/>
                <a:gd name="T6" fmla="*/ 12 w 18"/>
                <a:gd name="T7" fmla="*/ 20 h 30"/>
                <a:gd name="T8" fmla="*/ 0 w 18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0" y="20"/>
                  </a:moveTo>
                  <a:cubicBezTo>
                    <a:pt x="7" y="30"/>
                    <a:pt x="13" y="30"/>
                    <a:pt x="18" y="2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2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3" name="Freeform 454"/>
            <p:cNvSpPr>
              <a:spLocks/>
            </p:cNvSpPr>
            <p:nvPr/>
          </p:nvSpPr>
          <p:spPr bwMode="auto">
            <a:xfrm>
              <a:off x="6966049" y="2530153"/>
              <a:ext cx="22622" cy="47625"/>
            </a:xfrm>
            <a:custGeom>
              <a:avLst/>
              <a:gdLst>
                <a:gd name="T0" fmla="*/ 10 w 24"/>
                <a:gd name="T1" fmla="*/ 50 h 50"/>
                <a:gd name="T2" fmla="*/ 24 w 24"/>
                <a:gd name="T3" fmla="*/ 0 h 50"/>
                <a:gd name="T4" fmla="*/ 0 w 24"/>
                <a:gd name="T5" fmla="*/ 4 h 50"/>
                <a:gd name="T6" fmla="*/ 10 w 2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0">
                  <a:moveTo>
                    <a:pt x="10" y="5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9" y="4"/>
                    <a:pt x="0" y="4"/>
                  </a:cubicBezTo>
                  <a:cubicBezTo>
                    <a:pt x="10" y="50"/>
                    <a:pt x="10" y="50"/>
                    <a:pt x="10" y="50"/>
                  </a:cubicBezTo>
                  <a:close/>
                </a:path>
              </a:pathLst>
            </a:custGeom>
            <a:solidFill>
              <a:srgbClr val="B6A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4" name="Freeform 455"/>
            <p:cNvSpPr>
              <a:spLocks/>
            </p:cNvSpPr>
            <p:nvPr/>
          </p:nvSpPr>
          <p:spPr bwMode="auto">
            <a:xfrm>
              <a:off x="6993433" y="3131419"/>
              <a:ext cx="67866" cy="39291"/>
            </a:xfrm>
            <a:custGeom>
              <a:avLst/>
              <a:gdLst>
                <a:gd name="T0" fmla="*/ 0 w 70"/>
                <a:gd name="T1" fmla="*/ 7 h 41"/>
                <a:gd name="T2" fmla="*/ 1 w 70"/>
                <a:gd name="T3" fmla="*/ 19 h 41"/>
                <a:gd name="T4" fmla="*/ 53 w 70"/>
                <a:gd name="T5" fmla="*/ 8 h 41"/>
                <a:gd name="T6" fmla="*/ 53 w 70"/>
                <a:gd name="T7" fmla="*/ 24 h 41"/>
                <a:gd name="T8" fmla="*/ 9 w 70"/>
                <a:gd name="T9" fmla="*/ 33 h 41"/>
                <a:gd name="T10" fmla="*/ 13 w 70"/>
                <a:gd name="T11" fmla="*/ 39 h 41"/>
                <a:gd name="T12" fmla="*/ 70 w 70"/>
                <a:gd name="T13" fmla="*/ 32 h 41"/>
                <a:gd name="T14" fmla="*/ 65 w 70"/>
                <a:gd name="T15" fmla="*/ 0 h 41"/>
                <a:gd name="T16" fmla="*/ 35 w 70"/>
                <a:gd name="T17" fmla="*/ 0 h 41"/>
                <a:gd name="T18" fmla="*/ 0 w 70"/>
                <a:gd name="T1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1">
                  <a:moveTo>
                    <a:pt x="0" y="7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32" y="41"/>
                    <a:pt x="51" y="39"/>
                    <a:pt x="70" y="32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3" y="10"/>
                    <a:pt x="11" y="12"/>
                    <a:pt x="0" y="7"/>
                  </a:cubicBezTo>
                  <a:close/>
                </a:path>
              </a:pathLst>
            </a:custGeom>
            <a:solidFill>
              <a:srgbClr val="3A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5" name="Freeform 456"/>
            <p:cNvSpPr>
              <a:spLocks/>
            </p:cNvSpPr>
            <p:nvPr/>
          </p:nvSpPr>
          <p:spPr bwMode="auto">
            <a:xfrm>
              <a:off x="6994624" y="3138562"/>
              <a:ext cx="50006" cy="23813"/>
            </a:xfrm>
            <a:custGeom>
              <a:avLst/>
              <a:gdLst>
                <a:gd name="T0" fmla="*/ 42 w 42"/>
                <a:gd name="T1" fmla="*/ 0 h 20"/>
                <a:gd name="T2" fmla="*/ 0 w 42"/>
                <a:gd name="T3" fmla="*/ 9 h 20"/>
                <a:gd name="T4" fmla="*/ 7 w 42"/>
                <a:gd name="T5" fmla="*/ 20 h 20"/>
                <a:gd name="T6" fmla="*/ 42 w 42"/>
                <a:gd name="T7" fmla="*/ 13 h 20"/>
                <a:gd name="T8" fmla="*/ 42 w 42"/>
                <a:gd name="T9" fmla="*/ 0 h 20"/>
                <a:gd name="T10" fmla="*/ 42 w 42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0">
                  <a:moveTo>
                    <a:pt x="42" y="0"/>
                  </a:moveTo>
                  <a:lnTo>
                    <a:pt x="0" y="9"/>
                  </a:lnTo>
                  <a:lnTo>
                    <a:pt x="7" y="20"/>
                  </a:lnTo>
                  <a:lnTo>
                    <a:pt x="42" y="13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A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6" name="Freeform 457"/>
            <p:cNvSpPr>
              <a:spLocks/>
            </p:cNvSpPr>
            <p:nvPr/>
          </p:nvSpPr>
          <p:spPr bwMode="auto">
            <a:xfrm>
              <a:off x="6849368" y="3145706"/>
              <a:ext cx="50006" cy="35719"/>
            </a:xfrm>
            <a:custGeom>
              <a:avLst/>
              <a:gdLst>
                <a:gd name="T0" fmla="*/ 32 w 52"/>
                <a:gd name="T1" fmla="*/ 0 h 36"/>
                <a:gd name="T2" fmla="*/ 21 w 52"/>
                <a:gd name="T3" fmla="*/ 0 h 36"/>
                <a:gd name="T4" fmla="*/ 0 w 52"/>
                <a:gd name="T5" fmla="*/ 19 h 36"/>
                <a:gd name="T6" fmla="*/ 31 w 52"/>
                <a:gd name="T7" fmla="*/ 32 h 36"/>
                <a:gd name="T8" fmla="*/ 52 w 52"/>
                <a:gd name="T9" fmla="*/ 36 h 36"/>
                <a:gd name="T10" fmla="*/ 52 w 52"/>
                <a:gd name="T11" fmla="*/ 31 h 36"/>
                <a:gd name="T12" fmla="*/ 34 w 52"/>
                <a:gd name="T13" fmla="*/ 21 h 36"/>
                <a:gd name="T14" fmla="*/ 32 w 52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36">
                  <a:moveTo>
                    <a:pt x="3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6" y="13"/>
                    <a:pt x="19" y="19"/>
                    <a:pt x="0" y="19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45" y="28"/>
                    <a:pt x="40" y="25"/>
                    <a:pt x="34" y="21"/>
                  </a:cubicBezTo>
                  <a:cubicBezTo>
                    <a:pt x="33" y="14"/>
                    <a:pt x="32" y="7"/>
                    <a:pt x="32" y="0"/>
                  </a:cubicBezTo>
                  <a:close/>
                </a:path>
              </a:pathLst>
            </a:custGeom>
            <a:solidFill>
              <a:srgbClr val="3A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7" name="Freeform 458"/>
            <p:cNvSpPr>
              <a:spLocks/>
            </p:cNvSpPr>
            <p:nvPr/>
          </p:nvSpPr>
          <p:spPr bwMode="auto">
            <a:xfrm>
              <a:off x="6849368" y="3145706"/>
              <a:ext cx="25003" cy="19050"/>
            </a:xfrm>
            <a:custGeom>
              <a:avLst/>
              <a:gdLst>
                <a:gd name="T0" fmla="*/ 21 w 26"/>
                <a:gd name="T1" fmla="*/ 0 h 19"/>
                <a:gd name="T2" fmla="*/ 11 w 26"/>
                <a:gd name="T3" fmla="*/ 0 h 19"/>
                <a:gd name="T4" fmla="*/ 0 w 26"/>
                <a:gd name="T5" fmla="*/ 19 h 19"/>
                <a:gd name="T6" fmla="*/ 21 w 26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19">
                  <a:moveTo>
                    <a:pt x="2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7"/>
                    <a:pt x="0" y="19"/>
                  </a:cubicBezTo>
                  <a:cubicBezTo>
                    <a:pt x="19" y="19"/>
                    <a:pt x="26" y="13"/>
                    <a:pt x="21" y="0"/>
                  </a:cubicBezTo>
                  <a:close/>
                </a:path>
              </a:pathLst>
            </a:custGeom>
            <a:solidFill>
              <a:srgbClr val="6A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8" name="Freeform 459"/>
            <p:cNvSpPr>
              <a:spLocks/>
            </p:cNvSpPr>
            <p:nvPr/>
          </p:nvSpPr>
          <p:spPr bwMode="auto">
            <a:xfrm>
              <a:off x="6938665" y="3165947"/>
              <a:ext cx="79772" cy="44053"/>
            </a:xfrm>
            <a:custGeom>
              <a:avLst/>
              <a:gdLst>
                <a:gd name="T0" fmla="*/ 0 w 83"/>
                <a:gd name="T1" fmla="*/ 14 h 46"/>
                <a:gd name="T2" fmla="*/ 44 w 83"/>
                <a:gd name="T3" fmla="*/ 14 h 46"/>
                <a:gd name="T4" fmla="*/ 70 w 83"/>
                <a:gd name="T5" fmla="*/ 46 h 46"/>
                <a:gd name="T6" fmla="*/ 83 w 83"/>
                <a:gd name="T7" fmla="*/ 40 h 46"/>
                <a:gd name="T8" fmla="*/ 67 w 83"/>
                <a:gd name="T9" fmla="*/ 20 h 46"/>
                <a:gd name="T10" fmla="*/ 51 w 83"/>
                <a:gd name="T11" fmla="*/ 0 h 46"/>
                <a:gd name="T12" fmla="*/ 0 w 83"/>
                <a:gd name="T13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46">
                  <a:moveTo>
                    <a:pt x="0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32" y="8"/>
                    <a:pt x="16" y="12"/>
                    <a:pt x="0" y="14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9" name="Freeform 460"/>
            <p:cNvSpPr>
              <a:spLocks/>
            </p:cNvSpPr>
            <p:nvPr/>
          </p:nvSpPr>
          <p:spPr bwMode="auto">
            <a:xfrm>
              <a:off x="6938665" y="3179044"/>
              <a:ext cx="67866" cy="44053"/>
            </a:xfrm>
            <a:custGeom>
              <a:avLst/>
              <a:gdLst>
                <a:gd name="T0" fmla="*/ 44 w 70"/>
                <a:gd name="T1" fmla="*/ 0 h 46"/>
                <a:gd name="T2" fmla="*/ 0 w 70"/>
                <a:gd name="T3" fmla="*/ 0 h 46"/>
                <a:gd name="T4" fmla="*/ 57 w 70"/>
                <a:gd name="T5" fmla="*/ 38 h 46"/>
                <a:gd name="T6" fmla="*/ 70 w 70"/>
                <a:gd name="T7" fmla="*/ 32 h 46"/>
                <a:gd name="T8" fmla="*/ 44 w 7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34"/>
                    <a:pt x="36" y="46"/>
                    <a:pt x="57" y="38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44" y="0"/>
                    <a:pt x="44" y="0"/>
                    <a:pt x="44" y="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0" name="Freeform 461"/>
            <p:cNvSpPr>
              <a:spLocks/>
            </p:cNvSpPr>
            <p:nvPr/>
          </p:nvSpPr>
          <p:spPr bwMode="auto">
            <a:xfrm>
              <a:off x="6899374" y="3176662"/>
              <a:ext cx="8334" cy="32147"/>
            </a:xfrm>
            <a:custGeom>
              <a:avLst/>
              <a:gdLst>
                <a:gd name="T0" fmla="*/ 5 w 9"/>
                <a:gd name="T1" fmla="*/ 1 h 34"/>
                <a:gd name="T2" fmla="*/ 0 w 9"/>
                <a:gd name="T3" fmla="*/ 0 h 34"/>
                <a:gd name="T4" fmla="*/ 0 w 9"/>
                <a:gd name="T5" fmla="*/ 5 h 34"/>
                <a:gd name="T6" fmla="*/ 0 w 9"/>
                <a:gd name="T7" fmla="*/ 34 h 34"/>
                <a:gd name="T8" fmla="*/ 9 w 9"/>
                <a:gd name="T9" fmla="*/ 34 h 34"/>
                <a:gd name="T10" fmla="*/ 5 w 9"/>
                <a:gd name="T1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4">
                  <a:moveTo>
                    <a:pt x="5" y="1"/>
                  </a:moveTo>
                  <a:cubicBezTo>
                    <a:pt x="3" y="1"/>
                    <a:pt x="1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1" name="Freeform 462"/>
            <p:cNvSpPr>
              <a:spLocks/>
            </p:cNvSpPr>
            <p:nvPr/>
          </p:nvSpPr>
          <p:spPr bwMode="auto">
            <a:xfrm>
              <a:off x="6904136" y="3176662"/>
              <a:ext cx="179784" cy="66675"/>
            </a:xfrm>
            <a:custGeom>
              <a:avLst/>
              <a:gdLst>
                <a:gd name="T0" fmla="*/ 0 w 186"/>
                <a:gd name="T1" fmla="*/ 0 h 68"/>
                <a:gd name="T2" fmla="*/ 4 w 186"/>
                <a:gd name="T3" fmla="*/ 33 h 68"/>
                <a:gd name="T4" fmla="*/ 6 w 186"/>
                <a:gd name="T5" fmla="*/ 50 h 68"/>
                <a:gd name="T6" fmla="*/ 15 w 186"/>
                <a:gd name="T7" fmla="*/ 50 h 68"/>
                <a:gd name="T8" fmla="*/ 15 w 186"/>
                <a:gd name="T9" fmla="*/ 8 h 68"/>
                <a:gd name="T10" fmla="*/ 24 w 186"/>
                <a:gd name="T11" fmla="*/ 8 h 68"/>
                <a:gd name="T12" fmla="*/ 53 w 186"/>
                <a:gd name="T13" fmla="*/ 55 h 68"/>
                <a:gd name="T14" fmla="*/ 169 w 186"/>
                <a:gd name="T15" fmla="*/ 63 h 68"/>
                <a:gd name="T16" fmla="*/ 133 w 186"/>
                <a:gd name="T17" fmla="*/ 33 h 68"/>
                <a:gd name="T18" fmla="*/ 173 w 186"/>
                <a:gd name="T19" fmla="*/ 26 h 68"/>
                <a:gd name="T20" fmla="*/ 162 w 186"/>
                <a:gd name="T21" fmla="*/ 9 h 68"/>
                <a:gd name="T22" fmla="*/ 112 w 186"/>
                <a:gd name="T23" fmla="*/ 2 h 68"/>
                <a:gd name="T24" fmla="*/ 103 w 186"/>
                <a:gd name="T25" fmla="*/ 8 h 68"/>
                <a:gd name="T26" fmla="*/ 119 w 186"/>
                <a:gd name="T27" fmla="*/ 28 h 68"/>
                <a:gd name="T28" fmla="*/ 106 w 186"/>
                <a:gd name="T29" fmla="*/ 34 h 68"/>
                <a:gd name="T30" fmla="*/ 93 w 186"/>
                <a:gd name="T31" fmla="*/ 40 h 68"/>
                <a:gd name="T32" fmla="*/ 36 w 186"/>
                <a:gd name="T33" fmla="*/ 2 h 68"/>
                <a:gd name="T34" fmla="*/ 0 w 186"/>
                <a:gd name="T3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6" h="68">
                  <a:moveTo>
                    <a:pt x="0" y="0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85" y="66"/>
                    <a:pt x="124" y="68"/>
                    <a:pt x="169" y="63"/>
                  </a:cubicBezTo>
                  <a:cubicBezTo>
                    <a:pt x="165" y="52"/>
                    <a:pt x="152" y="43"/>
                    <a:pt x="133" y="33"/>
                  </a:cubicBezTo>
                  <a:cubicBezTo>
                    <a:pt x="149" y="34"/>
                    <a:pt x="162" y="31"/>
                    <a:pt x="173" y="26"/>
                  </a:cubicBezTo>
                  <a:cubicBezTo>
                    <a:pt x="186" y="16"/>
                    <a:pt x="182" y="11"/>
                    <a:pt x="162" y="9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72" y="48"/>
                    <a:pt x="53" y="36"/>
                    <a:pt x="36" y="2"/>
                  </a:cubicBezTo>
                  <a:cubicBezTo>
                    <a:pt x="23" y="4"/>
                    <a:pt x="11" y="3"/>
                    <a:pt x="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2" name="Freeform 463"/>
            <p:cNvSpPr>
              <a:spLocks/>
            </p:cNvSpPr>
            <p:nvPr/>
          </p:nvSpPr>
          <p:spPr bwMode="auto">
            <a:xfrm>
              <a:off x="7198221" y="3163565"/>
              <a:ext cx="84534" cy="53578"/>
            </a:xfrm>
            <a:custGeom>
              <a:avLst/>
              <a:gdLst>
                <a:gd name="T0" fmla="*/ 9 w 87"/>
                <a:gd name="T1" fmla="*/ 16 h 56"/>
                <a:gd name="T2" fmla="*/ 1 w 87"/>
                <a:gd name="T3" fmla="*/ 45 h 56"/>
                <a:gd name="T4" fmla="*/ 81 w 87"/>
                <a:gd name="T5" fmla="*/ 37 h 56"/>
                <a:gd name="T6" fmla="*/ 87 w 87"/>
                <a:gd name="T7" fmla="*/ 15 h 56"/>
                <a:gd name="T8" fmla="*/ 87 w 87"/>
                <a:gd name="T9" fmla="*/ 0 h 56"/>
                <a:gd name="T10" fmla="*/ 15 w 87"/>
                <a:gd name="T11" fmla="*/ 0 h 56"/>
                <a:gd name="T12" fmla="*/ 9 w 87"/>
                <a:gd name="T13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6">
                  <a:moveTo>
                    <a:pt x="9" y="16"/>
                  </a:moveTo>
                  <a:cubicBezTo>
                    <a:pt x="3" y="28"/>
                    <a:pt x="0" y="38"/>
                    <a:pt x="1" y="45"/>
                  </a:cubicBezTo>
                  <a:cubicBezTo>
                    <a:pt x="33" y="56"/>
                    <a:pt x="59" y="53"/>
                    <a:pt x="81" y="3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16"/>
                    <a:pt x="9" y="16"/>
                    <a:pt x="9" y="16"/>
                  </a:cubicBezTo>
                  <a:close/>
                </a:path>
              </a:pathLst>
            </a:custGeom>
            <a:solidFill>
              <a:srgbClr val="6A40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3" name="Freeform 464"/>
            <p:cNvSpPr>
              <a:spLocks/>
            </p:cNvSpPr>
            <p:nvPr/>
          </p:nvSpPr>
          <p:spPr bwMode="auto">
            <a:xfrm>
              <a:off x="6987480" y="3161184"/>
              <a:ext cx="15478" cy="23813"/>
            </a:xfrm>
            <a:custGeom>
              <a:avLst/>
              <a:gdLst>
                <a:gd name="T0" fmla="*/ 9 w 16"/>
                <a:gd name="T1" fmla="*/ 0 h 24"/>
                <a:gd name="T2" fmla="*/ 0 w 16"/>
                <a:gd name="T3" fmla="*/ 4 h 24"/>
                <a:gd name="T4" fmla="*/ 16 w 16"/>
                <a:gd name="T5" fmla="*/ 24 h 24"/>
                <a:gd name="T6" fmla="*/ 9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9" y="0"/>
                  </a:moveTo>
                  <a:cubicBezTo>
                    <a:pt x="6" y="1"/>
                    <a:pt x="3" y="3"/>
                    <a:pt x="0" y="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4" name="Freeform 465"/>
            <p:cNvSpPr>
              <a:spLocks/>
            </p:cNvSpPr>
            <p:nvPr/>
          </p:nvSpPr>
          <p:spPr bwMode="auto">
            <a:xfrm>
              <a:off x="6994624" y="3149278"/>
              <a:ext cx="17859" cy="35719"/>
            </a:xfrm>
            <a:custGeom>
              <a:avLst/>
              <a:gdLst>
                <a:gd name="T0" fmla="*/ 7 w 15"/>
                <a:gd name="T1" fmla="*/ 30 h 30"/>
                <a:gd name="T2" fmla="*/ 15 w 15"/>
                <a:gd name="T3" fmla="*/ 25 h 30"/>
                <a:gd name="T4" fmla="*/ 10 w 15"/>
                <a:gd name="T5" fmla="*/ 16 h 30"/>
                <a:gd name="T6" fmla="*/ 7 w 15"/>
                <a:gd name="T7" fmla="*/ 11 h 30"/>
                <a:gd name="T8" fmla="*/ 0 w 15"/>
                <a:gd name="T9" fmla="*/ 0 h 30"/>
                <a:gd name="T10" fmla="*/ 2 w 15"/>
                <a:gd name="T11" fmla="*/ 10 h 30"/>
                <a:gd name="T12" fmla="*/ 7 w 15"/>
                <a:gd name="T13" fmla="*/ 30 h 30"/>
                <a:gd name="T14" fmla="*/ 7 w 1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0">
                  <a:moveTo>
                    <a:pt x="7" y="30"/>
                  </a:moveTo>
                  <a:lnTo>
                    <a:pt x="15" y="25"/>
                  </a:lnTo>
                  <a:lnTo>
                    <a:pt x="10" y="16"/>
                  </a:lnTo>
                  <a:lnTo>
                    <a:pt x="7" y="11"/>
                  </a:lnTo>
                  <a:lnTo>
                    <a:pt x="0" y="0"/>
                  </a:lnTo>
                  <a:lnTo>
                    <a:pt x="2" y="10"/>
                  </a:lnTo>
                  <a:lnTo>
                    <a:pt x="7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5" name="Freeform 466"/>
            <p:cNvSpPr>
              <a:spLocks/>
            </p:cNvSpPr>
            <p:nvPr/>
          </p:nvSpPr>
          <p:spPr bwMode="auto">
            <a:xfrm>
              <a:off x="7199411" y="3148087"/>
              <a:ext cx="98822" cy="78581"/>
            </a:xfrm>
            <a:custGeom>
              <a:avLst/>
              <a:gdLst>
                <a:gd name="T0" fmla="*/ 21 w 102"/>
                <a:gd name="T1" fmla="*/ 1 h 81"/>
                <a:gd name="T2" fmla="*/ 14 w 102"/>
                <a:gd name="T3" fmla="*/ 16 h 81"/>
                <a:gd name="T4" fmla="*/ 86 w 102"/>
                <a:gd name="T5" fmla="*/ 16 h 81"/>
                <a:gd name="T6" fmla="*/ 86 w 102"/>
                <a:gd name="T7" fmla="*/ 31 h 81"/>
                <a:gd name="T8" fmla="*/ 80 w 102"/>
                <a:gd name="T9" fmla="*/ 53 h 81"/>
                <a:gd name="T10" fmla="*/ 0 w 102"/>
                <a:gd name="T11" fmla="*/ 61 h 81"/>
                <a:gd name="T12" fmla="*/ 27 w 102"/>
                <a:gd name="T13" fmla="*/ 81 h 81"/>
                <a:gd name="T14" fmla="*/ 90 w 102"/>
                <a:gd name="T15" fmla="*/ 64 h 81"/>
                <a:gd name="T16" fmla="*/ 95 w 102"/>
                <a:gd name="T17" fmla="*/ 41 h 81"/>
                <a:gd name="T18" fmla="*/ 102 w 102"/>
                <a:gd name="T19" fmla="*/ 34 h 81"/>
                <a:gd name="T20" fmla="*/ 97 w 102"/>
                <a:gd name="T21" fmla="*/ 0 h 81"/>
                <a:gd name="T22" fmla="*/ 21 w 102"/>
                <a:gd name="T23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81">
                  <a:moveTo>
                    <a:pt x="21" y="1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58" y="69"/>
                    <a:pt x="32" y="72"/>
                    <a:pt x="0" y="61"/>
                  </a:cubicBezTo>
                  <a:cubicBezTo>
                    <a:pt x="1" y="73"/>
                    <a:pt x="10" y="79"/>
                    <a:pt x="27" y="81"/>
                  </a:cubicBezTo>
                  <a:cubicBezTo>
                    <a:pt x="50" y="81"/>
                    <a:pt x="71" y="75"/>
                    <a:pt x="90" y="64"/>
                  </a:cubicBezTo>
                  <a:cubicBezTo>
                    <a:pt x="94" y="60"/>
                    <a:pt x="95" y="52"/>
                    <a:pt x="95" y="41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72" y="8"/>
                    <a:pt x="47" y="8"/>
                    <a:pt x="21" y="1"/>
                  </a:cubicBezTo>
                  <a:close/>
                </a:path>
              </a:pathLst>
            </a:custGeom>
            <a:solidFill>
              <a:srgbClr val="3A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6" name="Freeform 467"/>
            <p:cNvSpPr>
              <a:spLocks/>
            </p:cNvSpPr>
            <p:nvPr/>
          </p:nvSpPr>
          <p:spPr bwMode="auto">
            <a:xfrm>
              <a:off x="7301805" y="2984972"/>
              <a:ext cx="105966" cy="258366"/>
            </a:xfrm>
            <a:custGeom>
              <a:avLst/>
              <a:gdLst>
                <a:gd name="T0" fmla="*/ 67 w 110"/>
                <a:gd name="T1" fmla="*/ 21 h 267"/>
                <a:gd name="T2" fmla="*/ 67 w 110"/>
                <a:gd name="T3" fmla="*/ 0 h 267"/>
                <a:gd name="T4" fmla="*/ 20 w 110"/>
                <a:gd name="T5" fmla="*/ 7 h 267"/>
                <a:gd name="T6" fmla="*/ 24 w 110"/>
                <a:gd name="T7" fmla="*/ 21 h 267"/>
                <a:gd name="T8" fmla="*/ 59 w 110"/>
                <a:gd name="T9" fmla="*/ 21 h 267"/>
                <a:gd name="T10" fmla="*/ 59 w 110"/>
                <a:gd name="T11" fmla="*/ 37 h 267"/>
                <a:gd name="T12" fmla="*/ 86 w 110"/>
                <a:gd name="T13" fmla="*/ 37 h 267"/>
                <a:gd name="T14" fmla="*/ 95 w 110"/>
                <a:gd name="T15" fmla="*/ 155 h 267"/>
                <a:gd name="T16" fmla="*/ 62 w 110"/>
                <a:gd name="T17" fmla="*/ 228 h 267"/>
                <a:gd name="T18" fmla="*/ 10 w 110"/>
                <a:gd name="T19" fmla="*/ 250 h 267"/>
                <a:gd name="T20" fmla="*/ 0 w 110"/>
                <a:gd name="T21" fmla="*/ 255 h 267"/>
                <a:gd name="T22" fmla="*/ 52 w 110"/>
                <a:gd name="T23" fmla="*/ 259 h 267"/>
                <a:gd name="T24" fmla="*/ 84 w 110"/>
                <a:gd name="T25" fmla="*/ 215 h 267"/>
                <a:gd name="T26" fmla="*/ 110 w 110"/>
                <a:gd name="T27" fmla="*/ 160 h 267"/>
                <a:gd name="T28" fmla="*/ 101 w 110"/>
                <a:gd name="T29" fmla="*/ 103 h 267"/>
                <a:gd name="T30" fmla="*/ 105 w 110"/>
                <a:gd name="T31" fmla="*/ 23 h 267"/>
                <a:gd name="T32" fmla="*/ 67 w 110"/>
                <a:gd name="T33" fmla="*/ 2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267">
                  <a:moveTo>
                    <a:pt x="67" y="21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50" y="7"/>
                    <a:pt x="35" y="10"/>
                    <a:pt x="20" y="7"/>
                  </a:cubicBezTo>
                  <a:cubicBezTo>
                    <a:pt x="21" y="11"/>
                    <a:pt x="23" y="16"/>
                    <a:pt x="24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5" y="83"/>
                    <a:pt x="88" y="122"/>
                    <a:pt x="95" y="155"/>
                  </a:cubicBezTo>
                  <a:cubicBezTo>
                    <a:pt x="62" y="228"/>
                    <a:pt x="62" y="228"/>
                    <a:pt x="62" y="228"/>
                  </a:cubicBezTo>
                  <a:cubicBezTo>
                    <a:pt x="45" y="249"/>
                    <a:pt x="28" y="256"/>
                    <a:pt x="10" y="250"/>
                  </a:cubicBezTo>
                  <a:cubicBezTo>
                    <a:pt x="7" y="252"/>
                    <a:pt x="4" y="254"/>
                    <a:pt x="0" y="255"/>
                  </a:cubicBezTo>
                  <a:cubicBezTo>
                    <a:pt x="12" y="266"/>
                    <a:pt x="29" y="267"/>
                    <a:pt x="52" y="259"/>
                  </a:cubicBezTo>
                  <a:cubicBezTo>
                    <a:pt x="84" y="215"/>
                    <a:pt x="84" y="215"/>
                    <a:pt x="84" y="215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103" y="145"/>
                    <a:pt x="100" y="126"/>
                    <a:pt x="101" y="10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92" y="24"/>
                    <a:pt x="80" y="23"/>
                    <a:pt x="67" y="21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7" name="Freeform 468"/>
            <p:cNvSpPr>
              <a:spLocks/>
            </p:cNvSpPr>
            <p:nvPr/>
          </p:nvSpPr>
          <p:spPr bwMode="auto">
            <a:xfrm>
              <a:off x="7277993" y="2657550"/>
              <a:ext cx="25003" cy="319088"/>
            </a:xfrm>
            <a:custGeom>
              <a:avLst/>
              <a:gdLst>
                <a:gd name="T0" fmla="*/ 11 w 25"/>
                <a:gd name="T1" fmla="*/ 302 h 331"/>
                <a:gd name="T2" fmla="*/ 2 w 25"/>
                <a:gd name="T3" fmla="*/ 305 h 331"/>
                <a:gd name="T4" fmla="*/ 0 w 25"/>
                <a:gd name="T5" fmla="*/ 326 h 331"/>
                <a:gd name="T6" fmla="*/ 25 w 25"/>
                <a:gd name="T7" fmla="*/ 331 h 331"/>
                <a:gd name="T8" fmla="*/ 25 w 25"/>
                <a:gd name="T9" fmla="*/ 0 h 331"/>
                <a:gd name="T10" fmla="*/ 11 w 25"/>
                <a:gd name="T11" fmla="*/ 30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31">
                  <a:moveTo>
                    <a:pt x="11" y="302"/>
                  </a:moveTo>
                  <a:cubicBezTo>
                    <a:pt x="2" y="305"/>
                    <a:pt x="2" y="305"/>
                    <a:pt x="2" y="305"/>
                  </a:cubicBezTo>
                  <a:cubicBezTo>
                    <a:pt x="1" y="312"/>
                    <a:pt x="1" y="319"/>
                    <a:pt x="0" y="326"/>
                  </a:cubicBezTo>
                  <a:cubicBezTo>
                    <a:pt x="25" y="331"/>
                    <a:pt x="25" y="331"/>
                    <a:pt x="25" y="33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302"/>
                    <a:pt x="11" y="302"/>
                    <a:pt x="11" y="302"/>
                  </a:cubicBezTo>
                  <a:close/>
                </a:path>
              </a:pathLst>
            </a:custGeom>
            <a:solidFill>
              <a:srgbClr val="F1A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8" name="Freeform 469"/>
            <p:cNvSpPr>
              <a:spLocks/>
            </p:cNvSpPr>
            <p:nvPr/>
          </p:nvSpPr>
          <p:spPr bwMode="auto">
            <a:xfrm>
              <a:off x="7302996" y="2719462"/>
              <a:ext cx="63103" cy="275034"/>
            </a:xfrm>
            <a:custGeom>
              <a:avLst/>
              <a:gdLst>
                <a:gd name="T0" fmla="*/ 0 w 66"/>
                <a:gd name="T1" fmla="*/ 266 h 285"/>
                <a:gd name="T2" fmla="*/ 0 w 66"/>
                <a:gd name="T3" fmla="*/ 275 h 285"/>
                <a:gd name="T4" fmla="*/ 7 w 66"/>
                <a:gd name="T5" fmla="*/ 278 h 285"/>
                <a:gd name="T6" fmla="*/ 19 w 66"/>
                <a:gd name="T7" fmla="*/ 282 h 285"/>
                <a:gd name="T8" fmla="*/ 66 w 66"/>
                <a:gd name="T9" fmla="*/ 275 h 285"/>
                <a:gd name="T10" fmla="*/ 66 w 66"/>
                <a:gd name="T11" fmla="*/ 0 h 285"/>
                <a:gd name="T12" fmla="*/ 27 w 66"/>
                <a:gd name="T13" fmla="*/ 258 h 285"/>
                <a:gd name="T14" fmla="*/ 0 w 66"/>
                <a:gd name="T15" fmla="*/ 26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85">
                  <a:moveTo>
                    <a:pt x="0" y="266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3" y="276"/>
                    <a:pt x="5" y="277"/>
                    <a:pt x="7" y="278"/>
                  </a:cubicBezTo>
                  <a:cubicBezTo>
                    <a:pt x="11" y="280"/>
                    <a:pt x="15" y="281"/>
                    <a:pt x="19" y="282"/>
                  </a:cubicBezTo>
                  <a:cubicBezTo>
                    <a:pt x="34" y="285"/>
                    <a:pt x="49" y="282"/>
                    <a:pt x="66" y="27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27" y="258"/>
                    <a:pt x="27" y="258"/>
                    <a:pt x="27" y="258"/>
                  </a:cubicBezTo>
                  <a:cubicBezTo>
                    <a:pt x="0" y="266"/>
                    <a:pt x="0" y="266"/>
                    <a:pt x="0" y="266"/>
                  </a:cubicBezTo>
                  <a:close/>
                </a:path>
              </a:pathLst>
            </a:custGeom>
            <a:solidFill>
              <a:srgbClr val="F1A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9" name="Freeform 470"/>
            <p:cNvSpPr>
              <a:spLocks/>
            </p:cNvSpPr>
            <p:nvPr/>
          </p:nvSpPr>
          <p:spPr bwMode="auto">
            <a:xfrm>
              <a:off x="7220843" y="3070697"/>
              <a:ext cx="35719" cy="46434"/>
            </a:xfrm>
            <a:custGeom>
              <a:avLst/>
              <a:gdLst>
                <a:gd name="T0" fmla="*/ 37 w 37"/>
                <a:gd name="T1" fmla="*/ 48 h 48"/>
                <a:gd name="T2" fmla="*/ 12 w 37"/>
                <a:gd name="T3" fmla="*/ 0 h 48"/>
                <a:gd name="T4" fmla="*/ 0 w 37"/>
                <a:gd name="T5" fmla="*/ 22 h 48"/>
                <a:gd name="T6" fmla="*/ 37 w 37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48">
                  <a:moveTo>
                    <a:pt x="37" y="48"/>
                  </a:moveTo>
                  <a:cubicBezTo>
                    <a:pt x="27" y="34"/>
                    <a:pt x="19" y="18"/>
                    <a:pt x="12" y="0"/>
                  </a:cubicBezTo>
                  <a:cubicBezTo>
                    <a:pt x="7" y="7"/>
                    <a:pt x="3" y="15"/>
                    <a:pt x="0" y="22"/>
                  </a:cubicBezTo>
                  <a:cubicBezTo>
                    <a:pt x="37" y="48"/>
                    <a:pt x="37" y="48"/>
                    <a:pt x="37" y="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0" name="Freeform 471"/>
            <p:cNvSpPr>
              <a:spLocks noEditPoints="1"/>
            </p:cNvSpPr>
            <p:nvPr/>
          </p:nvSpPr>
          <p:spPr bwMode="auto">
            <a:xfrm>
              <a:off x="7311330" y="3005212"/>
              <a:ext cx="82153" cy="227409"/>
            </a:xfrm>
            <a:custGeom>
              <a:avLst/>
              <a:gdLst>
                <a:gd name="T0" fmla="*/ 76 w 85"/>
                <a:gd name="T1" fmla="*/ 16 h 235"/>
                <a:gd name="T2" fmla="*/ 49 w 85"/>
                <a:gd name="T3" fmla="*/ 16 h 235"/>
                <a:gd name="T4" fmla="*/ 49 w 85"/>
                <a:gd name="T5" fmla="*/ 0 h 235"/>
                <a:gd name="T6" fmla="*/ 14 w 85"/>
                <a:gd name="T7" fmla="*/ 0 h 235"/>
                <a:gd name="T8" fmla="*/ 36 w 85"/>
                <a:gd name="T9" fmla="*/ 132 h 235"/>
                <a:gd name="T10" fmla="*/ 0 w 85"/>
                <a:gd name="T11" fmla="*/ 229 h 235"/>
                <a:gd name="T12" fmla="*/ 52 w 85"/>
                <a:gd name="T13" fmla="*/ 207 h 235"/>
                <a:gd name="T14" fmla="*/ 85 w 85"/>
                <a:gd name="T15" fmla="*/ 134 h 235"/>
                <a:gd name="T16" fmla="*/ 76 w 85"/>
                <a:gd name="T17" fmla="*/ 16 h 235"/>
                <a:gd name="T18" fmla="*/ 39 w 85"/>
                <a:gd name="T19" fmla="*/ 133 h 235"/>
                <a:gd name="T20" fmla="*/ 39 w 85"/>
                <a:gd name="T21" fmla="*/ 132 h 235"/>
                <a:gd name="T22" fmla="*/ 18 w 85"/>
                <a:gd name="T23" fmla="*/ 3 h 235"/>
                <a:gd name="T24" fmla="*/ 32 w 85"/>
                <a:gd name="T25" fmla="*/ 3 h 235"/>
                <a:gd name="T26" fmla="*/ 51 w 85"/>
                <a:gd name="T27" fmla="*/ 109 h 235"/>
                <a:gd name="T28" fmla="*/ 28 w 85"/>
                <a:gd name="T29" fmla="*/ 224 h 235"/>
                <a:gd name="T30" fmla="*/ 7 w 85"/>
                <a:gd name="T31" fmla="*/ 228 h 235"/>
                <a:gd name="T32" fmla="*/ 39 w 85"/>
                <a:gd name="T33" fmla="*/ 13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235">
                  <a:moveTo>
                    <a:pt x="76" y="16"/>
                  </a:moveTo>
                  <a:cubicBezTo>
                    <a:pt x="49" y="16"/>
                    <a:pt x="49" y="16"/>
                    <a:pt x="49" y="1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6" y="39"/>
                    <a:pt x="34" y="83"/>
                    <a:pt x="36" y="132"/>
                  </a:cubicBezTo>
                  <a:cubicBezTo>
                    <a:pt x="33" y="184"/>
                    <a:pt x="21" y="216"/>
                    <a:pt x="0" y="229"/>
                  </a:cubicBezTo>
                  <a:cubicBezTo>
                    <a:pt x="18" y="235"/>
                    <a:pt x="35" y="228"/>
                    <a:pt x="52" y="207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78" y="101"/>
                    <a:pt x="75" y="62"/>
                    <a:pt x="76" y="16"/>
                  </a:cubicBezTo>
                  <a:close/>
                  <a:moveTo>
                    <a:pt x="39" y="133"/>
                  </a:moveTo>
                  <a:cubicBezTo>
                    <a:pt x="39" y="133"/>
                    <a:pt x="39" y="132"/>
                    <a:pt x="39" y="132"/>
                  </a:cubicBezTo>
                  <a:cubicBezTo>
                    <a:pt x="37" y="84"/>
                    <a:pt x="30" y="41"/>
                    <a:pt x="18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5" y="143"/>
                    <a:pt x="48" y="182"/>
                    <a:pt x="28" y="224"/>
                  </a:cubicBezTo>
                  <a:cubicBezTo>
                    <a:pt x="21" y="227"/>
                    <a:pt x="14" y="229"/>
                    <a:pt x="7" y="228"/>
                  </a:cubicBezTo>
                  <a:cubicBezTo>
                    <a:pt x="25" y="212"/>
                    <a:pt x="36" y="181"/>
                    <a:pt x="39" y="133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1" name="Freeform 472"/>
            <p:cNvSpPr>
              <a:spLocks/>
            </p:cNvSpPr>
            <p:nvPr/>
          </p:nvSpPr>
          <p:spPr bwMode="auto">
            <a:xfrm>
              <a:off x="7318474" y="3008784"/>
              <a:ext cx="45244" cy="217884"/>
            </a:xfrm>
            <a:custGeom>
              <a:avLst/>
              <a:gdLst>
                <a:gd name="T0" fmla="*/ 32 w 48"/>
                <a:gd name="T1" fmla="*/ 129 h 226"/>
                <a:gd name="T2" fmla="*/ 32 w 48"/>
                <a:gd name="T3" fmla="*/ 130 h 226"/>
                <a:gd name="T4" fmla="*/ 0 w 48"/>
                <a:gd name="T5" fmla="*/ 225 h 226"/>
                <a:gd name="T6" fmla="*/ 21 w 48"/>
                <a:gd name="T7" fmla="*/ 221 h 226"/>
                <a:gd name="T8" fmla="*/ 44 w 48"/>
                <a:gd name="T9" fmla="*/ 106 h 226"/>
                <a:gd name="T10" fmla="*/ 25 w 48"/>
                <a:gd name="T11" fmla="*/ 0 h 226"/>
                <a:gd name="T12" fmla="*/ 11 w 48"/>
                <a:gd name="T13" fmla="*/ 0 h 226"/>
                <a:gd name="T14" fmla="*/ 32 w 48"/>
                <a:gd name="T15" fmla="*/ 12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226">
                  <a:moveTo>
                    <a:pt x="32" y="129"/>
                  </a:moveTo>
                  <a:cubicBezTo>
                    <a:pt x="32" y="129"/>
                    <a:pt x="32" y="130"/>
                    <a:pt x="32" y="130"/>
                  </a:cubicBezTo>
                  <a:cubicBezTo>
                    <a:pt x="29" y="178"/>
                    <a:pt x="18" y="209"/>
                    <a:pt x="0" y="225"/>
                  </a:cubicBezTo>
                  <a:cubicBezTo>
                    <a:pt x="7" y="226"/>
                    <a:pt x="14" y="224"/>
                    <a:pt x="21" y="221"/>
                  </a:cubicBezTo>
                  <a:cubicBezTo>
                    <a:pt x="41" y="179"/>
                    <a:pt x="48" y="140"/>
                    <a:pt x="44" y="10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3" y="38"/>
                    <a:pt x="30" y="81"/>
                    <a:pt x="32" y="129"/>
                  </a:cubicBezTo>
                  <a:close/>
                </a:path>
              </a:pathLst>
            </a:custGeom>
            <a:solidFill>
              <a:srgbClr val="F1D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2" name="Freeform 473"/>
            <p:cNvSpPr>
              <a:spLocks/>
            </p:cNvSpPr>
            <p:nvPr/>
          </p:nvSpPr>
          <p:spPr bwMode="auto">
            <a:xfrm>
              <a:off x="7410152" y="2977828"/>
              <a:ext cx="82153" cy="335756"/>
            </a:xfrm>
            <a:custGeom>
              <a:avLst/>
              <a:gdLst>
                <a:gd name="T0" fmla="*/ 0 w 85"/>
                <a:gd name="T1" fmla="*/ 30 h 349"/>
                <a:gd name="T2" fmla="*/ 2 w 85"/>
                <a:gd name="T3" fmla="*/ 42 h 349"/>
                <a:gd name="T4" fmla="*/ 65 w 85"/>
                <a:gd name="T5" fmla="*/ 32 h 349"/>
                <a:gd name="T6" fmla="*/ 51 w 85"/>
                <a:gd name="T7" fmla="*/ 233 h 349"/>
                <a:gd name="T8" fmla="*/ 62 w 85"/>
                <a:gd name="T9" fmla="*/ 274 h 349"/>
                <a:gd name="T10" fmla="*/ 10 w 85"/>
                <a:gd name="T11" fmla="*/ 328 h 349"/>
                <a:gd name="T12" fmla="*/ 9 w 85"/>
                <a:gd name="T13" fmla="*/ 337 h 349"/>
                <a:gd name="T14" fmla="*/ 72 w 85"/>
                <a:gd name="T15" fmla="*/ 347 h 349"/>
                <a:gd name="T16" fmla="*/ 73 w 85"/>
                <a:gd name="T17" fmla="*/ 261 h 349"/>
                <a:gd name="T18" fmla="*/ 73 w 85"/>
                <a:gd name="T19" fmla="*/ 257 h 349"/>
                <a:gd name="T20" fmla="*/ 72 w 85"/>
                <a:gd name="T21" fmla="*/ 252 h 349"/>
                <a:gd name="T22" fmla="*/ 67 w 85"/>
                <a:gd name="T23" fmla="*/ 214 h 349"/>
                <a:gd name="T24" fmla="*/ 85 w 85"/>
                <a:gd name="T25" fmla="*/ 0 h 349"/>
                <a:gd name="T26" fmla="*/ 0 w 85"/>
                <a:gd name="T27" fmla="*/ 3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349">
                  <a:moveTo>
                    <a:pt x="0" y="30"/>
                  </a:moveTo>
                  <a:cubicBezTo>
                    <a:pt x="0" y="34"/>
                    <a:pt x="1" y="38"/>
                    <a:pt x="2" y="4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7" y="103"/>
                    <a:pt x="62" y="170"/>
                    <a:pt x="51" y="233"/>
                  </a:cubicBezTo>
                  <a:cubicBezTo>
                    <a:pt x="62" y="274"/>
                    <a:pt x="62" y="274"/>
                    <a:pt x="62" y="274"/>
                  </a:cubicBezTo>
                  <a:cubicBezTo>
                    <a:pt x="68" y="320"/>
                    <a:pt x="51" y="338"/>
                    <a:pt x="10" y="328"/>
                  </a:cubicBezTo>
                  <a:cubicBezTo>
                    <a:pt x="9" y="337"/>
                    <a:pt x="9" y="337"/>
                    <a:pt x="9" y="337"/>
                  </a:cubicBezTo>
                  <a:cubicBezTo>
                    <a:pt x="31" y="346"/>
                    <a:pt x="52" y="349"/>
                    <a:pt x="72" y="347"/>
                  </a:cubicBezTo>
                  <a:cubicBezTo>
                    <a:pt x="78" y="333"/>
                    <a:pt x="78" y="305"/>
                    <a:pt x="73" y="261"/>
                  </a:cubicBezTo>
                  <a:cubicBezTo>
                    <a:pt x="73" y="257"/>
                    <a:pt x="73" y="257"/>
                    <a:pt x="73" y="257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67" y="214"/>
                    <a:pt x="67" y="214"/>
                    <a:pt x="67" y="214"/>
                  </a:cubicBezTo>
                  <a:cubicBezTo>
                    <a:pt x="78" y="140"/>
                    <a:pt x="84" y="69"/>
                    <a:pt x="85" y="0"/>
                  </a:cubicBezTo>
                  <a:cubicBezTo>
                    <a:pt x="57" y="17"/>
                    <a:pt x="28" y="27"/>
                    <a:pt x="0" y="30"/>
                  </a:cubicBezTo>
                  <a:close/>
                </a:path>
              </a:pathLst>
            </a:custGeom>
            <a:solidFill>
              <a:srgbClr val="9E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3" name="Freeform 474"/>
            <p:cNvSpPr>
              <a:spLocks/>
            </p:cNvSpPr>
            <p:nvPr/>
          </p:nvSpPr>
          <p:spPr bwMode="auto">
            <a:xfrm>
              <a:off x="7244655" y="3139753"/>
              <a:ext cx="180975" cy="133350"/>
            </a:xfrm>
            <a:custGeom>
              <a:avLst/>
              <a:gdLst>
                <a:gd name="T0" fmla="*/ 181 w 187"/>
                <a:gd name="T1" fmla="*/ 64 h 138"/>
                <a:gd name="T2" fmla="*/ 187 w 187"/>
                <a:gd name="T3" fmla="*/ 40 h 138"/>
                <a:gd name="T4" fmla="*/ 181 w 187"/>
                <a:gd name="T5" fmla="*/ 18 h 138"/>
                <a:gd name="T6" fmla="*/ 169 w 187"/>
                <a:gd name="T7" fmla="*/ 0 h 138"/>
                <a:gd name="T8" fmla="*/ 143 w 187"/>
                <a:gd name="T9" fmla="*/ 55 h 138"/>
                <a:gd name="T10" fmla="*/ 111 w 187"/>
                <a:gd name="T11" fmla="*/ 99 h 138"/>
                <a:gd name="T12" fmla="*/ 59 w 187"/>
                <a:gd name="T13" fmla="*/ 95 h 138"/>
                <a:gd name="T14" fmla="*/ 31 w 187"/>
                <a:gd name="T15" fmla="*/ 112 h 138"/>
                <a:gd name="T16" fmla="*/ 31 w 187"/>
                <a:gd name="T17" fmla="*/ 138 h 138"/>
                <a:gd name="T18" fmla="*/ 96 w 187"/>
                <a:gd name="T19" fmla="*/ 138 h 138"/>
                <a:gd name="T20" fmla="*/ 119 w 187"/>
                <a:gd name="T21" fmla="*/ 113 h 138"/>
                <a:gd name="T22" fmla="*/ 161 w 187"/>
                <a:gd name="T23" fmla="*/ 71 h 138"/>
                <a:gd name="T24" fmla="*/ 166 w 187"/>
                <a:gd name="T25" fmla="*/ 115 h 138"/>
                <a:gd name="T26" fmla="*/ 176 w 187"/>
                <a:gd name="T27" fmla="*/ 115 h 138"/>
                <a:gd name="T28" fmla="*/ 181 w 187"/>
                <a:gd name="T29" fmla="*/ 6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38">
                  <a:moveTo>
                    <a:pt x="181" y="64"/>
                  </a:moveTo>
                  <a:cubicBezTo>
                    <a:pt x="185" y="56"/>
                    <a:pt x="187" y="48"/>
                    <a:pt x="187" y="40"/>
                  </a:cubicBezTo>
                  <a:cubicBezTo>
                    <a:pt x="187" y="33"/>
                    <a:pt x="185" y="25"/>
                    <a:pt x="181" y="18"/>
                  </a:cubicBezTo>
                  <a:cubicBezTo>
                    <a:pt x="176" y="13"/>
                    <a:pt x="172" y="7"/>
                    <a:pt x="169" y="0"/>
                  </a:cubicBezTo>
                  <a:cubicBezTo>
                    <a:pt x="143" y="55"/>
                    <a:pt x="143" y="55"/>
                    <a:pt x="143" y="55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88" y="107"/>
                    <a:pt x="71" y="106"/>
                    <a:pt x="59" y="95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0" y="124"/>
                    <a:pt x="0" y="132"/>
                    <a:pt x="31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108" y="134"/>
                    <a:pt x="116" y="126"/>
                    <a:pt x="119" y="113"/>
                  </a:cubicBezTo>
                  <a:cubicBezTo>
                    <a:pt x="130" y="89"/>
                    <a:pt x="144" y="75"/>
                    <a:pt x="161" y="71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76" y="115"/>
                    <a:pt x="176" y="115"/>
                    <a:pt x="176" y="115"/>
                  </a:cubicBezTo>
                  <a:cubicBezTo>
                    <a:pt x="173" y="96"/>
                    <a:pt x="175" y="80"/>
                    <a:pt x="181" y="64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4" name="Freeform 475"/>
            <p:cNvSpPr>
              <a:spLocks noEditPoints="1"/>
            </p:cNvSpPr>
            <p:nvPr/>
          </p:nvSpPr>
          <p:spPr bwMode="auto">
            <a:xfrm>
              <a:off x="7412533" y="3008784"/>
              <a:ext cx="63103" cy="295275"/>
            </a:xfrm>
            <a:custGeom>
              <a:avLst/>
              <a:gdLst>
                <a:gd name="T0" fmla="*/ 12 w 66"/>
                <a:gd name="T1" fmla="*/ 272 h 306"/>
                <a:gd name="T2" fmla="*/ 8 w 66"/>
                <a:gd name="T3" fmla="*/ 296 h 306"/>
                <a:gd name="T4" fmla="*/ 60 w 66"/>
                <a:gd name="T5" fmla="*/ 242 h 306"/>
                <a:gd name="T6" fmla="*/ 49 w 66"/>
                <a:gd name="T7" fmla="*/ 201 h 306"/>
                <a:gd name="T8" fmla="*/ 63 w 66"/>
                <a:gd name="T9" fmla="*/ 0 h 306"/>
                <a:gd name="T10" fmla="*/ 0 w 66"/>
                <a:gd name="T11" fmla="*/ 10 h 306"/>
                <a:gd name="T12" fmla="*/ 18 w 66"/>
                <a:gd name="T13" fmla="*/ 164 h 306"/>
                <a:gd name="T14" fmla="*/ 12 w 66"/>
                <a:gd name="T15" fmla="*/ 272 h 306"/>
                <a:gd name="T16" fmla="*/ 3 w 66"/>
                <a:gd name="T17" fmla="*/ 12 h 306"/>
                <a:gd name="T18" fmla="*/ 13 w 66"/>
                <a:gd name="T19" fmla="*/ 11 h 306"/>
                <a:gd name="T20" fmla="*/ 28 w 66"/>
                <a:gd name="T21" fmla="*/ 177 h 306"/>
                <a:gd name="T22" fmla="*/ 21 w 66"/>
                <a:gd name="T23" fmla="*/ 295 h 306"/>
                <a:gd name="T24" fmla="*/ 12 w 66"/>
                <a:gd name="T25" fmla="*/ 294 h 306"/>
                <a:gd name="T26" fmla="*/ 15 w 66"/>
                <a:gd name="T27" fmla="*/ 273 h 306"/>
                <a:gd name="T28" fmla="*/ 15 w 66"/>
                <a:gd name="T29" fmla="*/ 272 h 306"/>
                <a:gd name="T30" fmla="*/ 21 w 66"/>
                <a:gd name="T31" fmla="*/ 164 h 306"/>
                <a:gd name="T32" fmla="*/ 21 w 66"/>
                <a:gd name="T33" fmla="*/ 164 h 306"/>
                <a:gd name="T34" fmla="*/ 3 w 66"/>
                <a:gd name="T35" fmla="*/ 1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306">
                  <a:moveTo>
                    <a:pt x="12" y="272"/>
                  </a:moveTo>
                  <a:cubicBezTo>
                    <a:pt x="8" y="296"/>
                    <a:pt x="8" y="296"/>
                    <a:pt x="8" y="296"/>
                  </a:cubicBezTo>
                  <a:cubicBezTo>
                    <a:pt x="49" y="306"/>
                    <a:pt x="66" y="288"/>
                    <a:pt x="60" y="242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60" y="138"/>
                    <a:pt x="65" y="71"/>
                    <a:pt x="63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9" y="64"/>
                    <a:pt x="15" y="115"/>
                    <a:pt x="18" y="164"/>
                  </a:cubicBezTo>
                  <a:cubicBezTo>
                    <a:pt x="12" y="272"/>
                    <a:pt x="12" y="272"/>
                    <a:pt x="12" y="272"/>
                  </a:cubicBezTo>
                  <a:close/>
                  <a:moveTo>
                    <a:pt x="3" y="12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25" y="69"/>
                    <a:pt x="30" y="124"/>
                    <a:pt x="28" y="177"/>
                  </a:cubicBezTo>
                  <a:cubicBezTo>
                    <a:pt x="21" y="295"/>
                    <a:pt x="21" y="295"/>
                    <a:pt x="21" y="295"/>
                  </a:cubicBezTo>
                  <a:cubicBezTo>
                    <a:pt x="18" y="295"/>
                    <a:pt x="15" y="295"/>
                    <a:pt x="12" y="294"/>
                  </a:cubicBezTo>
                  <a:cubicBezTo>
                    <a:pt x="15" y="273"/>
                    <a:pt x="15" y="273"/>
                    <a:pt x="15" y="273"/>
                  </a:cubicBezTo>
                  <a:cubicBezTo>
                    <a:pt x="15" y="272"/>
                    <a:pt x="15" y="272"/>
                    <a:pt x="15" y="272"/>
                  </a:cubicBezTo>
                  <a:cubicBezTo>
                    <a:pt x="21" y="164"/>
                    <a:pt x="21" y="164"/>
                    <a:pt x="21" y="164"/>
                  </a:cubicBezTo>
                  <a:cubicBezTo>
                    <a:pt x="21" y="164"/>
                    <a:pt x="21" y="164"/>
                    <a:pt x="21" y="164"/>
                  </a:cubicBezTo>
                  <a:cubicBezTo>
                    <a:pt x="18" y="116"/>
                    <a:pt x="13" y="65"/>
                    <a:pt x="3" y="12"/>
                  </a:cubicBezTo>
                  <a:close/>
                </a:path>
              </a:pathLst>
            </a:custGeom>
            <a:solidFill>
              <a:srgbClr val="DCA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5" name="Freeform 476"/>
            <p:cNvSpPr>
              <a:spLocks/>
            </p:cNvSpPr>
            <p:nvPr/>
          </p:nvSpPr>
          <p:spPr bwMode="auto">
            <a:xfrm>
              <a:off x="7414915" y="3019500"/>
              <a:ext cx="26194" cy="273844"/>
            </a:xfrm>
            <a:custGeom>
              <a:avLst/>
              <a:gdLst>
                <a:gd name="T0" fmla="*/ 10 w 27"/>
                <a:gd name="T1" fmla="*/ 0 h 284"/>
                <a:gd name="T2" fmla="*/ 0 w 27"/>
                <a:gd name="T3" fmla="*/ 1 h 284"/>
                <a:gd name="T4" fmla="*/ 18 w 27"/>
                <a:gd name="T5" fmla="*/ 153 h 284"/>
                <a:gd name="T6" fmla="*/ 18 w 27"/>
                <a:gd name="T7" fmla="*/ 153 h 284"/>
                <a:gd name="T8" fmla="*/ 12 w 27"/>
                <a:gd name="T9" fmla="*/ 261 h 284"/>
                <a:gd name="T10" fmla="*/ 12 w 27"/>
                <a:gd name="T11" fmla="*/ 262 h 284"/>
                <a:gd name="T12" fmla="*/ 9 w 27"/>
                <a:gd name="T13" fmla="*/ 283 h 284"/>
                <a:gd name="T14" fmla="*/ 18 w 27"/>
                <a:gd name="T15" fmla="*/ 284 h 284"/>
                <a:gd name="T16" fmla="*/ 25 w 27"/>
                <a:gd name="T17" fmla="*/ 166 h 284"/>
                <a:gd name="T18" fmla="*/ 10 w 27"/>
                <a:gd name="T1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84">
                  <a:moveTo>
                    <a:pt x="1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0" y="54"/>
                    <a:pt x="15" y="105"/>
                    <a:pt x="18" y="153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2" y="261"/>
                    <a:pt x="12" y="261"/>
                    <a:pt x="12" y="261"/>
                  </a:cubicBezTo>
                  <a:cubicBezTo>
                    <a:pt x="12" y="261"/>
                    <a:pt x="12" y="261"/>
                    <a:pt x="12" y="262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12" y="284"/>
                    <a:pt x="15" y="284"/>
                    <a:pt x="18" y="284"/>
                  </a:cubicBezTo>
                  <a:cubicBezTo>
                    <a:pt x="25" y="166"/>
                    <a:pt x="25" y="166"/>
                    <a:pt x="25" y="166"/>
                  </a:cubicBezTo>
                  <a:cubicBezTo>
                    <a:pt x="27" y="113"/>
                    <a:pt x="22" y="58"/>
                    <a:pt x="10" y="0"/>
                  </a:cubicBezTo>
                  <a:close/>
                </a:path>
              </a:pathLst>
            </a:custGeom>
            <a:solidFill>
              <a:srgbClr val="F1D9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6" name="Freeform 477"/>
            <p:cNvSpPr>
              <a:spLocks/>
            </p:cNvSpPr>
            <p:nvPr/>
          </p:nvSpPr>
          <p:spPr bwMode="auto">
            <a:xfrm>
              <a:off x="7414915" y="3224287"/>
              <a:ext cx="76200" cy="139303"/>
            </a:xfrm>
            <a:custGeom>
              <a:avLst/>
              <a:gdLst>
                <a:gd name="T0" fmla="*/ 4 w 78"/>
                <a:gd name="T1" fmla="*/ 81 h 144"/>
                <a:gd name="T2" fmla="*/ 14 w 78"/>
                <a:gd name="T3" fmla="*/ 144 h 144"/>
                <a:gd name="T4" fmla="*/ 60 w 78"/>
                <a:gd name="T5" fmla="*/ 126 h 144"/>
                <a:gd name="T6" fmla="*/ 78 w 78"/>
                <a:gd name="T7" fmla="*/ 91 h 144"/>
                <a:gd name="T8" fmla="*/ 76 w 78"/>
                <a:gd name="T9" fmla="*/ 12 h 144"/>
                <a:gd name="T10" fmla="*/ 69 w 78"/>
                <a:gd name="T11" fmla="*/ 0 h 144"/>
                <a:gd name="T12" fmla="*/ 68 w 78"/>
                <a:gd name="T13" fmla="*/ 1 h 144"/>
                <a:gd name="T14" fmla="*/ 68 w 78"/>
                <a:gd name="T15" fmla="*/ 5 h 144"/>
                <a:gd name="T16" fmla="*/ 67 w 78"/>
                <a:gd name="T17" fmla="*/ 91 h 144"/>
                <a:gd name="T18" fmla="*/ 4 w 78"/>
                <a:gd name="T19" fmla="*/ 8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44">
                  <a:moveTo>
                    <a:pt x="4" y="81"/>
                  </a:moveTo>
                  <a:cubicBezTo>
                    <a:pt x="0" y="114"/>
                    <a:pt x="3" y="135"/>
                    <a:pt x="14" y="144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71" y="122"/>
                    <a:pt x="77" y="110"/>
                    <a:pt x="78" y="9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73" y="49"/>
                    <a:pt x="73" y="77"/>
                    <a:pt x="67" y="91"/>
                  </a:cubicBezTo>
                  <a:cubicBezTo>
                    <a:pt x="47" y="93"/>
                    <a:pt x="26" y="90"/>
                    <a:pt x="4" y="8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7" name="Freeform 478"/>
            <p:cNvSpPr>
              <a:spLocks/>
            </p:cNvSpPr>
            <p:nvPr/>
          </p:nvSpPr>
          <p:spPr bwMode="auto">
            <a:xfrm>
              <a:off x="7480399" y="3220715"/>
              <a:ext cx="1191" cy="4763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3 h 4"/>
                <a:gd name="T4" fmla="*/ 0 w 1"/>
                <a:gd name="T5" fmla="*/ 0 h 4"/>
                <a:gd name="T6" fmla="*/ 1 w 1"/>
                <a:gd name="T7" fmla="*/ 4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3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78" name="文本框 177"/>
          <p:cNvSpPr txBox="1"/>
          <p:nvPr/>
        </p:nvSpPr>
        <p:spPr>
          <a:xfrm>
            <a:off x="4691473" y="238301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5071385" y="1729144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2"/>
                </a:solidFill>
              </a:rPr>
              <a:t>01</a:t>
            </a:r>
            <a:endParaRPr lang="zh-CN" altLang="en-US" sz="4800" dirty="0">
              <a:solidFill>
                <a:schemeClr val="accent2"/>
              </a:solidFill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3628251" y="454001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</a:p>
        </p:txBody>
      </p:sp>
      <p:sp>
        <p:nvSpPr>
          <p:cNvPr id="181" name="文本框 180"/>
          <p:cNvSpPr txBox="1"/>
          <p:nvPr/>
        </p:nvSpPr>
        <p:spPr>
          <a:xfrm>
            <a:off x="3924994" y="383155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5"/>
                </a:solidFill>
              </a:rPr>
              <a:t>03</a:t>
            </a:r>
            <a:endParaRPr lang="zh-CN" altLang="en-US" sz="4800" dirty="0">
              <a:solidFill>
                <a:schemeClr val="accent5"/>
              </a:solidFill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5782249" y="454001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6162161" y="383155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3"/>
                </a:solidFill>
              </a:rPr>
              <a:t>02</a:t>
            </a:r>
            <a:endParaRPr lang="zh-CN" altLang="en-US" sz="4800" dirty="0">
              <a:solidFill>
                <a:schemeClr val="accent3"/>
              </a:solidFill>
            </a:endParaRPr>
          </a:p>
        </p:txBody>
      </p:sp>
      <p:sp>
        <p:nvSpPr>
          <p:cNvPr id="184" name="Freeform 5"/>
          <p:cNvSpPr>
            <a:spLocks noEditPoints="1"/>
          </p:cNvSpPr>
          <p:nvPr/>
        </p:nvSpPr>
        <p:spPr bwMode="auto">
          <a:xfrm>
            <a:off x="4647423" y="3428561"/>
            <a:ext cx="446088" cy="400050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27"/>
          <p:cNvSpPr>
            <a:spLocks noChangeAspect="1" noEditPoints="1"/>
          </p:cNvSpPr>
          <p:nvPr/>
        </p:nvSpPr>
        <p:spPr bwMode="auto">
          <a:xfrm>
            <a:off x="5217178" y="4405021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13"/>
          <p:cNvSpPr>
            <a:spLocks noChangeAspect="1" noEditPoints="1"/>
          </p:cNvSpPr>
          <p:nvPr/>
        </p:nvSpPr>
        <p:spPr bwMode="auto">
          <a:xfrm>
            <a:off x="5731907" y="3487371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文本框 186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聚合关系图表</a:t>
            </a:r>
          </a:p>
        </p:txBody>
      </p:sp>
    </p:spTree>
    <p:extLst>
      <p:ext uri="{BB962C8B-B14F-4D97-AF65-F5344CB8AC3E}">
        <p14:creationId xmlns:p14="http://schemas.microsoft.com/office/powerpoint/2010/main" val="2987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 flipH="1">
            <a:off x="7036859" y="4204818"/>
            <a:ext cx="3024160" cy="128399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23"/>
          <p:cNvSpPr>
            <a:spLocks/>
          </p:cNvSpPr>
          <p:nvPr/>
        </p:nvSpPr>
        <p:spPr bwMode="auto">
          <a:xfrm flipH="1">
            <a:off x="6084845" y="4343306"/>
            <a:ext cx="1160891" cy="1005307"/>
          </a:xfrm>
          <a:custGeom>
            <a:avLst/>
            <a:gdLst>
              <a:gd name="T0" fmla="*/ 170 w 679"/>
              <a:gd name="T1" fmla="*/ 588 h 588"/>
              <a:gd name="T2" fmla="*/ 0 w 679"/>
              <a:gd name="T3" fmla="*/ 294 h 588"/>
              <a:gd name="T4" fmla="*/ 170 w 679"/>
              <a:gd name="T5" fmla="*/ 0 h 588"/>
              <a:gd name="T6" fmla="*/ 509 w 679"/>
              <a:gd name="T7" fmla="*/ 0 h 588"/>
              <a:gd name="T8" fmla="*/ 679 w 679"/>
              <a:gd name="T9" fmla="*/ 294 h 588"/>
              <a:gd name="T10" fmla="*/ 509 w 679"/>
              <a:gd name="T11" fmla="*/ 588 h 588"/>
              <a:gd name="T12" fmla="*/ 170 w 679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9" h="588">
                <a:moveTo>
                  <a:pt x="170" y="588"/>
                </a:moveTo>
                <a:lnTo>
                  <a:pt x="0" y="294"/>
                </a:lnTo>
                <a:lnTo>
                  <a:pt x="170" y="0"/>
                </a:lnTo>
                <a:lnTo>
                  <a:pt x="509" y="0"/>
                </a:lnTo>
                <a:lnTo>
                  <a:pt x="679" y="294"/>
                </a:lnTo>
                <a:lnTo>
                  <a:pt x="509" y="588"/>
                </a:lnTo>
                <a:lnTo>
                  <a:pt x="170" y="588"/>
                </a:ln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 flipH="1">
            <a:off x="5938664" y="4204819"/>
            <a:ext cx="1453250" cy="1283989"/>
          </a:xfrm>
          <a:custGeom>
            <a:avLst/>
            <a:gdLst>
              <a:gd name="T0" fmla="*/ 353 w 357"/>
              <a:gd name="T1" fmla="*/ 143 h 315"/>
              <a:gd name="T2" fmla="*/ 278 w 357"/>
              <a:gd name="T3" fmla="*/ 14 h 315"/>
              <a:gd name="T4" fmla="*/ 253 w 357"/>
              <a:gd name="T5" fmla="*/ 0 h 315"/>
              <a:gd name="T6" fmla="*/ 104 w 357"/>
              <a:gd name="T7" fmla="*/ 0 h 315"/>
              <a:gd name="T8" fmla="*/ 79 w 357"/>
              <a:gd name="T9" fmla="*/ 14 h 315"/>
              <a:gd name="T10" fmla="*/ 5 w 357"/>
              <a:gd name="T11" fmla="*/ 143 h 315"/>
              <a:gd name="T12" fmla="*/ 5 w 357"/>
              <a:gd name="T13" fmla="*/ 172 h 315"/>
              <a:gd name="T14" fmla="*/ 79 w 357"/>
              <a:gd name="T15" fmla="*/ 301 h 315"/>
              <a:gd name="T16" fmla="*/ 104 w 357"/>
              <a:gd name="T17" fmla="*/ 315 h 315"/>
              <a:gd name="T18" fmla="*/ 253 w 357"/>
              <a:gd name="T19" fmla="*/ 315 h 315"/>
              <a:gd name="T20" fmla="*/ 278 w 357"/>
              <a:gd name="T21" fmla="*/ 301 h 315"/>
              <a:gd name="T22" fmla="*/ 353 w 357"/>
              <a:gd name="T23" fmla="*/ 172 h 315"/>
              <a:gd name="T24" fmla="*/ 353 w 357"/>
              <a:gd name="T25" fmla="*/ 143 h 315"/>
              <a:gd name="T26" fmla="*/ 284 w 357"/>
              <a:gd name="T27" fmla="*/ 172 h 315"/>
              <a:gd name="T28" fmla="*/ 244 w 357"/>
              <a:gd name="T29" fmla="*/ 241 h 315"/>
              <a:gd name="T30" fmla="*/ 218 w 357"/>
              <a:gd name="T31" fmla="*/ 256 h 315"/>
              <a:gd name="T32" fmla="*/ 139 w 357"/>
              <a:gd name="T33" fmla="*/ 256 h 315"/>
              <a:gd name="T34" fmla="*/ 113 w 357"/>
              <a:gd name="T35" fmla="*/ 241 h 315"/>
              <a:gd name="T36" fmla="*/ 74 w 357"/>
              <a:gd name="T37" fmla="*/ 172 h 315"/>
              <a:gd name="T38" fmla="*/ 74 w 357"/>
              <a:gd name="T39" fmla="*/ 143 h 315"/>
              <a:gd name="T40" fmla="*/ 113 w 357"/>
              <a:gd name="T41" fmla="*/ 74 h 315"/>
              <a:gd name="T42" fmla="*/ 139 w 357"/>
              <a:gd name="T43" fmla="*/ 59 h 315"/>
              <a:gd name="T44" fmla="*/ 218 w 357"/>
              <a:gd name="T45" fmla="*/ 59 h 315"/>
              <a:gd name="T46" fmla="*/ 244 w 357"/>
              <a:gd name="T47" fmla="*/ 74 h 315"/>
              <a:gd name="T48" fmla="*/ 284 w 357"/>
              <a:gd name="T49" fmla="*/ 143 h 315"/>
              <a:gd name="T50" fmla="*/ 284 w 357"/>
              <a:gd name="T51" fmla="*/ 17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7" h="315">
                <a:moveTo>
                  <a:pt x="353" y="143"/>
                </a:moveTo>
                <a:cubicBezTo>
                  <a:pt x="278" y="14"/>
                  <a:pt x="278" y="14"/>
                  <a:pt x="278" y="14"/>
                </a:cubicBezTo>
                <a:cubicBezTo>
                  <a:pt x="273" y="6"/>
                  <a:pt x="262" y="0"/>
                  <a:pt x="253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5"/>
                  <a:pt x="104" y="315"/>
                </a:cubicBezTo>
                <a:cubicBezTo>
                  <a:pt x="253" y="315"/>
                  <a:pt x="253" y="315"/>
                  <a:pt x="253" y="315"/>
                </a:cubicBezTo>
                <a:cubicBezTo>
                  <a:pt x="262" y="315"/>
                  <a:pt x="273" y="309"/>
                  <a:pt x="278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7" y="164"/>
                  <a:pt x="357" y="151"/>
                  <a:pt x="353" y="143"/>
                </a:cubicBezTo>
                <a:moveTo>
                  <a:pt x="284" y="172"/>
                </a:moveTo>
                <a:cubicBezTo>
                  <a:pt x="244" y="241"/>
                  <a:pt x="244" y="241"/>
                  <a:pt x="244" y="241"/>
                </a:cubicBezTo>
                <a:cubicBezTo>
                  <a:pt x="239" y="249"/>
                  <a:pt x="228" y="256"/>
                  <a:pt x="218" y="256"/>
                </a:cubicBezTo>
                <a:cubicBezTo>
                  <a:pt x="139" y="256"/>
                  <a:pt x="139" y="256"/>
                  <a:pt x="139" y="256"/>
                </a:cubicBezTo>
                <a:cubicBezTo>
                  <a:pt x="129" y="256"/>
                  <a:pt x="118" y="249"/>
                  <a:pt x="113" y="241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69" y="164"/>
                  <a:pt x="69" y="151"/>
                  <a:pt x="74" y="143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8" y="66"/>
                  <a:pt x="129" y="59"/>
                  <a:pt x="139" y="59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28" y="59"/>
                  <a:pt x="239" y="66"/>
                  <a:pt x="244" y="74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8" y="151"/>
                  <a:pt x="288" y="164"/>
                  <a:pt x="284" y="172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6290828" y="4462093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6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04</a:t>
            </a:r>
            <a:endParaRPr lang="zh-CN" altLang="en-US" sz="4400" dirty="0">
              <a:solidFill>
                <a:schemeClr val="accent6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130982" y="3563677"/>
            <a:ext cx="3024160" cy="128399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4927819" y="3702165"/>
            <a:ext cx="1160891" cy="1005307"/>
          </a:xfrm>
          <a:custGeom>
            <a:avLst/>
            <a:gdLst>
              <a:gd name="T0" fmla="*/ 170 w 679"/>
              <a:gd name="T1" fmla="*/ 588 h 588"/>
              <a:gd name="T2" fmla="*/ 0 w 679"/>
              <a:gd name="T3" fmla="*/ 294 h 588"/>
              <a:gd name="T4" fmla="*/ 170 w 679"/>
              <a:gd name="T5" fmla="*/ 0 h 588"/>
              <a:gd name="T6" fmla="*/ 509 w 679"/>
              <a:gd name="T7" fmla="*/ 0 h 588"/>
              <a:gd name="T8" fmla="*/ 679 w 679"/>
              <a:gd name="T9" fmla="*/ 294 h 588"/>
              <a:gd name="T10" fmla="*/ 509 w 679"/>
              <a:gd name="T11" fmla="*/ 588 h 588"/>
              <a:gd name="T12" fmla="*/ 170 w 679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9" h="588">
                <a:moveTo>
                  <a:pt x="170" y="588"/>
                </a:moveTo>
                <a:lnTo>
                  <a:pt x="0" y="294"/>
                </a:lnTo>
                <a:lnTo>
                  <a:pt x="170" y="0"/>
                </a:lnTo>
                <a:lnTo>
                  <a:pt x="509" y="0"/>
                </a:lnTo>
                <a:lnTo>
                  <a:pt x="679" y="294"/>
                </a:lnTo>
                <a:lnTo>
                  <a:pt x="509" y="588"/>
                </a:lnTo>
                <a:lnTo>
                  <a:pt x="170" y="588"/>
                </a:ln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5133804" y="3820096"/>
            <a:ext cx="917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sz="4400" dirty="0">
              <a:solidFill>
                <a:schemeClr val="accent5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9" name="Freeform 6"/>
          <p:cNvSpPr>
            <a:spLocks noEditPoints="1"/>
          </p:cNvSpPr>
          <p:nvPr/>
        </p:nvSpPr>
        <p:spPr bwMode="auto">
          <a:xfrm>
            <a:off x="4781640" y="3563678"/>
            <a:ext cx="1453250" cy="1283989"/>
          </a:xfrm>
          <a:custGeom>
            <a:avLst/>
            <a:gdLst>
              <a:gd name="T0" fmla="*/ 353 w 357"/>
              <a:gd name="T1" fmla="*/ 143 h 315"/>
              <a:gd name="T2" fmla="*/ 278 w 357"/>
              <a:gd name="T3" fmla="*/ 14 h 315"/>
              <a:gd name="T4" fmla="*/ 253 w 357"/>
              <a:gd name="T5" fmla="*/ 0 h 315"/>
              <a:gd name="T6" fmla="*/ 104 w 357"/>
              <a:gd name="T7" fmla="*/ 0 h 315"/>
              <a:gd name="T8" fmla="*/ 79 w 357"/>
              <a:gd name="T9" fmla="*/ 14 h 315"/>
              <a:gd name="T10" fmla="*/ 5 w 357"/>
              <a:gd name="T11" fmla="*/ 143 h 315"/>
              <a:gd name="T12" fmla="*/ 5 w 357"/>
              <a:gd name="T13" fmla="*/ 172 h 315"/>
              <a:gd name="T14" fmla="*/ 79 w 357"/>
              <a:gd name="T15" fmla="*/ 301 h 315"/>
              <a:gd name="T16" fmla="*/ 104 w 357"/>
              <a:gd name="T17" fmla="*/ 315 h 315"/>
              <a:gd name="T18" fmla="*/ 253 w 357"/>
              <a:gd name="T19" fmla="*/ 315 h 315"/>
              <a:gd name="T20" fmla="*/ 278 w 357"/>
              <a:gd name="T21" fmla="*/ 301 h 315"/>
              <a:gd name="T22" fmla="*/ 353 w 357"/>
              <a:gd name="T23" fmla="*/ 172 h 315"/>
              <a:gd name="T24" fmla="*/ 353 w 357"/>
              <a:gd name="T25" fmla="*/ 143 h 315"/>
              <a:gd name="T26" fmla="*/ 284 w 357"/>
              <a:gd name="T27" fmla="*/ 172 h 315"/>
              <a:gd name="T28" fmla="*/ 244 w 357"/>
              <a:gd name="T29" fmla="*/ 241 h 315"/>
              <a:gd name="T30" fmla="*/ 218 w 357"/>
              <a:gd name="T31" fmla="*/ 256 h 315"/>
              <a:gd name="T32" fmla="*/ 139 w 357"/>
              <a:gd name="T33" fmla="*/ 256 h 315"/>
              <a:gd name="T34" fmla="*/ 113 w 357"/>
              <a:gd name="T35" fmla="*/ 241 h 315"/>
              <a:gd name="T36" fmla="*/ 74 w 357"/>
              <a:gd name="T37" fmla="*/ 172 h 315"/>
              <a:gd name="T38" fmla="*/ 74 w 357"/>
              <a:gd name="T39" fmla="*/ 143 h 315"/>
              <a:gd name="T40" fmla="*/ 113 w 357"/>
              <a:gd name="T41" fmla="*/ 74 h 315"/>
              <a:gd name="T42" fmla="*/ 139 w 357"/>
              <a:gd name="T43" fmla="*/ 59 h 315"/>
              <a:gd name="T44" fmla="*/ 218 w 357"/>
              <a:gd name="T45" fmla="*/ 59 h 315"/>
              <a:gd name="T46" fmla="*/ 244 w 357"/>
              <a:gd name="T47" fmla="*/ 74 h 315"/>
              <a:gd name="T48" fmla="*/ 284 w 357"/>
              <a:gd name="T49" fmla="*/ 143 h 315"/>
              <a:gd name="T50" fmla="*/ 284 w 357"/>
              <a:gd name="T51" fmla="*/ 17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7" h="315">
                <a:moveTo>
                  <a:pt x="353" y="143"/>
                </a:moveTo>
                <a:cubicBezTo>
                  <a:pt x="278" y="14"/>
                  <a:pt x="278" y="14"/>
                  <a:pt x="278" y="14"/>
                </a:cubicBezTo>
                <a:cubicBezTo>
                  <a:pt x="273" y="6"/>
                  <a:pt x="262" y="0"/>
                  <a:pt x="253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5"/>
                  <a:pt x="104" y="315"/>
                </a:cubicBezTo>
                <a:cubicBezTo>
                  <a:pt x="253" y="315"/>
                  <a:pt x="253" y="315"/>
                  <a:pt x="253" y="315"/>
                </a:cubicBezTo>
                <a:cubicBezTo>
                  <a:pt x="262" y="315"/>
                  <a:pt x="273" y="309"/>
                  <a:pt x="278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7" y="164"/>
                  <a:pt x="357" y="151"/>
                  <a:pt x="353" y="143"/>
                </a:cubicBezTo>
                <a:moveTo>
                  <a:pt x="284" y="172"/>
                </a:moveTo>
                <a:cubicBezTo>
                  <a:pt x="244" y="241"/>
                  <a:pt x="244" y="241"/>
                  <a:pt x="244" y="241"/>
                </a:cubicBezTo>
                <a:cubicBezTo>
                  <a:pt x="239" y="249"/>
                  <a:pt x="228" y="256"/>
                  <a:pt x="218" y="256"/>
                </a:cubicBezTo>
                <a:cubicBezTo>
                  <a:pt x="139" y="256"/>
                  <a:pt x="139" y="256"/>
                  <a:pt x="139" y="256"/>
                </a:cubicBezTo>
                <a:cubicBezTo>
                  <a:pt x="129" y="256"/>
                  <a:pt x="118" y="249"/>
                  <a:pt x="113" y="241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69" y="164"/>
                  <a:pt x="69" y="151"/>
                  <a:pt x="74" y="143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8" y="66"/>
                  <a:pt x="129" y="59"/>
                  <a:pt x="139" y="59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28" y="59"/>
                  <a:pt x="239" y="66"/>
                  <a:pt x="244" y="74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8" y="151"/>
                  <a:pt x="288" y="164"/>
                  <a:pt x="284" y="172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130982" y="2279686"/>
            <a:ext cx="3024160" cy="12839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23"/>
          <p:cNvSpPr>
            <a:spLocks/>
          </p:cNvSpPr>
          <p:nvPr/>
        </p:nvSpPr>
        <p:spPr bwMode="auto">
          <a:xfrm>
            <a:off x="4927819" y="2418174"/>
            <a:ext cx="1160891" cy="1005307"/>
          </a:xfrm>
          <a:custGeom>
            <a:avLst/>
            <a:gdLst>
              <a:gd name="T0" fmla="*/ 170 w 679"/>
              <a:gd name="T1" fmla="*/ 588 h 588"/>
              <a:gd name="T2" fmla="*/ 0 w 679"/>
              <a:gd name="T3" fmla="*/ 294 h 588"/>
              <a:gd name="T4" fmla="*/ 170 w 679"/>
              <a:gd name="T5" fmla="*/ 0 h 588"/>
              <a:gd name="T6" fmla="*/ 509 w 679"/>
              <a:gd name="T7" fmla="*/ 0 h 588"/>
              <a:gd name="T8" fmla="*/ 679 w 679"/>
              <a:gd name="T9" fmla="*/ 294 h 588"/>
              <a:gd name="T10" fmla="*/ 509 w 679"/>
              <a:gd name="T11" fmla="*/ 588 h 588"/>
              <a:gd name="T12" fmla="*/ 170 w 679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9" h="588">
                <a:moveTo>
                  <a:pt x="170" y="588"/>
                </a:moveTo>
                <a:lnTo>
                  <a:pt x="0" y="294"/>
                </a:lnTo>
                <a:lnTo>
                  <a:pt x="170" y="0"/>
                </a:lnTo>
                <a:lnTo>
                  <a:pt x="509" y="0"/>
                </a:lnTo>
                <a:lnTo>
                  <a:pt x="679" y="294"/>
                </a:lnTo>
                <a:lnTo>
                  <a:pt x="509" y="588"/>
                </a:lnTo>
                <a:lnTo>
                  <a:pt x="170" y="588"/>
                </a:ln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 flipH="1">
            <a:off x="7036859" y="2920827"/>
            <a:ext cx="3024160" cy="128399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23"/>
          <p:cNvSpPr>
            <a:spLocks/>
          </p:cNvSpPr>
          <p:nvPr/>
        </p:nvSpPr>
        <p:spPr bwMode="auto">
          <a:xfrm flipH="1">
            <a:off x="6084845" y="3059315"/>
            <a:ext cx="1160891" cy="1005307"/>
          </a:xfrm>
          <a:custGeom>
            <a:avLst/>
            <a:gdLst>
              <a:gd name="T0" fmla="*/ 170 w 679"/>
              <a:gd name="T1" fmla="*/ 588 h 588"/>
              <a:gd name="T2" fmla="*/ 0 w 679"/>
              <a:gd name="T3" fmla="*/ 294 h 588"/>
              <a:gd name="T4" fmla="*/ 170 w 679"/>
              <a:gd name="T5" fmla="*/ 0 h 588"/>
              <a:gd name="T6" fmla="*/ 509 w 679"/>
              <a:gd name="T7" fmla="*/ 0 h 588"/>
              <a:gd name="T8" fmla="*/ 679 w 679"/>
              <a:gd name="T9" fmla="*/ 294 h 588"/>
              <a:gd name="T10" fmla="*/ 509 w 679"/>
              <a:gd name="T11" fmla="*/ 588 h 588"/>
              <a:gd name="T12" fmla="*/ 170 w 679"/>
              <a:gd name="T13" fmla="*/ 588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9" h="588">
                <a:moveTo>
                  <a:pt x="170" y="588"/>
                </a:moveTo>
                <a:lnTo>
                  <a:pt x="0" y="294"/>
                </a:lnTo>
                <a:lnTo>
                  <a:pt x="170" y="0"/>
                </a:lnTo>
                <a:lnTo>
                  <a:pt x="509" y="0"/>
                </a:lnTo>
                <a:lnTo>
                  <a:pt x="679" y="294"/>
                </a:lnTo>
                <a:lnTo>
                  <a:pt x="509" y="588"/>
                </a:lnTo>
                <a:lnTo>
                  <a:pt x="170" y="588"/>
                </a:ln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 flipH="1">
            <a:off x="5938664" y="2920828"/>
            <a:ext cx="1453250" cy="1283989"/>
          </a:xfrm>
          <a:custGeom>
            <a:avLst/>
            <a:gdLst>
              <a:gd name="T0" fmla="*/ 353 w 357"/>
              <a:gd name="T1" fmla="*/ 143 h 315"/>
              <a:gd name="T2" fmla="*/ 278 w 357"/>
              <a:gd name="T3" fmla="*/ 14 h 315"/>
              <a:gd name="T4" fmla="*/ 253 w 357"/>
              <a:gd name="T5" fmla="*/ 0 h 315"/>
              <a:gd name="T6" fmla="*/ 104 w 357"/>
              <a:gd name="T7" fmla="*/ 0 h 315"/>
              <a:gd name="T8" fmla="*/ 79 w 357"/>
              <a:gd name="T9" fmla="*/ 14 h 315"/>
              <a:gd name="T10" fmla="*/ 5 w 357"/>
              <a:gd name="T11" fmla="*/ 143 h 315"/>
              <a:gd name="T12" fmla="*/ 5 w 357"/>
              <a:gd name="T13" fmla="*/ 172 h 315"/>
              <a:gd name="T14" fmla="*/ 79 w 357"/>
              <a:gd name="T15" fmla="*/ 301 h 315"/>
              <a:gd name="T16" fmla="*/ 104 w 357"/>
              <a:gd name="T17" fmla="*/ 315 h 315"/>
              <a:gd name="T18" fmla="*/ 253 w 357"/>
              <a:gd name="T19" fmla="*/ 315 h 315"/>
              <a:gd name="T20" fmla="*/ 278 w 357"/>
              <a:gd name="T21" fmla="*/ 301 h 315"/>
              <a:gd name="T22" fmla="*/ 353 w 357"/>
              <a:gd name="T23" fmla="*/ 172 h 315"/>
              <a:gd name="T24" fmla="*/ 353 w 357"/>
              <a:gd name="T25" fmla="*/ 143 h 315"/>
              <a:gd name="T26" fmla="*/ 284 w 357"/>
              <a:gd name="T27" fmla="*/ 172 h 315"/>
              <a:gd name="T28" fmla="*/ 244 w 357"/>
              <a:gd name="T29" fmla="*/ 241 h 315"/>
              <a:gd name="T30" fmla="*/ 218 w 357"/>
              <a:gd name="T31" fmla="*/ 256 h 315"/>
              <a:gd name="T32" fmla="*/ 139 w 357"/>
              <a:gd name="T33" fmla="*/ 256 h 315"/>
              <a:gd name="T34" fmla="*/ 113 w 357"/>
              <a:gd name="T35" fmla="*/ 241 h 315"/>
              <a:gd name="T36" fmla="*/ 74 w 357"/>
              <a:gd name="T37" fmla="*/ 172 h 315"/>
              <a:gd name="T38" fmla="*/ 74 w 357"/>
              <a:gd name="T39" fmla="*/ 143 h 315"/>
              <a:gd name="T40" fmla="*/ 113 w 357"/>
              <a:gd name="T41" fmla="*/ 74 h 315"/>
              <a:gd name="T42" fmla="*/ 139 w 357"/>
              <a:gd name="T43" fmla="*/ 59 h 315"/>
              <a:gd name="T44" fmla="*/ 218 w 357"/>
              <a:gd name="T45" fmla="*/ 59 h 315"/>
              <a:gd name="T46" fmla="*/ 244 w 357"/>
              <a:gd name="T47" fmla="*/ 74 h 315"/>
              <a:gd name="T48" fmla="*/ 284 w 357"/>
              <a:gd name="T49" fmla="*/ 143 h 315"/>
              <a:gd name="T50" fmla="*/ 284 w 357"/>
              <a:gd name="T51" fmla="*/ 17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7" h="315">
                <a:moveTo>
                  <a:pt x="353" y="143"/>
                </a:moveTo>
                <a:cubicBezTo>
                  <a:pt x="278" y="14"/>
                  <a:pt x="278" y="14"/>
                  <a:pt x="278" y="14"/>
                </a:cubicBezTo>
                <a:cubicBezTo>
                  <a:pt x="273" y="6"/>
                  <a:pt x="262" y="0"/>
                  <a:pt x="253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5"/>
                  <a:pt x="104" y="315"/>
                </a:cubicBezTo>
                <a:cubicBezTo>
                  <a:pt x="253" y="315"/>
                  <a:pt x="253" y="315"/>
                  <a:pt x="253" y="315"/>
                </a:cubicBezTo>
                <a:cubicBezTo>
                  <a:pt x="262" y="315"/>
                  <a:pt x="273" y="309"/>
                  <a:pt x="278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7" y="164"/>
                  <a:pt x="357" y="151"/>
                  <a:pt x="353" y="143"/>
                </a:cubicBezTo>
                <a:moveTo>
                  <a:pt x="284" y="172"/>
                </a:moveTo>
                <a:cubicBezTo>
                  <a:pt x="244" y="241"/>
                  <a:pt x="244" y="241"/>
                  <a:pt x="244" y="241"/>
                </a:cubicBezTo>
                <a:cubicBezTo>
                  <a:pt x="239" y="249"/>
                  <a:pt x="228" y="256"/>
                  <a:pt x="218" y="256"/>
                </a:cubicBezTo>
                <a:cubicBezTo>
                  <a:pt x="139" y="256"/>
                  <a:pt x="139" y="256"/>
                  <a:pt x="139" y="256"/>
                </a:cubicBezTo>
                <a:cubicBezTo>
                  <a:pt x="129" y="256"/>
                  <a:pt x="118" y="249"/>
                  <a:pt x="113" y="241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69" y="164"/>
                  <a:pt x="69" y="151"/>
                  <a:pt x="74" y="143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8" y="66"/>
                  <a:pt x="129" y="59"/>
                  <a:pt x="139" y="59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28" y="59"/>
                  <a:pt x="239" y="66"/>
                  <a:pt x="244" y="74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8" y="151"/>
                  <a:pt x="288" y="164"/>
                  <a:pt x="284" y="172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rot="16200000" flipV="1">
            <a:off x="7992833" y="3758265"/>
            <a:ext cx="3828319" cy="87116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71194" r="15480" b="14470"/>
          <a:stretch/>
        </p:blipFill>
        <p:spPr>
          <a:xfrm rot="5400000" flipH="1" flipV="1">
            <a:off x="370849" y="3266584"/>
            <a:ext cx="3828319" cy="871161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7543458" y="326245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543458" y="451931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636873" y="261612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2636873" y="387298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133804" y="2536961"/>
            <a:ext cx="798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4400" dirty="0">
              <a:solidFill>
                <a:schemeClr val="accent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290828" y="3178102"/>
            <a:ext cx="90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sz="4400" dirty="0">
              <a:solidFill>
                <a:schemeClr val="accent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4781640" y="2279687"/>
            <a:ext cx="1453250" cy="1283989"/>
          </a:xfrm>
          <a:custGeom>
            <a:avLst/>
            <a:gdLst>
              <a:gd name="T0" fmla="*/ 353 w 357"/>
              <a:gd name="T1" fmla="*/ 143 h 315"/>
              <a:gd name="T2" fmla="*/ 278 w 357"/>
              <a:gd name="T3" fmla="*/ 14 h 315"/>
              <a:gd name="T4" fmla="*/ 253 w 357"/>
              <a:gd name="T5" fmla="*/ 0 h 315"/>
              <a:gd name="T6" fmla="*/ 104 w 357"/>
              <a:gd name="T7" fmla="*/ 0 h 315"/>
              <a:gd name="T8" fmla="*/ 79 w 357"/>
              <a:gd name="T9" fmla="*/ 14 h 315"/>
              <a:gd name="T10" fmla="*/ 5 w 357"/>
              <a:gd name="T11" fmla="*/ 143 h 315"/>
              <a:gd name="T12" fmla="*/ 5 w 357"/>
              <a:gd name="T13" fmla="*/ 172 h 315"/>
              <a:gd name="T14" fmla="*/ 79 w 357"/>
              <a:gd name="T15" fmla="*/ 301 h 315"/>
              <a:gd name="T16" fmla="*/ 104 w 357"/>
              <a:gd name="T17" fmla="*/ 315 h 315"/>
              <a:gd name="T18" fmla="*/ 253 w 357"/>
              <a:gd name="T19" fmla="*/ 315 h 315"/>
              <a:gd name="T20" fmla="*/ 278 w 357"/>
              <a:gd name="T21" fmla="*/ 301 h 315"/>
              <a:gd name="T22" fmla="*/ 353 w 357"/>
              <a:gd name="T23" fmla="*/ 172 h 315"/>
              <a:gd name="T24" fmla="*/ 353 w 357"/>
              <a:gd name="T25" fmla="*/ 143 h 315"/>
              <a:gd name="T26" fmla="*/ 284 w 357"/>
              <a:gd name="T27" fmla="*/ 172 h 315"/>
              <a:gd name="T28" fmla="*/ 244 w 357"/>
              <a:gd name="T29" fmla="*/ 241 h 315"/>
              <a:gd name="T30" fmla="*/ 218 w 357"/>
              <a:gd name="T31" fmla="*/ 256 h 315"/>
              <a:gd name="T32" fmla="*/ 139 w 357"/>
              <a:gd name="T33" fmla="*/ 256 h 315"/>
              <a:gd name="T34" fmla="*/ 113 w 357"/>
              <a:gd name="T35" fmla="*/ 241 h 315"/>
              <a:gd name="T36" fmla="*/ 74 w 357"/>
              <a:gd name="T37" fmla="*/ 172 h 315"/>
              <a:gd name="T38" fmla="*/ 74 w 357"/>
              <a:gd name="T39" fmla="*/ 143 h 315"/>
              <a:gd name="T40" fmla="*/ 113 w 357"/>
              <a:gd name="T41" fmla="*/ 74 h 315"/>
              <a:gd name="T42" fmla="*/ 139 w 357"/>
              <a:gd name="T43" fmla="*/ 59 h 315"/>
              <a:gd name="T44" fmla="*/ 218 w 357"/>
              <a:gd name="T45" fmla="*/ 59 h 315"/>
              <a:gd name="T46" fmla="*/ 244 w 357"/>
              <a:gd name="T47" fmla="*/ 74 h 315"/>
              <a:gd name="T48" fmla="*/ 284 w 357"/>
              <a:gd name="T49" fmla="*/ 143 h 315"/>
              <a:gd name="T50" fmla="*/ 284 w 357"/>
              <a:gd name="T51" fmla="*/ 172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7" h="315">
                <a:moveTo>
                  <a:pt x="353" y="143"/>
                </a:moveTo>
                <a:cubicBezTo>
                  <a:pt x="278" y="14"/>
                  <a:pt x="278" y="14"/>
                  <a:pt x="278" y="14"/>
                </a:cubicBezTo>
                <a:cubicBezTo>
                  <a:pt x="273" y="6"/>
                  <a:pt x="262" y="0"/>
                  <a:pt x="253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95" y="0"/>
                  <a:pt x="84" y="6"/>
                  <a:pt x="79" y="14"/>
                </a:cubicBezTo>
                <a:cubicBezTo>
                  <a:pt x="5" y="143"/>
                  <a:pt x="5" y="143"/>
                  <a:pt x="5" y="143"/>
                </a:cubicBezTo>
                <a:cubicBezTo>
                  <a:pt x="0" y="151"/>
                  <a:pt x="0" y="164"/>
                  <a:pt x="5" y="172"/>
                </a:cubicBezTo>
                <a:cubicBezTo>
                  <a:pt x="79" y="301"/>
                  <a:pt x="79" y="301"/>
                  <a:pt x="79" y="301"/>
                </a:cubicBezTo>
                <a:cubicBezTo>
                  <a:pt x="84" y="309"/>
                  <a:pt x="95" y="315"/>
                  <a:pt x="104" y="315"/>
                </a:cubicBezTo>
                <a:cubicBezTo>
                  <a:pt x="253" y="315"/>
                  <a:pt x="253" y="315"/>
                  <a:pt x="253" y="315"/>
                </a:cubicBezTo>
                <a:cubicBezTo>
                  <a:pt x="262" y="315"/>
                  <a:pt x="273" y="309"/>
                  <a:pt x="278" y="301"/>
                </a:cubicBezTo>
                <a:cubicBezTo>
                  <a:pt x="353" y="172"/>
                  <a:pt x="353" y="172"/>
                  <a:pt x="353" y="172"/>
                </a:cubicBezTo>
                <a:cubicBezTo>
                  <a:pt x="357" y="164"/>
                  <a:pt x="357" y="151"/>
                  <a:pt x="353" y="143"/>
                </a:cubicBezTo>
                <a:moveTo>
                  <a:pt x="284" y="172"/>
                </a:moveTo>
                <a:cubicBezTo>
                  <a:pt x="244" y="241"/>
                  <a:pt x="244" y="241"/>
                  <a:pt x="244" y="241"/>
                </a:cubicBezTo>
                <a:cubicBezTo>
                  <a:pt x="239" y="249"/>
                  <a:pt x="228" y="256"/>
                  <a:pt x="218" y="256"/>
                </a:cubicBezTo>
                <a:cubicBezTo>
                  <a:pt x="139" y="256"/>
                  <a:pt x="139" y="256"/>
                  <a:pt x="139" y="256"/>
                </a:cubicBezTo>
                <a:cubicBezTo>
                  <a:pt x="129" y="256"/>
                  <a:pt x="118" y="249"/>
                  <a:pt x="113" y="241"/>
                </a:cubicBezTo>
                <a:cubicBezTo>
                  <a:pt x="74" y="172"/>
                  <a:pt x="74" y="172"/>
                  <a:pt x="74" y="172"/>
                </a:cubicBezTo>
                <a:cubicBezTo>
                  <a:pt x="69" y="164"/>
                  <a:pt x="69" y="151"/>
                  <a:pt x="74" y="143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8" y="66"/>
                  <a:pt x="129" y="59"/>
                  <a:pt x="139" y="59"/>
                </a:cubicBezTo>
                <a:cubicBezTo>
                  <a:pt x="218" y="59"/>
                  <a:pt x="218" y="59"/>
                  <a:pt x="218" y="59"/>
                </a:cubicBezTo>
                <a:cubicBezTo>
                  <a:pt x="228" y="59"/>
                  <a:pt x="239" y="66"/>
                  <a:pt x="244" y="74"/>
                </a:cubicBezTo>
                <a:cubicBezTo>
                  <a:pt x="284" y="143"/>
                  <a:pt x="284" y="143"/>
                  <a:pt x="284" y="143"/>
                </a:cubicBezTo>
                <a:cubicBezTo>
                  <a:pt x="288" y="151"/>
                  <a:pt x="288" y="164"/>
                  <a:pt x="284" y="172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969536" y="418786"/>
            <a:ext cx="2954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交叉关系图表</a:t>
            </a:r>
          </a:p>
        </p:txBody>
      </p:sp>
    </p:spTree>
    <p:extLst>
      <p:ext uri="{BB962C8B-B14F-4D97-AF65-F5344CB8AC3E}">
        <p14:creationId xmlns:p14="http://schemas.microsoft.com/office/powerpoint/2010/main" val="423348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/>
          <p:nvPr/>
        </p:nvSpPr>
        <p:spPr>
          <a:xfrm>
            <a:off x="1527186" y="2298090"/>
            <a:ext cx="2309215" cy="230358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3814227" y="2298090"/>
            <a:ext cx="2309215" cy="230358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6101268" y="2298090"/>
            <a:ext cx="2309215" cy="230358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8388308" y="2298090"/>
            <a:ext cx="2309215" cy="230358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1691793" y="2459882"/>
            <a:ext cx="1980000" cy="19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92251" y="2660340"/>
            <a:ext cx="1579084" cy="15790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3978834" y="2459882"/>
            <a:ext cx="1980000" cy="19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179292" y="2660340"/>
            <a:ext cx="1579084" cy="157908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265875" y="2459882"/>
            <a:ext cx="1980000" cy="19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466333" y="2660340"/>
            <a:ext cx="1579084" cy="157908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552915" y="2459882"/>
            <a:ext cx="1980000" cy="198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753373" y="2660340"/>
            <a:ext cx="1579084" cy="1579084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5"/>
          <p:cNvSpPr>
            <a:spLocks noChangeAspect="1" noEditPoints="1"/>
          </p:cNvSpPr>
          <p:nvPr/>
        </p:nvSpPr>
        <p:spPr bwMode="auto">
          <a:xfrm>
            <a:off x="2311434" y="3143882"/>
            <a:ext cx="740718" cy="612000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9"/>
          <p:cNvSpPr>
            <a:spLocks noChangeAspect="1" noEditPoints="1"/>
          </p:cNvSpPr>
          <p:nvPr/>
        </p:nvSpPr>
        <p:spPr bwMode="auto">
          <a:xfrm>
            <a:off x="4377235" y="3143882"/>
            <a:ext cx="1183199" cy="612000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3"/>
          <p:cNvSpPr>
            <a:spLocks noChangeAspect="1" noEditPoints="1"/>
          </p:cNvSpPr>
          <p:nvPr/>
        </p:nvSpPr>
        <p:spPr bwMode="auto">
          <a:xfrm>
            <a:off x="6916902" y="3143882"/>
            <a:ext cx="677947" cy="612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17"/>
          <p:cNvSpPr>
            <a:spLocks noChangeAspect="1" noEditPoints="1"/>
          </p:cNvSpPr>
          <p:nvPr/>
        </p:nvSpPr>
        <p:spPr bwMode="auto">
          <a:xfrm>
            <a:off x="9275166" y="3143882"/>
            <a:ext cx="535499" cy="612000"/>
          </a:xfrm>
          <a:custGeom>
            <a:avLst/>
            <a:gdLst>
              <a:gd name="T0" fmla="*/ 43 w 83"/>
              <a:gd name="T1" fmla="*/ 27 h 95"/>
              <a:gd name="T2" fmla="*/ 41 w 83"/>
              <a:gd name="T3" fmla="*/ 27 h 95"/>
              <a:gd name="T4" fmla="*/ 41 w 83"/>
              <a:gd name="T5" fmla="*/ 53 h 95"/>
              <a:gd name="T6" fmla="*/ 39 w 83"/>
              <a:gd name="T7" fmla="*/ 55 h 95"/>
              <a:gd name="T8" fmla="*/ 40 w 83"/>
              <a:gd name="T9" fmla="*/ 56 h 95"/>
              <a:gd name="T10" fmla="*/ 41 w 83"/>
              <a:gd name="T11" fmla="*/ 55 h 95"/>
              <a:gd name="T12" fmla="*/ 41 w 83"/>
              <a:gd name="T13" fmla="*/ 58 h 95"/>
              <a:gd name="T14" fmla="*/ 43 w 83"/>
              <a:gd name="T15" fmla="*/ 58 h 95"/>
              <a:gd name="T16" fmla="*/ 43 w 83"/>
              <a:gd name="T17" fmla="*/ 54 h 95"/>
              <a:gd name="T18" fmla="*/ 57 w 83"/>
              <a:gd name="T19" fmla="*/ 39 h 95"/>
              <a:gd name="T20" fmla="*/ 56 w 83"/>
              <a:gd name="T21" fmla="*/ 38 h 95"/>
              <a:gd name="T22" fmla="*/ 43 w 83"/>
              <a:gd name="T23" fmla="*/ 51 h 95"/>
              <a:gd name="T24" fmla="*/ 43 w 83"/>
              <a:gd name="T25" fmla="*/ 27 h 95"/>
              <a:gd name="T26" fmla="*/ 41 w 83"/>
              <a:gd name="T27" fmla="*/ 25 h 95"/>
              <a:gd name="T28" fmla="*/ 43 w 83"/>
              <a:gd name="T29" fmla="*/ 25 h 95"/>
              <a:gd name="T30" fmla="*/ 43 w 83"/>
              <a:gd name="T31" fmla="*/ 17 h 95"/>
              <a:gd name="T32" fmla="*/ 66 w 83"/>
              <a:gd name="T33" fmla="*/ 27 h 95"/>
              <a:gd name="T34" fmla="*/ 61 w 83"/>
              <a:gd name="T35" fmla="*/ 32 h 95"/>
              <a:gd name="T36" fmla="*/ 63 w 83"/>
              <a:gd name="T37" fmla="*/ 34 h 95"/>
              <a:gd name="T38" fmla="*/ 68 w 83"/>
              <a:gd name="T39" fmla="*/ 29 h 95"/>
              <a:gd name="T40" fmla="*/ 78 w 83"/>
              <a:gd name="T41" fmla="*/ 52 h 95"/>
              <a:gd name="T42" fmla="*/ 70 w 83"/>
              <a:gd name="T43" fmla="*/ 52 h 95"/>
              <a:gd name="T44" fmla="*/ 70 w 83"/>
              <a:gd name="T45" fmla="*/ 54 h 95"/>
              <a:gd name="T46" fmla="*/ 78 w 83"/>
              <a:gd name="T47" fmla="*/ 54 h 95"/>
              <a:gd name="T48" fmla="*/ 68 w 83"/>
              <a:gd name="T49" fmla="*/ 78 h 95"/>
              <a:gd name="T50" fmla="*/ 63 w 83"/>
              <a:gd name="T51" fmla="*/ 72 h 95"/>
              <a:gd name="T52" fmla="*/ 61 w 83"/>
              <a:gd name="T53" fmla="*/ 74 h 95"/>
              <a:gd name="T54" fmla="*/ 66 w 83"/>
              <a:gd name="T55" fmla="*/ 79 h 95"/>
              <a:gd name="T56" fmla="*/ 43 w 83"/>
              <a:gd name="T57" fmla="*/ 89 h 95"/>
              <a:gd name="T58" fmla="*/ 43 w 83"/>
              <a:gd name="T59" fmla="*/ 82 h 95"/>
              <a:gd name="T60" fmla="*/ 41 w 83"/>
              <a:gd name="T61" fmla="*/ 82 h 95"/>
              <a:gd name="T62" fmla="*/ 41 w 83"/>
              <a:gd name="T63" fmla="*/ 89 h 95"/>
              <a:gd name="T64" fmla="*/ 17 w 83"/>
              <a:gd name="T65" fmla="*/ 79 h 95"/>
              <a:gd name="T66" fmla="*/ 22 w 83"/>
              <a:gd name="T67" fmla="*/ 74 h 95"/>
              <a:gd name="T68" fmla="*/ 21 w 83"/>
              <a:gd name="T69" fmla="*/ 72 h 95"/>
              <a:gd name="T70" fmla="*/ 16 w 83"/>
              <a:gd name="T71" fmla="*/ 78 h 95"/>
              <a:gd name="T72" fmla="*/ 6 w 83"/>
              <a:gd name="T73" fmla="*/ 54 h 95"/>
              <a:gd name="T74" fmla="*/ 13 w 83"/>
              <a:gd name="T75" fmla="*/ 54 h 95"/>
              <a:gd name="T76" fmla="*/ 13 w 83"/>
              <a:gd name="T77" fmla="*/ 52 h 95"/>
              <a:gd name="T78" fmla="*/ 6 w 83"/>
              <a:gd name="T79" fmla="*/ 52 h 95"/>
              <a:gd name="T80" fmla="*/ 16 w 83"/>
              <a:gd name="T81" fmla="*/ 29 h 95"/>
              <a:gd name="T82" fmla="*/ 21 w 83"/>
              <a:gd name="T83" fmla="*/ 34 h 95"/>
              <a:gd name="T84" fmla="*/ 22 w 83"/>
              <a:gd name="T85" fmla="*/ 32 h 95"/>
              <a:gd name="T86" fmla="*/ 17 w 83"/>
              <a:gd name="T87" fmla="*/ 27 h 95"/>
              <a:gd name="T88" fmla="*/ 41 w 83"/>
              <a:gd name="T89" fmla="*/ 17 h 95"/>
              <a:gd name="T90" fmla="*/ 41 w 83"/>
              <a:gd name="T91" fmla="*/ 25 h 95"/>
              <a:gd name="T92" fmla="*/ 52 w 83"/>
              <a:gd name="T93" fmla="*/ 0 h 95"/>
              <a:gd name="T94" fmla="*/ 32 w 83"/>
              <a:gd name="T95" fmla="*/ 0 h 95"/>
              <a:gd name="T96" fmla="*/ 32 w 83"/>
              <a:gd name="T97" fmla="*/ 8 h 95"/>
              <a:gd name="T98" fmla="*/ 39 w 83"/>
              <a:gd name="T99" fmla="*/ 8 h 95"/>
              <a:gd name="T100" fmla="*/ 39 w 83"/>
              <a:gd name="T101" fmla="*/ 12 h 95"/>
              <a:gd name="T102" fmla="*/ 0 w 83"/>
              <a:gd name="T103" fmla="*/ 53 h 95"/>
              <a:gd name="T104" fmla="*/ 42 w 83"/>
              <a:gd name="T105" fmla="*/ 95 h 95"/>
              <a:gd name="T106" fmla="*/ 83 w 83"/>
              <a:gd name="T107" fmla="*/ 53 h 95"/>
              <a:gd name="T108" fmla="*/ 44 w 83"/>
              <a:gd name="T109" fmla="*/ 12 h 95"/>
              <a:gd name="T110" fmla="*/ 44 w 83"/>
              <a:gd name="T111" fmla="*/ 8 h 95"/>
              <a:gd name="T112" fmla="*/ 52 w 83"/>
              <a:gd name="T113" fmla="*/ 8 h 95"/>
              <a:gd name="T114" fmla="*/ 52 w 83"/>
              <a:gd name="T11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" h="95">
                <a:moveTo>
                  <a:pt x="43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1" y="53"/>
                  <a:pt x="41" y="53"/>
                  <a:pt x="41" y="53"/>
                </a:cubicBezTo>
                <a:cubicBezTo>
                  <a:pt x="39" y="55"/>
                  <a:pt x="39" y="55"/>
                  <a:pt x="39" y="55"/>
                </a:cubicBezTo>
                <a:cubicBezTo>
                  <a:pt x="40" y="56"/>
                  <a:pt x="40" y="56"/>
                  <a:pt x="40" y="56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4"/>
                  <a:pt x="43" y="54"/>
                  <a:pt x="43" y="54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8"/>
                  <a:pt x="56" y="38"/>
                  <a:pt x="56" y="38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27"/>
                  <a:pt x="43" y="27"/>
                  <a:pt x="43" y="27"/>
                </a:cubicBezTo>
                <a:moveTo>
                  <a:pt x="41" y="25"/>
                </a:moveTo>
                <a:cubicBezTo>
                  <a:pt x="43" y="25"/>
                  <a:pt x="43" y="25"/>
                  <a:pt x="43" y="25"/>
                </a:cubicBezTo>
                <a:cubicBezTo>
                  <a:pt x="43" y="17"/>
                  <a:pt x="43" y="17"/>
                  <a:pt x="43" y="17"/>
                </a:cubicBezTo>
                <a:cubicBezTo>
                  <a:pt x="52" y="18"/>
                  <a:pt x="60" y="21"/>
                  <a:pt x="66" y="27"/>
                </a:cubicBezTo>
                <a:cubicBezTo>
                  <a:pt x="61" y="32"/>
                  <a:pt x="61" y="32"/>
                  <a:pt x="61" y="32"/>
                </a:cubicBezTo>
                <a:cubicBezTo>
                  <a:pt x="63" y="34"/>
                  <a:pt x="63" y="34"/>
                  <a:pt x="63" y="34"/>
                </a:cubicBezTo>
                <a:cubicBezTo>
                  <a:pt x="68" y="29"/>
                  <a:pt x="68" y="29"/>
                  <a:pt x="68" y="29"/>
                </a:cubicBezTo>
                <a:cubicBezTo>
                  <a:pt x="74" y="35"/>
                  <a:pt x="77" y="43"/>
                  <a:pt x="78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4"/>
                  <a:pt x="70" y="54"/>
                  <a:pt x="70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7" y="63"/>
                  <a:pt x="74" y="72"/>
                  <a:pt x="68" y="78"/>
                </a:cubicBezTo>
                <a:cubicBezTo>
                  <a:pt x="63" y="72"/>
                  <a:pt x="63" y="72"/>
                  <a:pt x="63" y="72"/>
                </a:cubicBezTo>
                <a:cubicBezTo>
                  <a:pt x="61" y="74"/>
                  <a:pt x="61" y="74"/>
                  <a:pt x="61" y="74"/>
                </a:cubicBezTo>
                <a:cubicBezTo>
                  <a:pt x="66" y="79"/>
                  <a:pt x="66" y="79"/>
                  <a:pt x="66" y="79"/>
                </a:cubicBezTo>
                <a:cubicBezTo>
                  <a:pt x="60" y="85"/>
                  <a:pt x="52" y="89"/>
                  <a:pt x="43" y="89"/>
                </a:cubicBezTo>
                <a:cubicBezTo>
                  <a:pt x="43" y="82"/>
                  <a:pt x="43" y="82"/>
                  <a:pt x="43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32" y="89"/>
                  <a:pt x="23" y="85"/>
                  <a:pt x="17" y="79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0" y="72"/>
                  <a:pt x="6" y="63"/>
                  <a:pt x="6" y="54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2"/>
                  <a:pt x="13" y="52"/>
                  <a:pt x="13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43"/>
                  <a:pt x="10" y="35"/>
                  <a:pt x="16" y="29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2"/>
                  <a:pt x="22" y="32"/>
                  <a:pt x="22" y="32"/>
                </a:cubicBezTo>
                <a:cubicBezTo>
                  <a:pt x="17" y="27"/>
                  <a:pt x="17" y="27"/>
                  <a:pt x="17" y="27"/>
                </a:cubicBezTo>
                <a:cubicBezTo>
                  <a:pt x="23" y="21"/>
                  <a:pt x="32" y="18"/>
                  <a:pt x="41" y="17"/>
                </a:cubicBezTo>
                <a:cubicBezTo>
                  <a:pt x="41" y="25"/>
                  <a:pt x="41" y="25"/>
                  <a:pt x="41" y="25"/>
                </a:cubicBezTo>
                <a:moveTo>
                  <a:pt x="52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8"/>
                  <a:pt x="32" y="8"/>
                  <a:pt x="32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12"/>
                  <a:pt x="39" y="12"/>
                  <a:pt x="39" y="12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6"/>
                  <a:pt x="19" y="95"/>
                  <a:pt x="42" y="95"/>
                </a:cubicBezTo>
                <a:cubicBezTo>
                  <a:pt x="65" y="95"/>
                  <a:pt x="83" y="76"/>
                  <a:pt x="83" y="53"/>
                </a:cubicBezTo>
                <a:cubicBezTo>
                  <a:pt x="83" y="31"/>
                  <a:pt x="66" y="13"/>
                  <a:pt x="44" y="12"/>
                </a:cubicBezTo>
                <a:cubicBezTo>
                  <a:pt x="44" y="8"/>
                  <a:pt x="44" y="8"/>
                  <a:pt x="4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2220714" y="492342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点击添加文字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494695" y="489264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</a:rPr>
              <a:t>01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137027" y="4892646"/>
            <a:ext cx="2273699" cy="707886"/>
            <a:chOff x="6209182" y="4892646"/>
            <a:chExt cx="2273699" cy="707886"/>
          </a:xfrm>
        </p:grpSpPr>
        <p:sp>
          <p:nvSpPr>
            <p:cNvPr id="34" name="文本框 33"/>
            <p:cNvSpPr txBox="1"/>
            <p:nvPr/>
          </p:nvSpPr>
          <p:spPr>
            <a:xfrm>
              <a:off x="6913221" y="4923424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点击添加文字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点击添加文字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209182" y="4892646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5"/>
                  </a:solidFill>
                </a:rPr>
                <a:t>03</a:t>
              </a:r>
              <a:endParaRPr lang="zh-CN" altLang="en-US" sz="4000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36975" y="1526529"/>
            <a:ext cx="2271201" cy="707886"/>
            <a:chOff x="3907315" y="1526529"/>
            <a:chExt cx="2271201" cy="707886"/>
          </a:xfrm>
        </p:grpSpPr>
        <p:sp>
          <p:nvSpPr>
            <p:cNvPr id="36" name="文本框 35"/>
            <p:cNvSpPr txBox="1"/>
            <p:nvPr/>
          </p:nvSpPr>
          <p:spPr>
            <a:xfrm>
              <a:off x="4608856" y="1557307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点击添加文字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点击添加文字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907315" y="152652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3"/>
                  </a:solidFill>
                </a:rPr>
                <a:t>02</a:t>
              </a:r>
              <a:endParaRPr lang="zh-CN" altLang="en-US" sz="4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405612" y="1526529"/>
            <a:ext cx="2291911" cy="707886"/>
            <a:chOff x="8651796" y="1526529"/>
            <a:chExt cx="2291911" cy="707886"/>
          </a:xfrm>
        </p:grpSpPr>
        <p:sp>
          <p:nvSpPr>
            <p:cNvPr id="38" name="文本框 37"/>
            <p:cNvSpPr txBox="1"/>
            <p:nvPr/>
          </p:nvSpPr>
          <p:spPr>
            <a:xfrm>
              <a:off x="9374047" y="1557307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点击添加文字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点击添加文字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651796" y="152652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6"/>
                  </a:solidFill>
                </a:rPr>
                <a:t>04</a:t>
              </a:r>
              <a:endParaRPr lang="zh-CN" altLang="en-US" sz="400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1995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等腰三角形 29"/>
          <p:cNvSpPr/>
          <p:nvPr/>
        </p:nvSpPr>
        <p:spPr>
          <a:xfrm flipV="1">
            <a:off x="5350049" y="4531147"/>
            <a:ext cx="1491903" cy="118429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4911224" y="4204466"/>
            <a:ext cx="2369552" cy="2065871"/>
          </a:xfrm>
          <a:custGeom>
            <a:avLst/>
            <a:gdLst>
              <a:gd name="T0" fmla="*/ 0 w 733"/>
              <a:gd name="T1" fmla="*/ 56 h 639"/>
              <a:gd name="T2" fmla="*/ 4 w 733"/>
              <a:gd name="T3" fmla="*/ 71 h 639"/>
              <a:gd name="T4" fmla="*/ 326 w 733"/>
              <a:gd name="T5" fmla="*/ 628 h 639"/>
              <a:gd name="T6" fmla="*/ 337 w 733"/>
              <a:gd name="T7" fmla="*/ 639 h 639"/>
              <a:gd name="T8" fmla="*/ 396 w 733"/>
              <a:gd name="T9" fmla="*/ 639 h 639"/>
              <a:gd name="T10" fmla="*/ 407 w 733"/>
              <a:gd name="T11" fmla="*/ 628 h 639"/>
              <a:gd name="T12" fmla="*/ 729 w 733"/>
              <a:gd name="T13" fmla="*/ 71 h 639"/>
              <a:gd name="T14" fmla="*/ 733 w 733"/>
              <a:gd name="T15" fmla="*/ 56 h 639"/>
              <a:gd name="T16" fmla="*/ 703 w 733"/>
              <a:gd name="T17" fmla="*/ 4 h 639"/>
              <a:gd name="T18" fmla="*/ 688 w 733"/>
              <a:gd name="T19" fmla="*/ 0 h 639"/>
              <a:gd name="T20" fmla="*/ 44 w 733"/>
              <a:gd name="T21" fmla="*/ 0 h 639"/>
              <a:gd name="T22" fmla="*/ 29 w 733"/>
              <a:gd name="T23" fmla="*/ 4 h 639"/>
              <a:gd name="T24" fmla="*/ 0 w 733"/>
              <a:gd name="T25" fmla="*/ 56 h 639"/>
              <a:gd name="T26" fmla="*/ 182 w 733"/>
              <a:gd name="T27" fmla="*/ 109 h 639"/>
              <a:gd name="T28" fmla="*/ 197 w 733"/>
              <a:gd name="T29" fmla="*/ 106 h 639"/>
              <a:gd name="T30" fmla="*/ 536 w 733"/>
              <a:gd name="T31" fmla="*/ 106 h 639"/>
              <a:gd name="T32" fmla="*/ 551 w 733"/>
              <a:gd name="T33" fmla="*/ 109 h 639"/>
              <a:gd name="T34" fmla="*/ 564 w 733"/>
              <a:gd name="T35" fmla="*/ 132 h 639"/>
              <a:gd name="T36" fmla="*/ 559 w 733"/>
              <a:gd name="T37" fmla="*/ 147 h 639"/>
              <a:gd name="T38" fmla="*/ 390 w 733"/>
              <a:gd name="T39" fmla="*/ 440 h 639"/>
              <a:gd name="T40" fmla="*/ 379 w 733"/>
              <a:gd name="T41" fmla="*/ 451 h 639"/>
              <a:gd name="T42" fmla="*/ 353 w 733"/>
              <a:gd name="T43" fmla="*/ 451 h 639"/>
              <a:gd name="T44" fmla="*/ 343 w 733"/>
              <a:gd name="T45" fmla="*/ 440 h 639"/>
              <a:gd name="T46" fmla="*/ 173 w 733"/>
              <a:gd name="T47" fmla="*/ 147 h 639"/>
              <a:gd name="T48" fmla="*/ 169 w 733"/>
              <a:gd name="T49" fmla="*/ 132 h 639"/>
              <a:gd name="T50" fmla="*/ 182 w 733"/>
              <a:gd name="T51" fmla="*/ 109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3" h="639">
                <a:moveTo>
                  <a:pt x="0" y="56"/>
                </a:moveTo>
                <a:cubicBezTo>
                  <a:pt x="0" y="60"/>
                  <a:pt x="2" y="67"/>
                  <a:pt x="4" y="71"/>
                </a:cubicBezTo>
                <a:cubicBezTo>
                  <a:pt x="326" y="628"/>
                  <a:pt x="326" y="628"/>
                  <a:pt x="326" y="628"/>
                </a:cubicBezTo>
                <a:cubicBezTo>
                  <a:pt x="328" y="632"/>
                  <a:pt x="333" y="637"/>
                  <a:pt x="337" y="639"/>
                </a:cubicBezTo>
                <a:cubicBezTo>
                  <a:pt x="396" y="639"/>
                  <a:pt x="396" y="639"/>
                  <a:pt x="396" y="639"/>
                </a:cubicBezTo>
                <a:cubicBezTo>
                  <a:pt x="400" y="637"/>
                  <a:pt x="405" y="632"/>
                  <a:pt x="407" y="628"/>
                </a:cubicBezTo>
                <a:cubicBezTo>
                  <a:pt x="729" y="71"/>
                  <a:pt x="729" y="71"/>
                  <a:pt x="729" y="71"/>
                </a:cubicBezTo>
                <a:cubicBezTo>
                  <a:pt x="731" y="67"/>
                  <a:pt x="733" y="60"/>
                  <a:pt x="733" y="56"/>
                </a:cubicBezTo>
                <a:cubicBezTo>
                  <a:pt x="703" y="4"/>
                  <a:pt x="703" y="4"/>
                  <a:pt x="703" y="4"/>
                </a:cubicBezTo>
                <a:cubicBezTo>
                  <a:pt x="699" y="2"/>
                  <a:pt x="692" y="0"/>
                  <a:pt x="68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3" y="2"/>
                  <a:pt x="29" y="4"/>
                </a:cubicBezTo>
                <a:cubicBezTo>
                  <a:pt x="0" y="56"/>
                  <a:pt x="0" y="56"/>
                  <a:pt x="0" y="56"/>
                </a:cubicBezTo>
                <a:moveTo>
                  <a:pt x="182" y="109"/>
                </a:moveTo>
                <a:cubicBezTo>
                  <a:pt x="186" y="107"/>
                  <a:pt x="193" y="106"/>
                  <a:pt x="197" y="106"/>
                </a:cubicBezTo>
                <a:cubicBezTo>
                  <a:pt x="536" y="106"/>
                  <a:pt x="536" y="106"/>
                  <a:pt x="536" y="106"/>
                </a:cubicBezTo>
                <a:cubicBezTo>
                  <a:pt x="540" y="106"/>
                  <a:pt x="547" y="107"/>
                  <a:pt x="551" y="109"/>
                </a:cubicBezTo>
                <a:cubicBezTo>
                  <a:pt x="564" y="132"/>
                  <a:pt x="564" y="132"/>
                  <a:pt x="564" y="132"/>
                </a:cubicBezTo>
                <a:cubicBezTo>
                  <a:pt x="563" y="136"/>
                  <a:pt x="561" y="143"/>
                  <a:pt x="559" y="147"/>
                </a:cubicBezTo>
                <a:cubicBezTo>
                  <a:pt x="390" y="440"/>
                  <a:pt x="390" y="440"/>
                  <a:pt x="390" y="440"/>
                </a:cubicBezTo>
                <a:cubicBezTo>
                  <a:pt x="388" y="444"/>
                  <a:pt x="383" y="449"/>
                  <a:pt x="379" y="451"/>
                </a:cubicBezTo>
                <a:cubicBezTo>
                  <a:pt x="353" y="451"/>
                  <a:pt x="353" y="451"/>
                  <a:pt x="353" y="451"/>
                </a:cubicBezTo>
                <a:cubicBezTo>
                  <a:pt x="350" y="449"/>
                  <a:pt x="345" y="444"/>
                  <a:pt x="343" y="440"/>
                </a:cubicBezTo>
                <a:cubicBezTo>
                  <a:pt x="173" y="147"/>
                  <a:pt x="173" y="147"/>
                  <a:pt x="173" y="147"/>
                </a:cubicBezTo>
                <a:cubicBezTo>
                  <a:pt x="171" y="143"/>
                  <a:pt x="169" y="136"/>
                  <a:pt x="169" y="132"/>
                </a:cubicBezTo>
                <a:cubicBezTo>
                  <a:pt x="182" y="109"/>
                  <a:pt x="182" y="109"/>
                  <a:pt x="182" y="109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flipV="1">
            <a:off x="6723115" y="2277019"/>
            <a:ext cx="1491903" cy="1184297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6284290" y="1950337"/>
            <a:ext cx="2369552" cy="2065871"/>
          </a:xfrm>
          <a:custGeom>
            <a:avLst/>
            <a:gdLst>
              <a:gd name="T0" fmla="*/ 0 w 733"/>
              <a:gd name="T1" fmla="*/ 56 h 639"/>
              <a:gd name="T2" fmla="*/ 4 w 733"/>
              <a:gd name="T3" fmla="*/ 71 h 639"/>
              <a:gd name="T4" fmla="*/ 326 w 733"/>
              <a:gd name="T5" fmla="*/ 628 h 639"/>
              <a:gd name="T6" fmla="*/ 337 w 733"/>
              <a:gd name="T7" fmla="*/ 639 h 639"/>
              <a:gd name="T8" fmla="*/ 396 w 733"/>
              <a:gd name="T9" fmla="*/ 639 h 639"/>
              <a:gd name="T10" fmla="*/ 407 w 733"/>
              <a:gd name="T11" fmla="*/ 628 h 639"/>
              <a:gd name="T12" fmla="*/ 729 w 733"/>
              <a:gd name="T13" fmla="*/ 71 h 639"/>
              <a:gd name="T14" fmla="*/ 733 w 733"/>
              <a:gd name="T15" fmla="*/ 56 h 639"/>
              <a:gd name="T16" fmla="*/ 703 w 733"/>
              <a:gd name="T17" fmla="*/ 4 h 639"/>
              <a:gd name="T18" fmla="*/ 688 w 733"/>
              <a:gd name="T19" fmla="*/ 0 h 639"/>
              <a:gd name="T20" fmla="*/ 44 w 733"/>
              <a:gd name="T21" fmla="*/ 0 h 639"/>
              <a:gd name="T22" fmla="*/ 29 w 733"/>
              <a:gd name="T23" fmla="*/ 4 h 639"/>
              <a:gd name="T24" fmla="*/ 0 w 733"/>
              <a:gd name="T25" fmla="*/ 56 h 639"/>
              <a:gd name="T26" fmla="*/ 182 w 733"/>
              <a:gd name="T27" fmla="*/ 109 h 639"/>
              <a:gd name="T28" fmla="*/ 197 w 733"/>
              <a:gd name="T29" fmla="*/ 106 h 639"/>
              <a:gd name="T30" fmla="*/ 536 w 733"/>
              <a:gd name="T31" fmla="*/ 106 h 639"/>
              <a:gd name="T32" fmla="*/ 551 w 733"/>
              <a:gd name="T33" fmla="*/ 109 h 639"/>
              <a:gd name="T34" fmla="*/ 564 w 733"/>
              <a:gd name="T35" fmla="*/ 132 h 639"/>
              <a:gd name="T36" fmla="*/ 559 w 733"/>
              <a:gd name="T37" fmla="*/ 147 h 639"/>
              <a:gd name="T38" fmla="*/ 390 w 733"/>
              <a:gd name="T39" fmla="*/ 440 h 639"/>
              <a:gd name="T40" fmla="*/ 379 w 733"/>
              <a:gd name="T41" fmla="*/ 451 h 639"/>
              <a:gd name="T42" fmla="*/ 353 w 733"/>
              <a:gd name="T43" fmla="*/ 451 h 639"/>
              <a:gd name="T44" fmla="*/ 343 w 733"/>
              <a:gd name="T45" fmla="*/ 440 h 639"/>
              <a:gd name="T46" fmla="*/ 173 w 733"/>
              <a:gd name="T47" fmla="*/ 147 h 639"/>
              <a:gd name="T48" fmla="*/ 169 w 733"/>
              <a:gd name="T49" fmla="*/ 132 h 639"/>
              <a:gd name="T50" fmla="*/ 182 w 733"/>
              <a:gd name="T51" fmla="*/ 109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3" h="639">
                <a:moveTo>
                  <a:pt x="0" y="56"/>
                </a:moveTo>
                <a:cubicBezTo>
                  <a:pt x="0" y="60"/>
                  <a:pt x="2" y="67"/>
                  <a:pt x="4" y="71"/>
                </a:cubicBezTo>
                <a:cubicBezTo>
                  <a:pt x="326" y="628"/>
                  <a:pt x="326" y="628"/>
                  <a:pt x="326" y="628"/>
                </a:cubicBezTo>
                <a:cubicBezTo>
                  <a:pt x="328" y="632"/>
                  <a:pt x="333" y="637"/>
                  <a:pt x="337" y="639"/>
                </a:cubicBezTo>
                <a:cubicBezTo>
                  <a:pt x="396" y="639"/>
                  <a:pt x="396" y="639"/>
                  <a:pt x="396" y="639"/>
                </a:cubicBezTo>
                <a:cubicBezTo>
                  <a:pt x="400" y="637"/>
                  <a:pt x="405" y="632"/>
                  <a:pt x="407" y="628"/>
                </a:cubicBezTo>
                <a:cubicBezTo>
                  <a:pt x="729" y="71"/>
                  <a:pt x="729" y="71"/>
                  <a:pt x="729" y="71"/>
                </a:cubicBezTo>
                <a:cubicBezTo>
                  <a:pt x="731" y="67"/>
                  <a:pt x="733" y="60"/>
                  <a:pt x="733" y="56"/>
                </a:cubicBezTo>
                <a:cubicBezTo>
                  <a:pt x="703" y="4"/>
                  <a:pt x="703" y="4"/>
                  <a:pt x="703" y="4"/>
                </a:cubicBezTo>
                <a:cubicBezTo>
                  <a:pt x="699" y="2"/>
                  <a:pt x="692" y="0"/>
                  <a:pt x="68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3" y="2"/>
                  <a:pt x="29" y="4"/>
                </a:cubicBezTo>
                <a:cubicBezTo>
                  <a:pt x="0" y="56"/>
                  <a:pt x="0" y="56"/>
                  <a:pt x="0" y="56"/>
                </a:cubicBezTo>
                <a:moveTo>
                  <a:pt x="182" y="109"/>
                </a:moveTo>
                <a:cubicBezTo>
                  <a:pt x="186" y="107"/>
                  <a:pt x="193" y="106"/>
                  <a:pt x="197" y="106"/>
                </a:cubicBezTo>
                <a:cubicBezTo>
                  <a:pt x="536" y="106"/>
                  <a:pt x="536" y="106"/>
                  <a:pt x="536" y="106"/>
                </a:cubicBezTo>
                <a:cubicBezTo>
                  <a:pt x="540" y="106"/>
                  <a:pt x="547" y="107"/>
                  <a:pt x="551" y="109"/>
                </a:cubicBezTo>
                <a:cubicBezTo>
                  <a:pt x="564" y="132"/>
                  <a:pt x="564" y="132"/>
                  <a:pt x="564" y="132"/>
                </a:cubicBezTo>
                <a:cubicBezTo>
                  <a:pt x="563" y="136"/>
                  <a:pt x="561" y="143"/>
                  <a:pt x="559" y="147"/>
                </a:cubicBezTo>
                <a:cubicBezTo>
                  <a:pt x="390" y="440"/>
                  <a:pt x="390" y="440"/>
                  <a:pt x="390" y="440"/>
                </a:cubicBezTo>
                <a:cubicBezTo>
                  <a:pt x="388" y="444"/>
                  <a:pt x="383" y="449"/>
                  <a:pt x="379" y="451"/>
                </a:cubicBezTo>
                <a:cubicBezTo>
                  <a:pt x="353" y="451"/>
                  <a:pt x="353" y="451"/>
                  <a:pt x="353" y="451"/>
                </a:cubicBezTo>
                <a:cubicBezTo>
                  <a:pt x="350" y="449"/>
                  <a:pt x="345" y="444"/>
                  <a:pt x="343" y="440"/>
                </a:cubicBezTo>
                <a:cubicBezTo>
                  <a:pt x="173" y="147"/>
                  <a:pt x="173" y="147"/>
                  <a:pt x="173" y="147"/>
                </a:cubicBezTo>
                <a:cubicBezTo>
                  <a:pt x="171" y="143"/>
                  <a:pt x="169" y="136"/>
                  <a:pt x="169" y="132"/>
                </a:cubicBezTo>
                <a:cubicBezTo>
                  <a:pt x="182" y="109"/>
                  <a:pt x="182" y="109"/>
                  <a:pt x="182" y="109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>
            <a:off x="5329300" y="2661525"/>
            <a:ext cx="1491903" cy="118429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 flipV="1">
            <a:off x="4911224" y="2088762"/>
            <a:ext cx="2369552" cy="2065871"/>
          </a:xfrm>
          <a:custGeom>
            <a:avLst/>
            <a:gdLst>
              <a:gd name="T0" fmla="*/ 0 w 733"/>
              <a:gd name="T1" fmla="*/ 56 h 639"/>
              <a:gd name="T2" fmla="*/ 4 w 733"/>
              <a:gd name="T3" fmla="*/ 71 h 639"/>
              <a:gd name="T4" fmla="*/ 326 w 733"/>
              <a:gd name="T5" fmla="*/ 628 h 639"/>
              <a:gd name="T6" fmla="*/ 337 w 733"/>
              <a:gd name="T7" fmla="*/ 639 h 639"/>
              <a:gd name="T8" fmla="*/ 396 w 733"/>
              <a:gd name="T9" fmla="*/ 639 h 639"/>
              <a:gd name="T10" fmla="*/ 407 w 733"/>
              <a:gd name="T11" fmla="*/ 628 h 639"/>
              <a:gd name="T12" fmla="*/ 729 w 733"/>
              <a:gd name="T13" fmla="*/ 71 h 639"/>
              <a:gd name="T14" fmla="*/ 733 w 733"/>
              <a:gd name="T15" fmla="*/ 56 h 639"/>
              <a:gd name="T16" fmla="*/ 703 w 733"/>
              <a:gd name="T17" fmla="*/ 4 h 639"/>
              <a:gd name="T18" fmla="*/ 688 w 733"/>
              <a:gd name="T19" fmla="*/ 0 h 639"/>
              <a:gd name="T20" fmla="*/ 44 w 733"/>
              <a:gd name="T21" fmla="*/ 0 h 639"/>
              <a:gd name="T22" fmla="*/ 29 w 733"/>
              <a:gd name="T23" fmla="*/ 4 h 639"/>
              <a:gd name="T24" fmla="*/ 0 w 733"/>
              <a:gd name="T25" fmla="*/ 56 h 639"/>
              <a:gd name="T26" fmla="*/ 182 w 733"/>
              <a:gd name="T27" fmla="*/ 109 h 639"/>
              <a:gd name="T28" fmla="*/ 197 w 733"/>
              <a:gd name="T29" fmla="*/ 106 h 639"/>
              <a:gd name="T30" fmla="*/ 536 w 733"/>
              <a:gd name="T31" fmla="*/ 106 h 639"/>
              <a:gd name="T32" fmla="*/ 551 w 733"/>
              <a:gd name="T33" fmla="*/ 109 h 639"/>
              <a:gd name="T34" fmla="*/ 564 w 733"/>
              <a:gd name="T35" fmla="*/ 132 h 639"/>
              <a:gd name="T36" fmla="*/ 559 w 733"/>
              <a:gd name="T37" fmla="*/ 147 h 639"/>
              <a:gd name="T38" fmla="*/ 390 w 733"/>
              <a:gd name="T39" fmla="*/ 440 h 639"/>
              <a:gd name="T40" fmla="*/ 379 w 733"/>
              <a:gd name="T41" fmla="*/ 451 h 639"/>
              <a:gd name="T42" fmla="*/ 353 w 733"/>
              <a:gd name="T43" fmla="*/ 451 h 639"/>
              <a:gd name="T44" fmla="*/ 343 w 733"/>
              <a:gd name="T45" fmla="*/ 440 h 639"/>
              <a:gd name="T46" fmla="*/ 173 w 733"/>
              <a:gd name="T47" fmla="*/ 147 h 639"/>
              <a:gd name="T48" fmla="*/ 169 w 733"/>
              <a:gd name="T49" fmla="*/ 132 h 639"/>
              <a:gd name="T50" fmla="*/ 182 w 733"/>
              <a:gd name="T51" fmla="*/ 109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3" h="639">
                <a:moveTo>
                  <a:pt x="0" y="56"/>
                </a:moveTo>
                <a:cubicBezTo>
                  <a:pt x="0" y="60"/>
                  <a:pt x="2" y="67"/>
                  <a:pt x="4" y="71"/>
                </a:cubicBezTo>
                <a:cubicBezTo>
                  <a:pt x="326" y="628"/>
                  <a:pt x="326" y="628"/>
                  <a:pt x="326" y="628"/>
                </a:cubicBezTo>
                <a:cubicBezTo>
                  <a:pt x="328" y="632"/>
                  <a:pt x="333" y="637"/>
                  <a:pt x="337" y="639"/>
                </a:cubicBezTo>
                <a:cubicBezTo>
                  <a:pt x="396" y="639"/>
                  <a:pt x="396" y="639"/>
                  <a:pt x="396" y="639"/>
                </a:cubicBezTo>
                <a:cubicBezTo>
                  <a:pt x="400" y="637"/>
                  <a:pt x="405" y="632"/>
                  <a:pt x="407" y="628"/>
                </a:cubicBezTo>
                <a:cubicBezTo>
                  <a:pt x="729" y="71"/>
                  <a:pt x="729" y="71"/>
                  <a:pt x="729" y="71"/>
                </a:cubicBezTo>
                <a:cubicBezTo>
                  <a:pt x="731" y="67"/>
                  <a:pt x="733" y="60"/>
                  <a:pt x="733" y="56"/>
                </a:cubicBezTo>
                <a:cubicBezTo>
                  <a:pt x="703" y="4"/>
                  <a:pt x="703" y="4"/>
                  <a:pt x="703" y="4"/>
                </a:cubicBezTo>
                <a:cubicBezTo>
                  <a:pt x="699" y="2"/>
                  <a:pt x="692" y="0"/>
                  <a:pt x="68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3" y="2"/>
                  <a:pt x="29" y="4"/>
                </a:cubicBezTo>
                <a:cubicBezTo>
                  <a:pt x="0" y="56"/>
                  <a:pt x="0" y="56"/>
                  <a:pt x="0" y="56"/>
                </a:cubicBezTo>
                <a:moveTo>
                  <a:pt x="182" y="109"/>
                </a:moveTo>
                <a:cubicBezTo>
                  <a:pt x="186" y="107"/>
                  <a:pt x="193" y="106"/>
                  <a:pt x="197" y="106"/>
                </a:cubicBezTo>
                <a:cubicBezTo>
                  <a:pt x="536" y="106"/>
                  <a:pt x="536" y="106"/>
                  <a:pt x="536" y="106"/>
                </a:cubicBezTo>
                <a:cubicBezTo>
                  <a:pt x="540" y="106"/>
                  <a:pt x="547" y="107"/>
                  <a:pt x="551" y="109"/>
                </a:cubicBezTo>
                <a:cubicBezTo>
                  <a:pt x="564" y="132"/>
                  <a:pt x="564" y="132"/>
                  <a:pt x="564" y="132"/>
                </a:cubicBezTo>
                <a:cubicBezTo>
                  <a:pt x="563" y="136"/>
                  <a:pt x="561" y="143"/>
                  <a:pt x="559" y="147"/>
                </a:cubicBezTo>
                <a:cubicBezTo>
                  <a:pt x="390" y="440"/>
                  <a:pt x="390" y="440"/>
                  <a:pt x="390" y="440"/>
                </a:cubicBezTo>
                <a:cubicBezTo>
                  <a:pt x="388" y="444"/>
                  <a:pt x="383" y="449"/>
                  <a:pt x="379" y="451"/>
                </a:cubicBezTo>
                <a:cubicBezTo>
                  <a:pt x="353" y="451"/>
                  <a:pt x="353" y="451"/>
                  <a:pt x="353" y="451"/>
                </a:cubicBezTo>
                <a:cubicBezTo>
                  <a:pt x="350" y="449"/>
                  <a:pt x="345" y="444"/>
                  <a:pt x="343" y="440"/>
                </a:cubicBezTo>
                <a:cubicBezTo>
                  <a:pt x="173" y="147"/>
                  <a:pt x="173" y="147"/>
                  <a:pt x="173" y="147"/>
                </a:cubicBezTo>
                <a:cubicBezTo>
                  <a:pt x="171" y="143"/>
                  <a:pt x="169" y="136"/>
                  <a:pt x="169" y="132"/>
                </a:cubicBezTo>
                <a:cubicBezTo>
                  <a:pt x="182" y="109"/>
                  <a:pt x="182" y="109"/>
                  <a:pt x="182" y="109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flipV="1">
            <a:off x="3935487" y="2277019"/>
            <a:ext cx="1491903" cy="118429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5"/>
          <p:cNvSpPr>
            <a:spLocks noEditPoints="1"/>
          </p:cNvSpPr>
          <p:nvPr/>
        </p:nvSpPr>
        <p:spPr bwMode="auto">
          <a:xfrm>
            <a:off x="3496662" y="1950337"/>
            <a:ext cx="2369552" cy="2065871"/>
          </a:xfrm>
          <a:custGeom>
            <a:avLst/>
            <a:gdLst>
              <a:gd name="T0" fmla="*/ 0 w 733"/>
              <a:gd name="T1" fmla="*/ 56 h 639"/>
              <a:gd name="T2" fmla="*/ 4 w 733"/>
              <a:gd name="T3" fmla="*/ 71 h 639"/>
              <a:gd name="T4" fmla="*/ 326 w 733"/>
              <a:gd name="T5" fmla="*/ 628 h 639"/>
              <a:gd name="T6" fmla="*/ 337 w 733"/>
              <a:gd name="T7" fmla="*/ 639 h 639"/>
              <a:gd name="T8" fmla="*/ 396 w 733"/>
              <a:gd name="T9" fmla="*/ 639 h 639"/>
              <a:gd name="T10" fmla="*/ 407 w 733"/>
              <a:gd name="T11" fmla="*/ 628 h 639"/>
              <a:gd name="T12" fmla="*/ 729 w 733"/>
              <a:gd name="T13" fmla="*/ 71 h 639"/>
              <a:gd name="T14" fmla="*/ 733 w 733"/>
              <a:gd name="T15" fmla="*/ 56 h 639"/>
              <a:gd name="T16" fmla="*/ 703 w 733"/>
              <a:gd name="T17" fmla="*/ 4 h 639"/>
              <a:gd name="T18" fmla="*/ 688 w 733"/>
              <a:gd name="T19" fmla="*/ 0 h 639"/>
              <a:gd name="T20" fmla="*/ 44 w 733"/>
              <a:gd name="T21" fmla="*/ 0 h 639"/>
              <a:gd name="T22" fmla="*/ 29 w 733"/>
              <a:gd name="T23" fmla="*/ 4 h 639"/>
              <a:gd name="T24" fmla="*/ 0 w 733"/>
              <a:gd name="T25" fmla="*/ 56 h 639"/>
              <a:gd name="T26" fmla="*/ 182 w 733"/>
              <a:gd name="T27" fmla="*/ 109 h 639"/>
              <a:gd name="T28" fmla="*/ 197 w 733"/>
              <a:gd name="T29" fmla="*/ 106 h 639"/>
              <a:gd name="T30" fmla="*/ 536 w 733"/>
              <a:gd name="T31" fmla="*/ 106 h 639"/>
              <a:gd name="T32" fmla="*/ 551 w 733"/>
              <a:gd name="T33" fmla="*/ 109 h 639"/>
              <a:gd name="T34" fmla="*/ 564 w 733"/>
              <a:gd name="T35" fmla="*/ 132 h 639"/>
              <a:gd name="T36" fmla="*/ 559 w 733"/>
              <a:gd name="T37" fmla="*/ 147 h 639"/>
              <a:gd name="T38" fmla="*/ 390 w 733"/>
              <a:gd name="T39" fmla="*/ 440 h 639"/>
              <a:gd name="T40" fmla="*/ 379 w 733"/>
              <a:gd name="T41" fmla="*/ 451 h 639"/>
              <a:gd name="T42" fmla="*/ 353 w 733"/>
              <a:gd name="T43" fmla="*/ 451 h 639"/>
              <a:gd name="T44" fmla="*/ 343 w 733"/>
              <a:gd name="T45" fmla="*/ 440 h 639"/>
              <a:gd name="T46" fmla="*/ 173 w 733"/>
              <a:gd name="T47" fmla="*/ 147 h 639"/>
              <a:gd name="T48" fmla="*/ 169 w 733"/>
              <a:gd name="T49" fmla="*/ 132 h 639"/>
              <a:gd name="T50" fmla="*/ 182 w 733"/>
              <a:gd name="T51" fmla="*/ 109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3" h="639">
                <a:moveTo>
                  <a:pt x="0" y="56"/>
                </a:moveTo>
                <a:cubicBezTo>
                  <a:pt x="0" y="60"/>
                  <a:pt x="2" y="67"/>
                  <a:pt x="4" y="71"/>
                </a:cubicBezTo>
                <a:cubicBezTo>
                  <a:pt x="326" y="628"/>
                  <a:pt x="326" y="628"/>
                  <a:pt x="326" y="628"/>
                </a:cubicBezTo>
                <a:cubicBezTo>
                  <a:pt x="328" y="632"/>
                  <a:pt x="333" y="637"/>
                  <a:pt x="337" y="639"/>
                </a:cubicBezTo>
                <a:cubicBezTo>
                  <a:pt x="396" y="639"/>
                  <a:pt x="396" y="639"/>
                  <a:pt x="396" y="639"/>
                </a:cubicBezTo>
                <a:cubicBezTo>
                  <a:pt x="400" y="637"/>
                  <a:pt x="405" y="632"/>
                  <a:pt x="407" y="628"/>
                </a:cubicBezTo>
                <a:cubicBezTo>
                  <a:pt x="729" y="71"/>
                  <a:pt x="729" y="71"/>
                  <a:pt x="729" y="71"/>
                </a:cubicBezTo>
                <a:cubicBezTo>
                  <a:pt x="731" y="67"/>
                  <a:pt x="733" y="60"/>
                  <a:pt x="733" y="56"/>
                </a:cubicBezTo>
                <a:cubicBezTo>
                  <a:pt x="703" y="4"/>
                  <a:pt x="703" y="4"/>
                  <a:pt x="703" y="4"/>
                </a:cubicBezTo>
                <a:cubicBezTo>
                  <a:pt x="699" y="2"/>
                  <a:pt x="692" y="0"/>
                  <a:pt x="68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3" y="2"/>
                  <a:pt x="29" y="4"/>
                </a:cubicBezTo>
                <a:cubicBezTo>
                  <a:pt x="0" y="56"/>
                  <a:pt x="0" y="56"/>
                  <a:pt x="0" y="56"/>
                </a:cubicBezTo>
                <a:moveTo>
                  <a:pt x="182" y="109"/>
                </a:moveTo>
                <a:cubicBezTo>
                  <a:pt x="186" y="107"/>
                  <a:pt x="193" y="106"/>
                  <a:pt x="197" y="106"/>
                </a:cubicBezTo>
                <a:cubicBezTo>
                  <a:pt x="536" y="106"/>
                  <a:pt x="536" y="106"/>
                  <a:pt x="536" y="106"/>
                </a:cubicBezTo>
                <a:cubicBezTo>
                  <a:pt x="540" y="106"/>
                  <a:pt x="547" y="107"/>
                  <a:pt x="551" y="109"/>
                </a:cubicBezTo>
                <a:cubicBezTo>
                  <a:pt x="564" y="132"/>
                  <a:pt x="564" y="132"/>
                  <a:pt x="564" y="132"/>
                </a:cubicBezTo>
                <a:cubicBezTo>
                  <a:pt x="563" y="136"/>
                  <a:pt x="561" y="143"/>
                  <a:pt x="559" y="147"/>
                </a:cubicBezTo>
                <a:cubicBezTo>
                  <a:pt x="390" y="440"/>
                  <a:pt x="390" y="440"/>
                  <a:pt x="390" y="440"/>
                </a:cubicBezTo>
                <a:cubicBezTo>
                  <a:pt x="388" y="444"/>
                  <a:pt x="383" y="449"/>
                  <a:pt x="379" y="451"/>
                </a:cubicBezTo>
                <a:cubicBezTo>
                  <a:pt x="353" y="451"/>
                  <a:pt x="353" y="451"/>
                  <a:pt x="353" y="451"/>
                </a:cubicBezTo>
                <a:cubicBezTo>
                  <a:pt x="350" y="449"/>
                  <a:pt x="345" y="444"/>
                  <a:pt x="343" y="440"/>
                </a:cubicBezTo>
                <a:cubicBezTo>
                  <a:pt x="173" y="147"/>
                  <a:pt x="173" y="147"/>
                  <a:pt x="173" y="147"/>
                </a:cubicBezTo>
                <a:cubicBezTo>
                  <a:pt x="171" y="143"/>
                  <a:pt x="169" y="136"/>
                  <a:pt x="169" y="132"/>
                </a:cubicBezTo>
                <a:cubicBezTo>
                  <a:pt x="182" y="109"/>
                  <a:pt x="182" y="109"/>
                  <a:pt x="182" y="109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27"/>
          <p:cNvSpPr>
            <a:spLocks noEditPoints="1"/>
          </p:cNvSpPr>
          <p:nvPr/>
        </p:nvSpPr>
        <p:spPr bwMode="auto">
          <a:xfrm>
            <a:off x="4465026" y="2575284"/>
            <a:ext cx="425450" cy="407988"/>
          </a:xfrm>
          <a:custGeom>
            <a:avLst/>
            <a:gdLst>
              <a:gd name="T0" fmla="*/ 111 w 111"/>
              <a:gd name="T1" fmla="*/ 44 h 106"/>
              <a:gd name="T2" fmla="*/ 55 w 111"/>
              <a:gd name="T3" fmla="*/ 0 h 106"/>
              <a:gd name="T4" fmla="*/ 0 w 111"/>
              <a:gd name="T5" fmla="*/ 44 h 106"/>
              <a:gd name="T6" fmla="*/ 55 w 111"/>
              <a:gd name="T7" fmla="*/ 89 h 106"/>
              <a:gd name="T8" fmla="*/ 75 w 111"/>
              <a:gd name="T9" fmla="*/ 86 h 106"/>
              <a:gd name="T10" fmla="*/ 97 w 111"/>
              <a:gd name="T11" fmla="*/ 106 h 106"/>
              <a:gd name="T12" fmla="*/ 93 w 111"/>
              <a:gd name="T13" fmla="*/ 77 h 106"/>
              <a:gd name="T14" fmla="*/ 111 w 111"/>
              <a:gd name="T15" fmla="*/ 44 h 106"/>
              <a:gd name="T16" fmla="*/ 27 w 111"/>
              <a:gd name="T17" fmla="*/ 49 h 106"/>
              <a:gd name="T18" fmla="*/ 21 w 111"/>
              <a:gd name="T19" fmla="*/ 43 h 106"/>
              <a:gd name="T20" fmla="*/ 27 w 111"/>
              <a:gd name="T21" fmla="*/ 37 h 106"/>
              <a:gd name="T22" fmla="*/ 33 w 111"/>
              <a:gd name="T23" fmla="*/ 43 h 106"/>
              <a:gd name="T24" fmla="*/ 27 w 111"/>
              <a:gd name="T25" fmla="*/ 49 h 106"/>
              <a:gd name="T26" fmla="*/ 55 w 111"/>
              <a:gd name="T27" fmla="*/ 49 h 106"/>
              <a:gd name="T28" fmla="*/ 49 w 111"/>
              <a:gd name="T29" fmla="*/ 43 h 106"/>
              <a:gd name="T30" fmla="*/ 55 w 111"/>
              <a:gd name="T31" fmla="*/ 37 h 106"/>
              <a:gd name="T32" fmla="*/ 61 w 111"/>
              <a:gd name="T33" fmla="*/ 43 h 106"/>
              <a:gd name="T34" fmla="*/ 55 w 111"/>
              <a:gd name="T35" fmla="*/ 49 h 106"/>
              <a:gd name="T36" fmla="*/ 84 w 111"/>
              <a:gd name="T37" fmla="*/ 49 h 106"/>
              <a:gd name="T38" fmla="*/ 78 w 111"/>
              <a:gd name="T39" fmla="*/ 43 h 106"/>
              <a:gd name="T40" fmla="*/ 84 w 111"/>
              <a:gd name="T41" fmla="*/ 37 h 106"/>
              <a:gd name="T42" fmla="*/ 90 w 111"/>
              <a:gd name="T43" fmla="*/ 43 h 106"/>
              <a:gd name="T44" fmla="*/ 84 w 111"/>
              <a:gd name="T45" fmla="*/ 4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1" h="106">
                <a:moveTo>
                  <a:pt x="111" y="44"/>
                </a:moveTo>
                <a:cubicBezTo>
                  <a:pt x="111" y="20"/>
                  <a:pt x="86" y="0"/>
                  <a:pt x="55" y="0"/>
                </a:cubicBezTo>
                <a:cubicBezTo>
                  <a:pt x="25" y="0"/>
                  <a:pt x="0" y="20"/>
                  <a:pt x="0" y="44"/>
                </a:cubicBezTo>
                <a:cubicBezTo>
                  <a:pt x="0" y="69"/>
                  <a:pt x="25" y="89"/>
                  <a:pt x="55" y="89"/>
                </a:cubicBezTo>
                <a:cubicBezTo>
                  <a:pt x="62" y="89"/>
                  <a:pt x="69" y="88"/>
                  <a:pt x="75" y="86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93" y="77"/>
                  <a:pt x="93" y="77"/>
                  <a:pt x="93" y="77"/>
                </a:cubicBezTo>
                <a:cubicBezTo>
                  <a:pt x="104" y="69"/>
                  <a:pt x="111" y="57"/>
                  <a:pt x="111" y="44"/>
                </a:cubicBezTo>
                <a:close/>
                <a:moveTo>
                  <a:pt x="27" y="49"/>
                </a:moveTo>
                <a:cubicBezTo>
                  <a:pt x="24" y="49"/>
                  <a:pt x="21" y="46"/>
                  <a:pt x="21" y="43"/>
                </a:cubicBezTo>
                <a:cubicBezTo>
                  <a:pt x="21" y="40"/>
                  <a:pt x="24" y="37"/>
                  <a:pt x="27" y="37"/>
                </a:cubicBezTo>
                <a:cubicBezTo>
                  <a:pt x="30" y="37"/>
                  <a:pt x="33" y="40"/>
                  <a:pt x="33" y="43"/>
                </a:cubicBezTo>
                <a:cubicBezTo>
                  <a:pt x="33" y="46"/>
                  <a:pt x="30" y="49"/>
                  <a:pt x="27" y="49"/>
                </a:cubicBezTo>
                <a:close/>
                <a:moveTo>
                  <a:pt x="55" y="49"/>
                </a:moveTo>
                <a:cubicBezTo>
                  <a:pt x="52" y="49"/>
                  <a:pt x="49" y="46"/>
                  <a:pt x="49" y="43"/>
                </a:cubicBezTo>
                <a:cubicBezTo>
                  <a:pt x="49" y="40"/>
                  <a:pt x="52" y="37"/>
                  <a:pt x="55" y="37"/>
                </a:cubicBezTo>
                <a:cubicBezTo>
                  <a:pt x="59" y="37"/>
                  <a:pt x="61" y="40"/>
                  <a:pt x="61" y="43"/>
                </a:cubicBezTo>
                <a:cubicBezTo>
                  <a:pt x="61" y="46"/>
                  <a:pt x="59" y="49"/>
                  <a:pt x="55" y="49"/>
                </a:cubicBezTo>
                <a:close/>
                <a:moveTo>
                  <a:pt x="84" y="49"/>
                </a:moveTo>
                <a:cubicBezTo>
                  <a:pt x="81" y="49"/>
                  <a:pt x="78" y="46"/>
                  <a:pt x="78" y="43"/>
                </a:cubicBezTo>
                <a:cubicBezTo>
                  <a:pt x="78" y="40"/>
                  <a:pt x="81" y="37"/>
                  <a:pt x="84" y="37"/>
                </a:cubicBezTo>
                <a:cubicBezTo>
                  <a:pt x="87" y="37"/>
                  <a:pt x="90" y="40"/>
                  <a:pt x="90" y="43"/>
                </a:cubicBezTo>
                <a:cubicBezTo>
                  <a:pt x="90" y="46"/>
                  <a:pt x="87" y="49"/>
                  <a:pt x="84" y="49"/>
                </a:cubicBez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7" name="组合 36"/>
          <p:cNvGrpSpPr>
            <a:grpSpLocks noChangeAspect="1"/>
          </p:cNvGrpSpPr>
          <p:nvPr/>
        </p:nvGrpSpPr>
        <p:grpSpPr>
          <a:xfrm>
            <a:off x="7239279" y="2502572"/>
            <a:ext cx="562154" cy="504000"/>
            <a:chOff x="11766550" y="1147763"/>
            <a:chExt cx="690563" cy="619125"/>
          </a:xfrm>
          <a:solidFill>
            <a:schemeClr val="bg1"/>
          </a:solidFill>
        </p:grpSpPr>
        <p:sp>
          <p:nvSpPr>
            <p:cNvPr id="38" name="Freeform 1059"/>
            <p:cNvSpPr>
              <a:spLocks/>
            </p:cNvSpPr>
            <p:nvPr/>
          </p:nvSpPr>
          <p:spPr bwMode="auto">
            <a:xfrm>
              <a:off x="11766550" y="1147763"/>
              <a:ext cx="412750" cy="355600"/>
            </a:xfrm>
            <a:custGeom>
              <a:avLst/>
              <a:gdLst>
                <a:gd name="T0" fmla="*/ 92 w 110"/>
                <a:gd name="T1" fmla="*/ 29 h 95"/>
                <a:gd name="T2" fmla="*/ 110 w 110"/>
                <a:gd name="T3" fmla="*/ 17 h 95"/>
                <a:gd name="T4" fmla="*/ 66 w 110"/>
                <a:gd name="T5" fmla="*/ 17 h 95"/>
                <a:gd name="T6" fmla="*/ 53 w 110"/>
                <a:gd name="T7" fmla="*/ 0 h 95"/>
                <a:gd name="T8" fmla="*/ 21 w 110"/>
                <a:gd name="T9" fmla="*/ 0 h 95"/>
                <a:gd name="T10" fmla="*/ 1 w 110"/>
                <a:gd name="T11" fmla="*/ 20 h 95"/>
                <a:gd name="T12" fmla="*/ 0 w 110"/>
                <a:gd name="T13" fmla="*/ 95 h 95"/>
                <a:gd name="T14" fmla="*/ 82 w 110"/>
                <a:gd name="T15" fmla="*/ 95 h 95"/>
                <a:gd name="T16" fmla="*/ 92 w 110"/>
                <a:gd name="T17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92" y="29"/>
                  </a:moveTo>
                  <a:cubicBezTo>
                    <a:pt x="98" y="23"/>
                    <a:pt x="104" y="19"/>
                    <a:pt x="110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35" y="0"/>
                    <a:pt x="21" y="0"/>
                  </a:cubicBezTo>
                  <a:cubicBezTo>
                    <a:pt x="7" y="0"/>
                    <a:pt x="1" y="3"/>
                    <a:pt x="1" y="20"/>
                  </a:cubicBezTo>
                  <a:cubicBezTo>
                    <a:pt x="1" y="38"/>
                    <a:pt x="0" y="95"/>
                    <a:pt x="0" y="95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70" y="74"/>
                    <a:pt x="74" y="47"/>
                    <a:pt x="92" y="29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060"/>
            <p:cNvSpPr>
              <a:spLocks noEditPoints="1"/>
            </p:cNvSpPr>
            <p:nvPr/>
          </p:nvSpPr>
          <p:spPr bwMode="auto">
            <a:xfrm>
              <a:off x="12077700" y="1219200"/>
              <a:ext cx="379413" cy="371475"/>
            </a:xfrm>
            <a:custGeom>
              <a:avLst/>
              <a:gdLst>
                <a:gd name="T0" fmla="*/ 83 w 101"/>
                <a:gd name="T1" fmla="*/ 18 h 99"/>
                <a:gd name="T2" fmla="*/ 18 w 101"/>
                <a:gd name="T3" fmla="*/ 18 h 99"/>
                <a:gd name="T4" fmla="*/ 18 w 101"/>
                <a:gd name="T5" fmla="*/ 81 h 99"/>
                <a:gd name="T6" fmla="*/ 83 w 101"/>
                <a:gd name="T7" fmla="*/ 81 h 99"/>
                <a:gd name="T8" fmla="*/ 83 w 101"/>
                <a:gd name="T9" fmla="*/ 18 h 99"/>
                <a:gd name="T10" fmla="*/ 28 w 101"/>
                <a:gd name="T11" fmla="*/ 71 h 99"/>
                <a:gd name="T12" fmla="*/ 28 w 101"/>
                <a:gd name="T13" fmla="*/ 27 h 99"/>
                <a:gd name="T14" fmla="*/ 73 w 101"/>
                <a:gd name="T15" fmla="*/ 27 h 99"/>
                <a:gd name="T16" fmla="*/ 73 w 101"/>
                <a:gd name="T17" fmla="*/ 71 h 99"/>
                <a:gd name="T18" fmla="*/ 28 w 101"/>
                <a:gd name="T19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99">
                  <a:moveTo>
                    <a:pt x="83" y="18"/>
                  </a:moveTo>
                  <a:cubicBezTo>
                    <a:pt x="65" y="0"/>
                    <a:pt x="36" y="0"/>
                    <a:pt x="18" y="18"/>
                  </a:cubicBezTo>
                  <a:cubicBezTo>
                    <a:pt x="0" y="35"/>
                    <a:pt x="0" y="63"/>
                    <a:pt x="18" y="81"/>
                  </a:cubicBezTo>
                  <a:cubicBezTo>
                    <a:pt x="36" y="99"/>
                    <a:pt x="65" y="99"/>
                    <a:pt x="83" y="81"/>
                  </a:cubicBezTo>
                  <a:cubicBezTo>
                    <a:pt x="101" y="63"/>
                    <a:pt x="101" y="35"/>
                    <a:pt x="83" y="18"/>
                  </a:cubicBezTo>
                  <a:close/>
                  <a:moveTo>
                    <a:pt x="28" y="71"/>
                  </a:moveTo>
                  <a:cubicBezTo>
                    <a:pt x="16" y="59"/>
                    <a:pt x="16" y="39"/>
                    <a:pt x="28" y="27"/>
                  </a:cubicBezTo>
                  <a:cubicBezTo>
                    <a:pt x="41" y="15"/>
                    <a:pt x="61" y="15"/>
                    <a:pt x="73" y="27"/>
                  </a:cubicBezTo>
                  <a:cubicBezTo>
                    <a:pt x="86" y="39"/>
                    <a:pt x="86" y="59"/>
                    <a:pt x="73" y="71"/>
                  </a:cubicBezTo>
                  <a:cubicBezTo>
                    <a:pt x="61" y="84"/>
                    <a:pt x="41" y="84"/>
                    <a:pt x="28" y="71"/>
                  </a:cubicBez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061"/>
            <p:cNvSpPr>
              <a:spLocks noEditPoints="1"/>
            </p:cNvSpPr>
            <p:nvPr/>
          </p:nvSpPr>
          <p:spPr bwMode="auto">
            <a:xfrm>
              <a:off x="11893550" y="1530350"/>
              <a:ext cx="244475" cy="236538"/>
            </a:xfrm>
            <a:custGeom>
              <a:avLst/>
              <a:gdLst>
                <a:gd name="T0" fmla="*/ 61 w 65"/>
                <a:gd name="T1" fmla="*/ 3 h 63"/>
                <a:gd name="T2" fmla="*/ 48 w 65"/>
                <a:gd name="T3" fmla="*/ 3 h 63"/>
                <a:gd name="T4" fmla="*/ 47 w 65"/>
                <a:gd name="T5" fmla="*/ 4 h 63"/>
                <a:gd name="T6" fmla="*/ 61 w 65"/>
                <a:gd name="T7" fmla="*/ 17 h 63"/>
                <a:gd name="T8" fmla="*/ 61 w 65"/>
                <a:gd name="T9" fmla="*/ 16 h 63"/>
                <a:gd name="T10" fmla="*/ 61 w 65"/>
                <a:gd name="T11" fmla="*/ 3 h 63"/>
                <a:gd name="T12" fmla="*/ 4 w 65"/>
                <a:gd name="T13" fmla="*/ 46 h 63"/>
                <a:gd name="T14" fmla="*/ 4 w 65"/>
                <a:gd name="T15" fmla="*/ 59 h 63"/>
                <a:gd name="T16" fmla="*/ 17 w 65"/>
                <a:gd name="T17" fmla="*/ 59 h 63"/>
                <a:gd name="T18" fmla="*/ 56 w 65"/>
                <a:gd name="T19" fmla="*/ 21 h 63"/>
                <a:gd name="T20" fmla="*/ 43 w 65"/>
                <a:gd name="T21" fmla="*/ 8 h 63"/>
                <a:gd name="T22" fmla="*/ 4 w 65"/>
                <a:gd name="T23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63">
                  <a:moveTo>
                    <a:pt x="61" y="3"/>
                  </a:moveTo>
                  <a:cubicBezTo>
                    <a:pt x="58" y="0"/>
                    <a:pt x="52" y="0"/>
                    <a:pt x="48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5" y="13"/>
                    <a:pt x="65" y="7"/>
                    <a:pt x="61" y="3"/>
                  </a:cubicBezTo>
                  <a:close/>
                  <a:moveTo>
                    <a:pt x="4" y="46"/>
                  </a:moveTo>
                  <a:cubicBezTo>
                    <a:pt x="0" y="50"/>
                    <a:pt x="0" y="55"/>
                    <a:pt x="4" y="59"/>
                  </a:cubicBezTo>
                  <a:cubicBezTo>
                    <a:pt x="8" y="63"/>
                    <a:pt x="14" y="63"/>
                    <a:pt x="17" y="5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4" y="46"/>
                  </a:lnTo>
                  <a:close/>
                </a:path>
              </a:pathLst>
            </a:custGeom>
            <a:solidFill>
              <a:srgbClr val="FFFFFF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1" name="Freeform 278"/>
          <p:cNvSpPr>
            <a:spLocks noChangeAspect="1" noEditPoints="1"/>
          </p:cNvSpPr>
          <p:nvPr/>
        </p:nvSpPr>
        <p:spPr bwMode="auto">
          <a:xfrm>
            <a:off x="5826214" y="3145573"/>
            <a:ext cx="498074" cy="504000"/>
          </a:xfrm>
          <a:custGeom>
            <a:avLst/>
            <a:gdLst>
              <a:gd name="T0" fmla="*/ 26 w 71"/>
              <a:gd name="T1" fmla="*/ 11 h 72"/>
              <a:gd name="T2" fmla="*/ 11 w 71"/>
              <a:gd name="T3" fmla="*/ 17 h 72"/>
              <a:gd name="T4" fmla="*/ 16 w 71"/>
              <a:gd name="T5" fmla="*/ 32 h 72"/>
              <a:gd name="T6" fmla="*/ 32 w 71"/>
              <a:gd name="T7" fmla="*/ 26 h 72"/>
              <a:gd name="T8" fmla="*/ 31 w 71"/>
              <a:gd name="T9" fmla="*/ 7 h 72"/>
              <a:gd name="T10" fmla="*/ 36 w 71"/>
              <a:gd name="T11" fmla="*/ 7 h 72"/>
              <a:gd name="T12" fmla="*/ 37 w 71"/>
              <a:gd name="T13" fmla="*/ 14 h 72"/>
              <a:gd name="T14" fmla="*/ 38 w 71"/>
              <a:gd name="T15" fmla="*/ 17 h 72"/>
              <a:gd name="T16" fmla="*/ 42 w 71"/>
              <a:gd name="T17" fmla="*/ 22 h 72"/>
              <a:gd name="T18" fmla="*/ 38 w 71"/>
              <a:gd name="T19" fmla="*/ 26 h 72"/>
              <a:gd name="T20" fmla="*/ 39 w 71"/>
              <a:gd name="T21" fmla="*/ 32 h 72"/>
              <a:gd name="T22" fmla="*/ 33 w 71"/>
              <a:gd name="T23" fmla="*/ 34 h 72"/>
              <a:gd name="T24" fmla="*/ 31 w 71"/>
              <a:gd name="T25" fmla="*/ 40 h 72"/>
              <a:gd name="T26" fmla="*/ 27 w 71"/>
              <a:gd name="T27" fmla="*/ 38 h 72"/>
              <a:gd name="T28" fmla="*/ 26 w 71"/>
              <a:gd name="T29" fmla="*/ 42 h 72"/>
              <a:gd name="T30" fmla="*/ 20 w 71"/>
              <a:gd name="T31" fmla="*/ 39 h 72"/>
              <a:gd name="T32" fmla="*/ 15 w 71"/>
              <a:gd name="T33" fmla="*/ 41 h 72"/>
              <a:gd name="T34" fmla="*/ 11 w 71"/>
              <a:gd name="T35" fmla="*/ 36 h 72"/>
              <a:gd name="T36" fmla="*/ 6 w 71"/>
              <a:gd name="T37" fmla="*/ 35 h 72"/>
              <a:gd name="T38" fmla="*/ 5 w 71"/>
              <a:gd name="T39" fmla="*/ 29 h 72"/>
              <a:gd name="T40" fmla="*/ 4 w 71"/>
              <a:gd name="T41" fmla="*/ 26 h 72"/>
              <a:gd name="T42" fmla="*/ 0 w 71"/>
              <a:gd name="T43" fmla="*/ 21 h 72"/>
              <a:gd name="T44" fmla="*/ 4 w 71"/>
              <a:gd name="T45" fmla="*/ 17 h 72"/>
              <a:gd name="T46" fmla="*/ 3 w 71"/>
              <a:gd name="T47" fmla="*/ 10 h 72"/>
              <a:gd name="T48" fmla="*/ 9 w 71"/>
              <a:gd name="T49" fmla="*/ 9 h 72"/>
              <a:gd name="T50" fmla="*/ 11 w 71"/>
              <a:gd name="T51" fmla="*/ 3 h 72"/>
              <a:gd name="T52" fmla="*/ 15 w 71"/>
              <a:gd name="T53" fmla="*/ 5 h 72"/>
              <a:gd name="T54" fmla="*/ 17 w 71"/>
              <a:gd name="T55" fmla="*/ 1 h 72"/>
              <a:gd name="T56" fmla="*/ 22 w 71"/>
              <a:gd name="T57" fmla="*/ 4 h 72"/>
              <a:gd name="T58" fmla="*/ 27 w 71"/>
              <a:gd name="T59" fmla="*/ 2 h 72"/>
              <a:gd name="T60" fmla="*/ 31 w 71"/>
              <a:gd name="T61" fmla="*/ 7 h 72"/>
              <a:gd name="T62" fmla="*/ 54 w 71"/>
              <a:gd name="T63" fmla="*/ 41 h 72"/>
              <a:gd name="T64" fmla="*/ 39 w 71"/>
              <a:gd name="T65" fmla="*/ 46 h 72"/>
              <a:gd name="T66" fmla="*/ 45 w 71"/>
              <a:gd name="T67" fmla="*/ 62 h 72"/>
              <a:gd name="T68" fmla="*/ 60 w 71"/>
              <a:gd name="T69" fmla="*/ 56 h 72"/>
              <a:gd name="T70" fmla="*/ 59 w 71"/>
              <a:gd name="T71" fmla="*/ 37 h 72"/>
              <a:gd name="T72" fmla="*/ 65 w 71"/>
              <a:gd name="T73" fmla="*/ 37 h 72"/>
              <a:gd name="T74" fmla="*/ 65 w 71"/>
              <a:gd name="T75" fmla="*/ 44 h 72"/>
              <a:gd name="T76" fmla="*/ 66 w 71"/>
              <a:gd name="T77" fmla="*/ 47 h 72"/>
              <a:gd name="T78" fmla="*/ 70 w 71"/>
              <a:gd name="T79" fmla="*/ 52 h 72"/>
              <a:gd name="T80" fmla="*/ 66 w 71"/>
              <a:gd name="T81" fmla="*/ 56 h 72"/>
              <a:gd name="T82" fmla="*/ 67 w 71"/>
              <a:gd name="T83" fmla="*/ 62 h 72"/>
              <a:gd name="T84" fmla="*/ 62 w 71"/>
              <a:gd name="T85" fmla="*/ 63 h 72"/>
              <a:gd name="T86" fmla="*/ 59 w 71"/>
              <a:gd name="T87" fmla="*/ 69 h 72"/>
              <a:gd name="T88" fmla="*/ 56 w 71"/>
              <a:gd name="T89" fmla="*/ 67 h 72"/>
              <a:gd name="T90" fmla="*/ 54 w 71"/>
              <a:gd name="T91" fmla="*/ 71 h 72"/>
              <a:gd name="T92" fmla="*/ 48 w 71"/>
              <a:gd name="T93" fmla="*/ 69 h 72"/>
              <a:gd name="T94" fmla="*/ 43 w 71"/>
              <a:gd name="T95" fmla="*/ 71 h 72"/>
              <a:gd name="T96" fmla="*/ 40 w 71"/>
              <a:gd name="T97" fmla="*/ 66 h 72"/>
              <a:gd name="T98" fmla="*/ 34 w 71"/>
              <a:gd name="T99" fmla="*/ 65 h 72"/>
              <a:gd name="T100" fmla="*/ 34 w 71"/>
              <a:gd name="T101" fmla="*/ 59 h 72"/>
              <a:gd name="T102" fmla="*/ 33 w 71"/>
              <a:gd name="T103" fmla="*/ 56 h 72"/>
              <a:gd name="T104" fmla="*/ 29 w 71"/>
              <a:gd name="T105" fmla="*/ 51 h 72"/>
              <a:gd name="T106" fmla="*/ 33 w 71"/>
              <a:gd name="T107" fmla="*/ 47 h 72"/>
              <a:gd name="T108" fmla="*/ 32 w 71"/>
              <a:gd name="T109" fmla="*/ 40 h 72"/>
              <a:gd name="T110" fmla="*/ 37 w 71"/>
              <a:gd name="T111" fmla="*/ 39 h 72"/>
              <a:gd name="T112" fmla="*/ 40 w 71"/>
              <a:gd name="T113" fmla="*/ 33 h 72"/>
              <a:gd name="T114" fmla="*/ 43 w 71"/>
              <a:gd name="T115" fmla="*/ 35 h 72"/>
              <a:gd name="T116" fmla="*/ 45 w 71"/>
              <a:gd name="T117" fmla="*/ 31 h 72"/>
              <a:gd name="T118" fmla="*/ 51 w 71"/>
              <a:gd name="T119" fmla="*/ 34 h 72"/>
              <a:gd name="T120" fmla="*/ 56 w 71"/>
              <a:gd name="T121" fmla="*/ 31 h 72"/>
              <a:gd name="T122" fmla="*/ 59 w 71"/>
              <a:gd name="T123" fmla="*/ 3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" h="72">
                <a:moveTo>
                  <a:pt x="32" y="17"/>
                </a:moveTo>
                <a:cubicBezTo>
                  <a:pt x="31" y="14"/>
                  <a:pt x="29" y="12"/>
                  <a:pt x="26" y="11"/>
                </a:cubicBezTo>
                <a:cubicBezTo>
                  <a:pt x="23" y="10"/>
                  <a:pt x="20" y="9"/>
                  <a:pt x="17" y="11"/>
                </a:cubicBezTo>
                <a:cubicBezTo>
                  <a:pt x="14" y="12"/>
                  <a:pt x="12" y="14"/>
                  <a:pt x="11" y="17"/>
                </a:cubicBezTo>
                <a:cubicBezTo>
                  <a:pt x="9" y="19"/>
                  <a:pt x="9" y="23"/>
                  <a:pt x="10" y="25"/>
                </a:cubicBezTo>
                <a:cubicBezTo>
                  <a:pt x="11" y="28"/>
                  <a:pt x="13" y="30"/>
                  <a:pt x="16" y="32"/>
                </a:cubicBezTo>
                <a:cubicBezTo>
                  <a:pt x="19" y="33"/>
                  <a:pt x="22" y="33"/>
                  <a:pt x="25" y="32"/>
                </a:cubicBezTo>
                <a:cubicBezTo>
                  <a:pt x="28" y="31"/>
                  <a:pt x="30" y="29"/>
                  <a:pt x="32" y="26"/>
                </a:cubicBezTo>
                <a:cubicBezTo>
                  <a:pt x="33" y="23"/>
                  <a:pt x="33" y="20"/>
                  <a:pt x="32" y="17"/>
                </a:cubicBezTo>
                <a:close/>
                <a:moveTo>
                  <a:pt x="31" y="7"/>
                </a:moveTo>
                <a:cubicBezTo>
                  <a:pt x="32" y="7"/>
                  <a:pt x="33" y="8"/>
                  <a:pt x="33" y="9"/>
                </a:cubicBezTo>
                <a:cubicBezTo>
                  <a:pt x="36" y="7"/>
                  <a:pt x="36" y="7"/>
                  <a:pt x="36" y="7"/>
                </a:cubicBezTo>
                <a:cubicBezTo>
                  <a:pt x="38" y="8"/>
                  <a:pt x="39" y="10"/>
                  <a:pt x="39" y="11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4"/>
                  <a:pt x="37" y="15"/>
                  <a:pt x="37" y="15"/>
                </a:cubicBezTo>
                <a:cubicBezTo>
                  <a:pt x="38" y="16"/>
                  <a:pt x="38" y="16"/>
                  <a:pt x="38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2" y="19"/>
                  <a:pt x="42" y="20"/>
                  <a:pt x="42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4"/>
                  <a:pt x="38" y="25"/>
                  <a:pt x="38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0" y="31"/>
                  <a:pt x="39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5" y="32"/>
                  <a:pt x="34" y="33"/>
                  <a:pt x="33" y="34"/>
                </a:cubicBezTo>
                <a:cubicBezTo>
                  <a:pt x="35" y="37"/>
                  <a:pt x="35" y="37"/>
                  <a:pt x="35" y="37"/>
                </a:cubicBezTo>
                <a:cubicBezTo>
                  <a:pt x="34" y="38"/>
                  <a:pt x="33" y="39"/>
                  <a:pt x="31" y="40"/>
                </a:cubicBezTo>
                <a:cubicBezTo>
                  <a:pt x="29" y="37"/>
                  <a:pt x="29" y="37"/>
                  <a:pt x="29" y="37"/>
                </a:cubicBezTo>
                <a:cubicBezTo>
                  <a:pt x="28" y="37"/>
                  <a:pt x="28" y="37"/>
                  <a:pt x="27" y="38"/>
                </a:cubicBezTo>
                <a:cubicBezTo>
                  <a:pt x="27" y="38"/>
                  <a:pt x="26" y="38"/>
                  <a:pt x="26" y="38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2"/>
                  <a:pt x="22" y="42"/>
                  <a:pt x="21" y="42"/>
                </a:cubicBezTo>
                <a:cubicBezTo>
                  <a:pt x="20" y="39"/>
                  <a:pt x="20" y="39"/>
                  <a:pt x="20" y="39"/>
                </a:cubicBezTo>
                <a:cubicBezTo>
                  <a:pt x="19" y="39"/>
                  <a:pt x="18" y="38"/>
                  <a:pt x="17" y="38"/>
                </a:cubicBezTo>
                <a:cubicBezTo>
                  <a:pt x="15" y="41"/>
                  <a:pt x="15" y="41"/>
                  <a:pt x="15" y="41"/>
                </a:cubicBezTo>
                <a:cubicBezTo>
                  <a:pt x="13" y="41"/>
                  <a:pt x="11" y="40"/>
                  <a:pt x="10" y="39"/>
                </a:cubicBezTo>
                <a:cubicBezTo>
                  <a:pt x="11" y="36"/>
                  <a:pt x="11" y="36"/>
                  <a:pt x="11" y="36"/>
                </a:cubicBezTo>
                <a:cubicBezTo>
                  <a:pt x="10" y="35"/>
                  <a:pt x="10" y="34"/>
                  <a:pt x="9" y="34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4"/>
                  <a:pt x="3" y="33"/>
                  <a:pt x="3" y="31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28"/>
                  <a:pt x="5" y="28"/>
                  <a:pt x="5" y="27"/>
                </a:cubicBezTo>
                <a:cubicBezTo>
                  <a:pt x="5" y="27"/>
                  <a:pt x="4" y="26"/>
                  <a:pt x="4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4"/>
                  <a:pt x="0" y="22"/>
                  <a:pt x="0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8"/>
                  <a:pt x="4" y="17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3"/>
                  <a:pt x="2" y="12"/>
                  <a:pt x="3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1"/>
                  <a:pt x="8" y="10"/>
                  <a:pt x="9" y="9"/>
                </a:cubicBezTo>
                <a:cubicBezTo>
                  <a:pt x="7" y="6"/>
                  <a:pt x="7" y="6"/>
                  <a:pt x="7" y="6"/>
                </a:cubicBezTo>
                <a:cubicBezTo>
                  <a:pt x="8" y="5"/>
                  <a:pt x="10" y="4"/>
                  <a:pt x="11" y="3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5"/>
                  <a:pt x="14" y="5"/>
                  <a:pt x="15" y="5"/>
                </a:cubicBezTo>
                <a:cubicBezTo>
                  <a:pt x="16" y="5"/>
                  <a:pt x="16" y="5"/>
                  <a:pt x="17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0"/>
                  <a:pt x="20" y="0"/>
                  <a:pt x="22" y="1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5" y="4"/>
                  <a:pt x="26" y="4"/>
                </a:cubicBezTo>
                <a:cubicBezTo>
                  <a:pt x="27" y="2"/>
                  <a:pt x="27" y="2"/>
                  <a:pt x="27" y="2"/>
                </a:cubicBezTo>
                <a:cubicBezTo>
                  <a:pt x="29" y="2"/>
                  <a:pt x="31" y="3"/>
                  <a:pt x="32" y="4"/>
                </a:cubicBezTo>
                <a:cubicBezTo>
                  <a:pt x="31" y="7"/>
                  <a:pt x="31" y="7"/>
                  <a:pt x="31" y="7"/>
                </a:cubicBezTo>
                <a:close/>
                <a:moveTo>
                  <a:pt x="60" y="47"/>
                </a:moveTo>
                <a:cubicBezTo>
                  <a:pt x="59" y="44"/>
                  <a:pt x="57" y="42"/>
                  <a:pt x="54" y="41"/>
                </a:cubicBezTo>
                <a:cubicBezTo>
                  <a:pt x="51" y="39"/>
                  <a:pt x="48" y="39"/>
                  <a:pt x="45" y="40"/>
                </a:cubicBezTo>
                <a:cubicBezTo>
                  <a:pt x="43" y="41"/>
                  <a:pt x="40" y="44"/>
                  <a:pt x="39" y="46"/>
                </a:cubicBezTo>
                <a:cubicBezTo>
                  <a:pt x="38" y="49"/>
                  <a:pt x="38" y="52"/>
                  <a:pt x="39" y="55"/>
                </a:cubicBezTo>
                <a:cubicBezTo>
                  <a:pt x="40" y="58"/>
                  <a:pt x="42" y="60"/>
                  <a:pt x="45" y="62"/>
                </a:cubicBezTo>
                <a:cubicBezTo>
                  <a:pt x="48" y="63"/>
                  <a:pt x="51" y="63"/>
                  <a:pt x="54" y="62"/>
                </a:cubicBezTo>
                <a:cubicBezTo>
                  <a:pt x="56" y="61"/>
                  <a:pt x="59" y="59"/>
                  <a:pt x="60" y="56"/>
                </a:cubicBezTo>
                <a:cubicBezTo>
                  <a:pt x="61" y="53"/>
                  <a:pt x="61" y="50"/>
                  <a:pt x="60" y="47"/>
                </a:cubicBezTo>
                <a:close/>
                <a:moveTo>
                  <a:pt x="59" y="37"/>
                </a:moveTo>
                <a:cubicBezTo>
                  <a:pt x="60" y="37"/>
                  <a:pt x="61" y="38"/>
                  <a:pt x="62" y="39"/>
                </a:cubicBezTo>
                <a:cubicBezTo>
                  <a:pt x="65" y="37"/>
                  <a:pt x="65" y="37"/>
                  <a:pt x="65" y="37"/>
                </a:cubicBezTo>
                <a:cubicBezTo>
                  <a:pt x="66" y="38"/>
                  <a:pt x="67" y="40"/>
                  <a:pt x="68" y="41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4"/>
                  <a:pt x="66" y="45"/>
                  <a:pt x="66" y="45"/>
                </a:cubicBezTo>
                <a:cubicBezTo>
                  <a:pt x="66" y="46"/>
                  <a:pt x="66" y="46"/>
                  <a:pt x="66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0" y="48"/>
                  <a:pt x="71" y="50"/>
                  <a:pt x="70" y="52"/>
                </a:cubicBezTo>
                <a:cubicBezTo>
                  <a:pt x="67" y="52"/>
                  <a:pt x="67" y="52"/>
                  <a:pt x="67" y="52"/>
                </a:cubicBezTo>
                <a:cubicBezTo>
                  <a:pt x="67" y="53"/>
                  <a:pt x="67" y="55"/>
                  <a:pt x="66" y="56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9"/>
                  <a:pt x="68" y="61"/>
                  <a:pt x="67" y="62"/>
                </a:cubicBezTo>
                <a:cubicBezTo>
                  <a:pt x="64" y="61"/>
                  <a:pt x="64" y="61"/>
                  <a:pt x="64" y="61"/>
                </a:cubicBezTo>
                <a:cubicBezTo>
                  <a:pt x="63" y="62"/>
                  <a:pt x="63" y="63"/>
                  <a:pt x="62" y="63"/>
                </a:cubicBezTo>
                <a:cubicBezTo>
                  <a:pt x="63" y="66"/>
                  <a:pt x="63" y="66"/>
                  <a:pt x="63" y="66"/>
                </a:cubicBezTo>
                <a:cubicBezTo>
                  <a:pt x="62" y="68"/>
                  <a:pt x="61" y="69"/>
                  <a:pt x="59" y="69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6" y="67"/>
                  <a:pt x="56" y="67"/>
                </a:cubicBezTo>
                <a:cubicBezTo>
                  <a:pt x="55" y="68"/>
                  <a:pt x="55" y="68"/>
                  <a:pt x="54" y="68"/>
                </a:cubicBezTo>
                <a:cubicBezTo>
                  <a:pt x="54" y="71"/>
                  <a:pt x="54" y="71"/>
                  <a:pt x="54" y="71"/>
                </a:cubicBezTo>
                <a:cubicBezTo>
                  <a:pt x="52" y="72"/>
                  <a:pt x="51" y="72"/>
                  <a:pt x="49" y="72"/>
                </a:cubicBezTo>
                <a:cubicBezTo>
                  <a:pt x="48" y="69"/>
                  <a:pt x="48" y="69"/>
                  <a:pt x="48" y="69"/>
                </a:cubicBezTo>
                <a:cubicBezTo>
                  <a:pt x="47" y="68"/>
                  <a:pt x="46" y="68"/>
                  <a:pt x="45" y="68"/>
                </a:cubicBezTo>
                <a:cubicBezTo>
                  <a:pt x="43" y="71"/>
                  <a:pt x="43" y="71"/>
                  <a:pt x="43" y="71"/>
                </a:cubicBezTo>
                <a:cubicBezTo>
                  <a:pt x="41" y="71"/>
                  <a:pt x="40" y="70"/>
                  <a:pt x="39" y="69"/>
                </a:cubicBezTo>
                <a:cubicBezTo>
                  <a:pt x="40" y="66"/>
                  <a:pt x="40" y="66"/>
                  <a:pt x="40" y="66"/>
                </a:cubicBezTo>
                <a:cubicBezTo>
                  <a:pt x="39" y="65"/>
                  <a:pt x="38" y="64"/>
                  <a:pt x="37" y="63"/>
                </a:cubicBezTo>
                <a:cubicBezTo>
                  <a:pt x="34" y="65"/>
                  <a:pt x="34" y="65"/>
                  <a:pt x="34" y="65"/>
                </a:cubicBezTo>
                <a:cubicBezTo>
                  <a:pt x="33" y="64"/>
                  <a:pt x="32" y="63"/>
                  <a:pt x="31" y="61"/>
                </a:cubicBezTo>
                <a:cubicBezTo>
                  <a:pt x="34" y="59"/>
                  <a:pt x="34" y="59"/>
                  <a:pt x="34" y="59"/>
                </a:cubicBezTo>
                <a:cubicBezTo>
                  <a:pt x="34" y="58"/>
                  <a:pt x="33" y="58"/>
                  <a:pt x="33" y="57"/>
                </a:cubicBezTo>
                <a:cubicBezTo>
                  <a:pt x="33" y="57"/>
                  <a:pt x="33" y="56"/>
                  <a:pt x="33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54"/>
                  <a:pt x="28" y="52"/>
                  <a:pt x="29" y="51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49"/>
                  <a:pt x="32" y="48"/>
                  <a:pt x="33" y="47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3"/>
                  <a:pt x="31" y="42"/>
                  <a:pt x="32" y="40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0"/>
                  <a:pt x="36" y="40"/>
                  <a:pt x="37" y="39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4"/>
                  <a:pt x="38" y="33"/>
                  <a:pt x="40" y="33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5"/>
                  <a:pt x="43" y="35"/>
                  <a:pt x="43" y="35"/>
                </a:cubicBezTo>
                <a:cubicBezTo>
                  <a:pt x="44" y="35"/>
                  <a:pt x="45" y="34"/>
                  <a:pt x="45" y="34"/>
                </a:cubicBezTo>
                <a:cubicBezTo>
                  <a:pt x="45" y="31"/>
                  <a:pt x="45" y="31"/>
                  <a:pt x="45" y="31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4"/>
                  <a:pt x="51" y="34"/>
                  <a:pt x="51" y="34"/>
                </a:cubicBezTo>
                <a:cubicBezTo>
                  <a:pt x="52" y="34"/>
                  <a:pt x="53" y="34"/>
                  <a:pt x="54" y="34"/>
                </a:cubicBezTo>
                <a:cubicBezTo>
                  <a:pt x="56" y="31"/>
                  <a:pt x="56" y="31"/>
                  <a:pt x="56" y="31"/>
                </a:cubicBezTo>
                <a:cubicBezTo>
                  <a:pt x="58" y="32"/>
                  <a:pt x="59" y="32"/>
                  <a:pt x="60" y="33"/>
                </a:cubicBezTo>
                <a:lnTo>
                  <a:pt x="59" y="37"/>
                </a:ln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231"/>
          <p:cNvSpPr>
            <a:spLocks noChangeAspect="1"/>
          </p:cNvSpPr>
          <p:nvPr/>
        </p:nvSpPr>
        <p:spPr bwMode="auto">
          <a:xfrm>
            <a:off x="5793600" y="4727396"/>
            <a:ext cx="604800" cy="504000"/>
          </a:xfrm>
          <a:custGeom>
            <a:avLst/>
            <a:gdLst>
              <a:gd name="T0" fmla="*/ 35 w 66"/>
              <a:gd name="T1" fmla="*/ 35 h 55"/>
              <a:gd name="T2" fmla="*/ 5 w 66"/>
              <a:gd name="T3" fmla="*/ 28 h 55"/>
              <a:gd name="T4" fmla="*/ 0 w 66"/>
              <a:gd name="T5" fmla="*/ 25 h 55"/>
              <a:gd name="T6" fmla="*/ 55 w 66"/>
              <a:gd name="T7" fmla="*/ 35 h 55"/>
              <a:gd name="T8" fmla="*/ 66 w 66"/>
              <a:gd name="T9" fmla="*/ 35 h 55"/>
              <a:gd name="T10" fmla="*/ 56 w 66"/>
              <a:gd name="T11" fmla="*/ 45 h 55"/>
              <a:gd name="T12" fmla="*/ 45 w 66"/>
              <a:gd name="T13" fmla="*/ 55 h 55"/>
              <a:gd name="T14" fmla="*/ 34 w 66"/>
              <a:gd name="T15" fmla="*/ 45 h 55"/>
              <a:gd name="T16" fmla="*/ 23 w 66"/>
              <a:gd name="T17" fmla="*/ 35 h 55"/>
              <a:gd name="T18" fmla="*/ 35 w 66"/>
              <a:gd name="T19" fmla="*/ 3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55">
                <a:moveTo>
                  <a:pt x="35" y="35"/>
                </a:moveTo>
                <a:cubicBezTo>
                  <a:pt x="32" y="25"/>
                  <a:pt x="17" y="18"/>
                  <a:pt x="5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19" y="0"/>
                  <a:pt x="52" y="11"/>
                  <a:pt x="55" y="35"/>
                </a:cubicBezTo>
                <a:cubicBezTo>
                  <a:pt x="66" y="35"/>
                  <a:pt x="66" y="35"/>
                  <a:pt x="66" y="35"/>
                </a:cubicBezTo>
                <a:cubicBezTo>
                  <a:pt x="56" y="45"/>
                  <a:pt x="56" y="45"/>
                  <a:pt x="56" y="45"/>
                </a:cubicBezTo>
                <a:cubicBezTo>
                  <a:pt x="45" y="55"/>
                  <a:pt x="45" y="55"/>
                  <a:pt x="45" y="55"/>
                </a:cubicBezTo>
                <a:cubicBezTo>
                  <a:pt x="34" y="45"/>
                  <a:pt x="34" y="45"/>
                  <a:pt x="34" y="45"/>
                </a:cubicBezTo>
                <a:cubicBezTo>
                  <a:pt x="23" y="35"/>
                  <a:pt x="23" y="35"/>
                  <a:pt x="23" y="35"/>
                </a:cubicBezTo>
                <a:lnTo>
                  <a:pt x="35" y="35"/>
                </a:lnTo>
                <a:close/>
              </a:path>
            </a:pathLst>
          </a:custGeom>
          <a:solidFill>
            <a:srgbClr val="FFFFFF"/>
          </a:solidFill>
          <a:ln w="14288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1400397" y="272237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052669" y="2722371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280776" y="536501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2265462" y="420087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142228" y="2630038"/>
            <a:ext cx="7986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4400" dirty="0">
              <a:solidFill>
                <a:schemeClr val="accent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091603" y="4108540"/>
            <a:ext cx="901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sz="4400" dirty="0">
              <a:solidFill>
                <a:schemeClr val="accent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322995" y="2630038"/>
            <a:ext cx="917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sz="4400" dirty="0">
              <a:solidFill>
                <a:schemeClr val="accent5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701944" y="5272684"/>
            <a:ext cx="910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6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04</a:t>
            </a:r>
            <a:endParaRPr lang="zh-CN" altLang="en-US" sz="4400" dirty="0">
              <a:solidFill>
                <a:schemeClr val="accent6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包含关系图表</a:t>
            </a:r>
          </a:p>
        </p:txBody>
      </p:sp>
    </p:spTree>
    <p:extLst>
      <p:ext uri="{BB962C8B-B14F-4D97-AF65-F5344CB8AC3E}">
        <p14:creationId xmlns:p14="http://schemas.microsoft.com/office/powerpoint/2010/main" val="16765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944977" y="1662245"/>
            <a:ext cx="4255477" cy="134745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905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5400000">
            <a:off x="2692752" y="1853201"/>
            <a:ext cx="996066" cy="95555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470805" y="1473796"/>
            <a:ext cx="1571125" cy="1724110"/>
          </a:xfrm>
          <a:custGeom>
            <a:avLst/>
            <a:gdLst>
              <a:gd name="T0" fmla="*/ 42 w 511"/>
              <a:gd name="T1" fmla="*/ 586 h 586"/>
              <a:gd name="T2" fmla="*/ 57 w 511"/>
              <a:gd name="T3" fmla="*/ 582 h 586"/>
              <a:gd name="T4" fmla="*/ 500 w 511"/>
              <a:gd name="T5" fmla="*/ 326 h 586"/>
              <a:gd name="T6" fmla="*/ 511 w 511"/>
              <a:gd name="T7" fmla="*/ 315 h 586"/>
              <a:gd name="T8" fmla="*/ 511 w 511"/>
              <a:gd name="T9" fmla="*/ 271 h 586"/>
              <a:gd name="T10" fmla="*/ 500 w 511"/>
              <a:gd name="T11" fmla="*/ 260 h 586"/>
              <a:gd name="T12" fmla="*/ 57 w 511"/>
              <a:gd name="T13" fmla="*/ 4 h 586"/>
              <a:gd name="T14" fmla="*/ 42 w 511"/>
              <a:gd name="T15" fmla="*/ 0 h 586"/>
              <a:gd name="T16" fmla="*/ 3 w 511"/>
              <a:gd name="T17" fmla="*/ 22 h 586"/>
              <a:gd name="T18" fmla="*/ 0 w 511"/>
              <a:gd name="T19" fmla="*/ 37 h 586"/>
              <a:gd name="T20" fmla="*/ 0 w 511"/>
              <a:gd name="T21" fmla="*/ 549 h 586"/>
              <a:gd name="T22" fmla="*/ 3 w 511"/>
              <a:gd name="T23" fmla="*/ 564 h 586"/>
              <a:gd name="T24" fmla="*/ 42 w 511"/>
              <a:gd name="T25" fmla="*/ 586 h 586"/>
              <a:gd name="T26" fmla="*/ 87 w 511"/>
              <a:gd name="T27" fmla="*/ 442 h 586"/>
              <a:gd name="T28" fmla="*/ 84 w 511"/>
              <a:gd name="T29" fmla="*/ 427 h 586"/>
              <a:gd name="T30" fmla="*/ 84 w 511"/>
              <a:gd name="T31" fmla="*/ 159 h 586"/>
              <a:gd name="T32" fmla="*/ 87 w 511"/>
              <a:gd name="T33" fmla="*/ 144 h 586"/>
              <a:gd name="T34" fmla="*/ 103 w 511"/>
              <a:gd name="T35" fmla="*/ 135 h 586"/>
              <a:gd name="T36" fmla="*/ 118 w 511"/>
              <a:gd name="T37" fmla="*/ 140 h 586"/>
              <a:gd name="T38" fmla="*/ 349 w 511"/>
              <a:gd name="T39" fmla="*/ 273 h 586"/>
              <a:gd name="T40" fmla="*/ 361 w 511"/>
              <a:gd name="T41" fmla="*/ 284 h 586"/>
              <a:gd name="T42" fmla="*/ 361 w 511"/>
              <a:gd name="T43" fmla="*/ 302 h 586"/>
              <a:gd name="T44" fmla="*/ 349 w 511"/>
              <a:gd name="T45" fmla="*/ 313 h 586"/>
              <a:gd name="T46" fmla="*/ 118 w 511"/>
              <a:gd name="T47" fmla="*/ 446 h 586"/>
              <a:gd name="T48" fmla="*/ 103 w 511"/>
              <a:gd name="T49" fmla="*/ 451 h 586"/>
              <a:gd name="T50" fmla="*/ 87 w 511"/>
              <a:gd name="T51" fmla="*/ 44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1" h="586">
                <a:moveTo>
                  <a:pt x="42" y="586"/>
                </a:moveTo>
                <a:cubicBezTo>
                  <a:pt x="47" y="586"/>
                  <a:pt x="53" y="584"/>
                  <a:pt x="57" y="582"/>
                </a:cubicBezTo>
                <a:cubicBezTo>
                  <a:pt x="500" y="326"/>
                  <a:pt x="500" y="326"/>
                  <a:pt x="500" y="326"/>
                </a:cubicBezTo>
                <a:cubicBezTo>
                  <a:pt x="503" y="324"/>
                  <a:pt x="509" y="319"/>
                  <a:pt x="511" y="315"/>
                </a:cubicBezTo>
                <a:cubicBezTo>
                  <a:pt x="511" y="271"/>
                  <a:pt x="511" y="271"/>
                  <a:pt x="511" y="271"/>
                </a:cubicBezTo>
                <a:cubicBezTo>
                  <a:pt x="509" y="267"/>
                  <a:pt x="503" y="262"/>
                  <a:pt x="500" y="260"/>
                </a:cubicBezTo>
                <a:cubicBezTo>
                  <a:pt x="57" y="4"/>
                  <a:pt x="57" y="4"/>
                  <a:pt x="57" y="4"/>
                </a:cubicBezTo>
                <a:cubicBezTo>
                  <a:pt x="53" y="2"/>
                  <a:pt x="47" y="0"/>
                  <a:pt x="42" y="0"/>
                </a:cubicBezTo>
                <a:cubicBezTo>
                  <a:pt x="3" y="22"/>
                  <a:pt x="3" y="22"/>
                  <a:pt x="3" y="22"/>
                </a:cubicBezTo>
                <a:cubicBezTo>
                  <a:pt x="1" y="26"/>
                  <a:pt x="0" y="33"/>
                  <a:pt x="0" y="37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53"/>
                  <a:pt x="1" y="560"/>
                  <a:pt x="3" y="564"/>
                </a:cubicBezTo>
                <a:cubicBezTo>
                  <a:pt x="42" y="586"/>
                  <a:pt x="42" y="586"/>
                  <a:pt x="42" y="586"/>
                </a:cubicBezTo>
                <a:moveTo>
                  <a:pt x="87" y="442"/>
                </a:moveTo>
                <a:cubicBezTo>
                  <a:pt x="85" y="438"/>
                  <a:pt x="84" y="431"/>
                  <a:pt x="84" y="427"/>
                </a:cubicBezTo>
                <a:cubicBezTo>
                  <a:pt x="84" y="159"/>
                  <a:pt x="84" y="159"/>
                  <a:pt x="84" y="159"/>
                </a:cubicBezTo>
                <a:cubicBezTo>
                  <a:pt x="84" y="155"/>
                  <a:pt x="85" y="148"/>
                  <a:pt x="87" y="144"/>
                </a:cubicBezTo>
                <a:cubicBezTo>
                  <a:pt x="103" y="135"/>
                  <a:pt x="103" y="135"/>
                  <a:pt x="103" y="135"/>
                </a:cubicBezTo>
                <a:cubicBezTo>
                  <a:pt x="107" y="135"/>
                  <a:pt x="114" y="137"/>
                  <a:pt x="118" y="140"/>
                </a:cubicBezTo>
                <a:cubicBezTo>
                  <a:pt x="349" y="273"/>
                  <a:pt x="349" y="273"/>
                  <a:pt x="349" y="273"/>
                </a:cubicBezTo>
                <a:cubicBezTo>
                  <a:pt x="353" y="276"/>
                  <a:pt x="358" y="280"/>
                  <a:pt x="361" y="284"/>
                </a:cubicBezTo>
                <a:cubicBezTo>
                  <a:pt x="361" y="302"/>
                  <a:pt x="361" y="302"/>
                  <a:pt x="361" y="302"/>
                </a:cubicBezTo>
                <a:cubicBezTo>
                  <a:pt x="358" y="306"/>
                  <a:pt x="353" y="310"/>
                  <a:pt x="349" y="313"/>
                </a:cubicBezTo>
                <a:cubicBezTo>
                  <a:pt x="118" y="446"/>
                  <a:pt x="118" y="446"/>
                  <a:pt x="118" y="446"/>
                </a:cubicBezTo>
                <a:cubicBezTo>
                  <a:pt x="114" y="449"/>
                  <a:pt x="107" y="451"/>
                  <a:pt x="103" y="451"/>
                </a:cubicBezTo>
                <a:cubicBezTo>
                  <a:pt x="87" y="442"/>
                  <a:pt x="87" y="442"/>
                  <a:pt x="87" y="442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4" name="直角三角形 23"/>
          <p:cNvSpPr/>
          <p:nvPr/>
        </p:nvSpPr>
        <p:spPr>
          <a:xfrm>
            <a:off x="2944977" y="2180686"/>
            <a:ext cx="422030" cy="185275"/>
          </a:xfrm>
          <a:prstGeom prst="rtTriangle">
            <a:avLst/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直角三角形 27"/>
          <p:cNvSpPr/>
          <p:nvPr/>
        </p:nvSpPr>
        <p:spPr>
          <a:xfrm flipV="1">
            <a:off x="2944977" y="2380374"/>
            <a:ext cx="422030" cy="185275"/>
          </a:xfrm>
          <a:prstGeom prst="rtTriangl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419149" y="3140190"/>
            <a:ext cx="4255477" cy="134745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>
            <a:grpSpLocks noChangeAspect="1"/>
          </p:cNvGrpSpPr>
          <p:nvPr/>
        </p:nvGrpSpPr>
        <p:grpSpPr>
          <a:xfrm>
            <a:off x="2944977" y="2951741"/>
            <a:ext cx="1571125" cy="1724110"/>
            <a:chOff x="2831735" y="1860655"/>
            <a:chExt cx="1928813" cy="2209800"/>
          </a:xfrm>
        </p:grpSpPr>
        <p:sp>
          <p:nvSpPr>
            <p:cNvPr id="31" name="等腰三角形 30"/>
            <p:cNvSpPr/>
            <p:nvPr/>
          </p:nvSpPr>
          <p:spPr>
            <a:xfrm rot="5400000">
              <a:off x="3077297" y="2383270"/>
              <a:ext cx="1276663" cy="117309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2831735" y="1860655"/>
              <a:ext cx="1928813" cy="2209800"/>
            </a:xfrm>
            <a:custGeom>
              <a:avLst/>
              <a:gdLst>
                <a:gd name="T0" fmla="*/ 42 w 511"/>
                <a:gd name="T1" fmla="*/ 586 h 586"/>
                <a:gd name="T2" fmla="*/ 57 w 511"/>
                <a:gd name="T3" fmla="*/ 582 h 586"/>
                <a:gd name="T4" fmla="*/ 500 w 511"/>
                <a:gd name="T5" fmla="*/ 326 h 586"/>
                <a:gd name="T6" fmla="*/ 511 w 511"/>
                <a:gd name="T7" fmla="*/ 315 h 586"/>
                <a:gd name="T8" fmla="*/ 511 w 511"/>
                <a:gd name="T9" fmla="*/ 271 h 586"/>
                <a:gd name="T10" fmla="*/ 500 w 511"/>
                <a:gd name="T11" fmla="*/ 260 h 586"/>
                <a:gd name="T12" fmla="*/ 57 w 511"/>
                <a:gd name="T13" fmla="*/ 4 h 586"/>
                <a:gd name="T14" fmla="*/ 42 w 511"/>
                <a:gd name="T15" fmla="*/ 0 h 586"/>
                <a:gd name="T16" fmla="*/ 3 w 511"/>
                <a:gd name="T17" fmla="*/ 22 h 586"/>
                <a:gd name="T18" fmla="*/ 0 w 511"/>
                <a:gd name="T19" fmla="*/ 37 h 586"/>
                <a:gd name="T20" fmla="*/ 0 w 511"/>
                <a:gd name="T21" fmla="*/ 549 h 586"/>
                <a:gd name="T22" fmla="*/ 3 w 511"/>
                <a:gd name="T23" fmla="*/ 564 h 586"/>
                <a:gd name="T24" fmla="*/ 42 w 511"/>
                <a:gd name="T25" fmla="*/ 586 h 586"/>
                <a:gd name="T26" fmla="*/ 87 w 511"/>
                <a:gd name="T27" fmla="*/ 442 h 586"/>
                <a:gd name="T28" fmla="*/ 84 w 511"/>
                <a:gd name="T29" fmla="*/ 427 h 586"/>
                <a:gd name="T30" fmla="*/ 84 w 511"/>
                <a:gd name="T31" fmla="*/ 159 h 586"/>
                <a:gd name="T32" fmla="*/ 87 w 511"/>
                <a:gd name="T33" fmla="*/ 144 h 586"/>
                <a:gd name="T34" fmla="*/ 103 w 511"/>
                <a:gd name="T35" fmla="*/ 135 h 586"/>
                <a:gd name="T36" fmla="*/ 118 w 511"/>
                <a:gd name="T37" fmla="*/ 140 h 586"/>
                <a:gd name="T38" fmla="*/ 349 w 511"/>
                <a:gd name="T39" fmla="*/ 273 h 586"/>
                <a:gd name="T40" fmla="*/ 361 w 511"/>
                <a:gd name="T41" fmla="*/ 284 h 586"/>
                <a:gd name="T42" fmla="*/ 361 w 511"/>
                <a:gd name="T43" fmla="*/ 302 h 586"/>
                <a:gd name="T44" fmla="*/ 349 w 511"/>
                <a:gd name="T45" fmla="*/ 313 h 586"/>
                <a:gd name="T46" fmla="*/ 118 w 511"/>
                <a:gd name="T47" fmla="*/ 446 h 586"/>
                <a:gd name="T48" fmla="*/ 103 w 511"/>
                <a:gd name="T49" fmla="*/ 451 h 586"/>
                <a:gd name="T50" fmla="*/ 87 w 511"/>
                <a:gd name="T51" fmla="*/ 44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1" h="586">
                  <a:moveTo>
                    <a:pt x="42" y="586"/>
                  </a:moveTo>
                  <a:cubicBezTo>
                    <a:pt x="47" y="586"/>
                    <a:pt x="53" y="584"/>
                    <a:pt x="57" y="582"/>
                  </a:cubicBezTo>
                  <a:cubicBezTo>
                    <a:pt x="500" y="326"/>
                    <a:pt x="500" y="326"/>
                    <a:pt x="500" y="326"/>
                  </a:cubicBezTo>
                  <a:cubicBezTo>
                    <a:pt x="503" y="324"/>
                    <a:pt x="509" y="319"/>
                    <a:pt x="511" y="315"/>
                  </a:cubicBezTo>
                  <a:cubicBezTo>
                    <a:pt x="511" y="271"/>
                    <a:pt x="511" y="271"/>
                    <a:pt x="511" y="271"/>
                  </a:cubicBezTo>
                  <a:cubicBezTo>
                    <a:pt x="509" y="267"/>
                    <a:pt x="503" y="262"/>
                    <a:pt x="500" y="260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3" y="2"/>
                    <a:pt x="47" y="0"/>
                    <a:pt x="42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6"/>
                    <a:pt x="0" y="33"/>
                    <a:pt x="0" y="37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53"/>
                    <a:pt x="1" y="560"/>
                    <a:pt x="3" y="564"/>
                  </a:cubicBezTo>
                  <a:cubicBezTo>
                    <a:pt x="42" y="586"/>
                    <a:pt x="42" y="586"/>
                    <a:pt x="42" y="586"/>
                  </a:cubicBezTo>
                  <a:moveTo>
                    <a:pt x="87" y="442"/>
                  </a:moveTo>
                  <a:cubicBezTo>
                    <a:pt x="85" y="438"/>
                    <a:pt x="84" y="431"/>
                    <a:pt x="84" y="427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55"/>
                    <a:pt x="85" y="148"/>
                    <a:pt x="87" y="144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7" y="135"/>
                    <a:pt x="114" y="137"/>
                    <a:pt x="118" y="140"/>
                  </a:cubicBezTo>
                  <a:cubicBezTo>
                    <a:pt x="349" y="273"/>
                    <a:pt x="349" y="273"/>
                    <a:pt x="349" y="273"/>
                  </a:cubicBezTo>
                  <a:cubicBezTo>
                    <a:pt x="353" y="276"/>
                    <a:pt x="358" y="280"/>
                    <a:pt x="361" y="284"/>
                  </a:cubicBezTo>
                  <a:cubicBezTo>
                    <a:pt x="361" y="302"/>
                    <a:pt x="361" y="302"/>
                    <a:pt x="361" y="302"/>
                  </a:cubicBezTo>
                  <a:cubicBezTo>
                    <a:pt x="358" y="306"/>
                    <a:pt x="353" y="310"/>
                    <a:pt x="349" y="313"/>
                  </a:cubicBezTo>
                  <a:cubicBezTo>
                    <a:pt x="118" y="446"/>
                    <a:pt x="118" y="446"/>
                    <a:pt x="118" y="446"/>
                  </a:cubicBezTo>
                  <a:cubicBezTo>
                    <a:pt x="114" y="449"/>
                    <a:pt x="107" y="451"/>
                    <a:pt x="103" y="451"/>
                  </a:cubicBezTo>
                  <a:cubicBezTo>
                    <a:pt x="87" y="442"/>
                    <a:pt x="87" y="442"/>
                    <a:pt x="87" y="44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967626" y="4618135"/>
            <a:ext cx="4255477" cy="134745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778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>
            <a:grpSpLocks noChangeAspect="1"/>
          </p:cNvGrpSpPr>
          <p:nvPr/>
        </p:nvGrpSpPr>
        <p:grpSpPr>
          <a:xfrm>
            <a:off x="3493454" y="4429686"/>
            <a:ext cx="1571125" cy="1724110"/>
            <a:chOff x="2831735" y="1860655"/>
            <a:chExt cx="1928813" cy="2209800"/>
          </a:xfrm>
        </p:grpSpPr>
        <p:sp>
          <p:nvSpPr>
            <p:cNvPr id="37" name="等腰三角形 36"/>
            <p:cNvSpPr/>
            <p:nvPr/>
          </p:nvSpPr>
          <p:spPr>
            <a:xfrm rot="5400000">
              <a:off x="3077297" y="2372760"/>
              <a:ext cx="1276662" cy="117309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2831735" y="1860655"/>
              <a:ext cx="1928813" cy="2209800"/>
            </a:xfrm>
            <a:custGeom>
              <a:avLst/>
              <a:gdLst>
                <a:gd name="T0" fmla="*/ 42 w 511"/>
                <a:gd name="T1" fmla="*/ 586 h 586"/>
                <a:gd name="T2" fmla="*/ 57 w 511"/>
                <a:gd name="T3" fmla="*/ 582 h 586"/>
                <a:gd name="T4" fmla="*/ 500 w 511"/>
                <a:gd name="T5" fmla="*/ 326 h 586"/>
                <a:gd name="T6" fmla="*/ 511 w 511"/>
                <a:gd name="T7" fmla="*/ 315 h 586"/>
                <a:gd name="T8" fmla="*/ 511 w 511"/>
                <a:gd name="T9" fmla="*/ 271 h 586"/>
                <a:gd name="T10" fmla="*/ 500 w 511"/>
                <a:gd name="T11" fmla="*/ 260 h 586"/>
                <a:gd name="T12" fmla="*/ 57 w 511"/>
                <a:gd name="T13" fmla="*/ 4 h 586"/>
                <a:gd name="T14" fmla="*/ 42 w 511"/>
                <a:gd name="T15" fmla="*/ 0 h 586"/>
                <a:gd name="T16" fmla="*/ 3 w 511"/>
                <a:gd name="T17" fmla="*/ 22 h 586"/>
                <a:gd name="T18" fmla="*/ 0 w 511"/>
                <a:gd name="T19" fmla="*/ 37 h 586"/>
                <a:gd name="T20" fmla="*/ 0 w 511"/>
                <a:gd name="T21" fmla="*/ 549 h 586"/>
                <a:gd name="T22" fmla="*/ 3 w 511"/>
                <a:gd name="T23" fmla="*/ 564 h 586"/>
                <a:gd name="T24" fmla="*/ 42 w 511"/>
                <a:gd name="T25" fmla="*/ 586 h 586"/>
                <a:gd name="T26" fmla="*/ 87 w 511"/>
                <a:gd name="T27" fmla="*/ 442 h 586"/>
                <a:gd name="T28" fmla="*/ 84 w 511"/>
                <a:gd name="T29" fmla="*/ 427 h 586"/>
                <a:gd name="T30" fmla="*/ 84 w 511"/>
                <a:gd name="T31" fmla="*/ 159 h 586"/>
                <a:gd name="T32" fmla="*/ 87 w 511"/>
                <a:gd name="T33" fmla="*/ 144 h 586"/>
                <a:gd name="T34" fmla="*/ 103 w 511"/>
                <a:gd name="T35" fmla="*/ 135 h 586"/>
                <a:gd name="T36" fmla="*/ 118 w 511"/>
                <a:gd name="T37" fmla="*/ 140 h 586"/>
                <a:gd name="T38" fmla="*/ 349 w 511"/>
                <a:gd name="T39" fmla="*/ 273 h 586"/>
                <a:gd name="T40" fmla="*/ 361 w 511"/>
                <a:gd name="T41" fmla="*/ 284 h 586"/>
                <a:gd name="T42" fmla="*/ 361 w 511"/>
                <a:gd name="T43" fmla="*/ 302 h 586"/>
                <a:gd name="T44" fmla="*/ 349 w 511"/>
                <a:gd name="T45" fmla="*/ 313 h 586"/>
                <a:gd name="T46" fmla="*/ 118 w 511"/>
                <a:gd name="T47" fmla="*/ 446 h 586"/>
                <a:gd name="T48" fmla="*/ 103 w 511"/>
                <a:gd name="T49" fmla="*/ 451 h 586"/>
                <a:gd name="T50" fmla="*/ 87 w 511"/>
                <a:gd name="T51" fmla="*/ 442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1" h="586">
                  <a:moveTo>
                    <a:pt x="42" y="586"/>
                  </a:moveTo>
                  <a:cubicBezTo>
                    <a:pt x="47" y="586"/>
                    <a:pt x="53" y="584"/>
                    <a:pt x="57" y="582"/>
                  </a:cubicBezTo>
                  <a:cubicBezTo>
                    <a:pt x="500" y="326"/>
                    <a:pt x="500" y="326"/>
                    <a:pt x="500" y="326"/>
                  </a:cubicBezTo>
                  <a:cubicBezTo>
                    <a:pt x="503" y="324"/>
                    <a:pt x="509" y="319"/>
                    <a:pt x="511" y="315"/>
                  </a:cubicBezTo>
                  <a:cubicBezTo>
                    <a:pt x="511" y="271"/>
                    <a:pt x="511" y="271"/>
                    <a:pt x="511" y="271"/>
                  </a:cubicBezTo>
                  <a:cubicBezTo>
                    <a:pt x="509" y="267"/>
                    <a:pt x="503" y="262"/>
                    <a:pt x="500" y="260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3" y="2"/>
                    <a:pt x="47" y="0"/>
                    <a:pt x="42" y="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6"/>
                    <a:pt x="0" y="33"/>
                    <a:pt x="0" y="37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53"/>
                    <a:pt x="1" y="560"/>
                    <a:pt x="3" y="564"/>
                  </a:cubicBezTo>
                  <a:cubicBezTo>
                    <a:pt x="42" y="586"/>
                    <a:pt x="42" y="586"/>
                    <a:pt x="42" y="586"/>
                  </a:cubicBezTo>
                  <a:moveTo>
                    <a:pt x="87" y="442"/>
                  </a:moveTo>
                  <a:cubicBezTo>
                    <a:pt x="85" y="438"/>
                    <a:pt x="84" y="431"/>
                    <a:pt x="84" y="427"/>
                  </a:cubicBezTo>
                  <a:cubicBezTo>
                    <a:pt x="84" y="159"/>
                    <a:pt x="84" y="159"/>
                    <a:pt x="84" y="159"/>
                  </a:cubicBezTo>
                  <a:cubicBezTo>
                    <a:pt x="84" y="155"/>
                    <a:pt x="85" y="148"/>
                    <a:pt x="87" y="144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7" y="135"/>
                    <a:pt x="114" y="137"/>
                    <a:pt x="118" y="140"/>
                  </a:cubicBezTo>
                  <a:cubicBezTo>
                    <a:pt x="349" y="273"/>
                    <a:pt x="349" y="273"/>
                    <a:pt x="349" y="273"/>
                  </a:cubicBezTo>
                  <a:cubicBezTo>
                    <a:pt x="353" y="276"/>
                    <a:pt x="358" y="280"/>
                    <a:pt x="361" y="284"/>
                  </a:cubicBezTo>
                  <a:cubicBezTo>
                    <a:pt x="361" y="302"/>
                    <a:pt x="361" y="302"/>
                    <a:pt x="361" y="302"/>
                  </a:cubicBezTo>
                  <a:cubicBezTo>
                    <a:pt x="358" y="306"/>
                    <a:pt x="353" y="310"/>
                    <a:pt x="349" y="313"/>
                  </a:cubicBezTo>
                  <a:cubicBezTo>
                    <a:pt x="118" y="446"/>
                    <a:pt x="118" y="446"/>
                    <a:pt x="118" y="446"/>
                  </a:cubicBezTo>
                  <a:cubicBezTo>
                    <a:pt x="114" y="449"/>
                    <a:pt x="107" y="451"/>
                    <a:pt x="103" y="451"/>
                  </a:cubicBezTo>
                  <a:cubicBezTo>
                    <a:pt x="87" y="442"/>
                    <a:pt x="87" y="442"/>
                    <a:pt x="87" y="442"/>
                  </a:cubicBezTo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4925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77800" dist="127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6" name="梯形 25"/>
          <p:cNvSpPr/>
          <p:nvPr/>
        </p:nvSpPr>
        <p:spPr>
          <a:xfrm rot="5400000">
            <a:off x="3309568" y="3781110"/>
            <a:ext cx="389262" cy="170101"/>
          </a:xfrm>
          <a:prstGeom prst="trapezoid">
            <a:avLst>
              <a:gd name="adj" fmla="val 45501"/>
            </a:avLst>
          </a:prstGeom>
          <a:solidFill>
            <a:schemeClr val="accent3"/>
          </a:solidFill>
          <a:ln>
            <a:noFill/>
          </a:ln>
          <a:effectLst>
            <a:innerShdw blurRad="63500" dist="50800" dir="9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5400000">
            <a:off x="3605173" y="3742905"/>
            <a:ext cx="235801" cy="25193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innerShdw blurRad="63500" dist="50800" dir="9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梯形 43"/>
          <p:cNvSpPr/>
          <p:nvPr/>
        </p:nvSpPr>
        <p:spPr>
          <a:xfrm rot="12299302">
            <a:off x="3872737" y="5188355"/>
            <a:ext cx="467683" cy="156512"/>
          </a:xfrm>
          <a:custGeom>
            <a:avLst/>
            <a:gdLst>
              <a:gd name="connsiteX0" fmla="*/ 0 w 489380"/>
              <a:gd name="connsiteY0" fmla="*/ 170101 h 170101"/>
              <a:gd name="connsiteX1" fmla="*/ 77398 w 489380"/>
              <a:gd name="connsiteY1" fmla="*/ 0 h 170101"/>
              <a:gd name="connsiteX2" fmla="*/ 411982 w 489380"/>
              <a:gd name="connsiteY2" fmla="*/ 0 h 170101"/>
              <a:gd name="connsiteX3" fmla="*/ 489380 w 489380"/>
              <a:gd name="connsiteY3" fmla="*/ 170101 h 170101"/>
              <a:gd name="connsiteX4" fmla="*/ 0 w 489380"/>
              <a:gd name="connsiteY4" fmla="*/ 170101 h 170101"/>
              <a:gd name="connsiteX0" fmla="*/ 0 w 489380"/>
              <a:gd name="connsiteY0" fmla="*/ 179718 h 179718"/>
              <a:gd name="connsiteX1" fmla="*/ 169471 w 489380"/>
              <a:gd name="connsiteY1" fmla="*/ 0 h 179718"/>
              <a:gd name="connsiteX2" fmla="*/ 411982 w 489380"/>
              <a:gd name="connsiteY2" fmla="*/ 9617 h 179718"/>
              <a:gd name="connsiteX3" fmla="*/ 489380 w 489380"/>
              <a:gd name="connsiteY3" fmla="*/ 179718 h 179718"/>
              <a:gd name="connsiteX4" fmla="*/ 0 w 489380"/>
              <a:gd name="connsiteY4" fmla="*/ 179718 h 179718"/>
              <a:gd name="connsiteX0" fmla="*/ 0 w 489380"/>
              <a:gd name="connsiteY0" fmla="*/ 186686 h 186686"/>
              <a:gd name="connsiteX1" fmla="*/ 153431 w 489380"/>
              <a:gd name="connsiteY1" fmla="*/ 0 h 186686"/>
              <a:gd name="connsiteX2" fmla="*/ 411982 w 489380"/>
              <a:gd name="connsiteY2" fmla="*/ 16585 h 186686"/>
              <a:gd name="connsiteX3" fmla="*/ 489380 w 489380"/>
              <a:gd name="connsiteY3" fmla="*/ 186686 h 186686"/>
              <a:gd name="connsiteX4" fmla="*/ 0 w 489380"/>
              <a:gd name="connsiteY4" fmla="*/ 186686 h 186686"/>
              <a:gd name="connsiteX0" fmla="*/ 0 w 489380"/>
              <a:gd name="connsiteY0" fmla="*/ 186686 h 186686"/>
              <a:gd name="connsiteX1" fmla="*/ 153431 w 489380"/>
              <a:gd name="connsiteY1" fmla="*/ 0 h 186686"/>
              <a:gd name="connsiteX2" fmla="*/ 417453 w 489380"/>
              <a:gd name="connsiteY2" fmla="*/ 13542 h 186686"/>
              <a:gd name="connsiteX3" fmla="*/ 489380 w 489380"/>
              <a:gd name="connsiteY3" fmla="*/ 186686 h 186686"/>
              <a:gd name="connsiteX4" fmla="*/ 0 w 489380"/>
              <a:gd name="connsiteY4" fmla="*/ 186686 h 186686"/>
              <a:gd name="connsiteX0" fmla="*/ 0 w 467683"/>
              <a:gd name="connsiteY0" fmla="*/ 182567 h 186686"/>
              <a:gd name="connsiteX1" fmla="*/ 131734 w 467683"/>
              <a:gd name="connsiteY1" fmla="*/ 0 h 186686"/>
              <a:gd name="connsiteX2" fmla="*/ 395756 w 467683"/>
              <a:gd name="connsiteY2" fmla="*/ 13542 h 186686"/>
              <a:gd name="connsiteX3" fmla="*/ 467683 w 467683"/>
              <a:gd name="connsiteY3" fmla="*/ 186686 h 186686"/>
              <a:gd name="connsiteX4" fmla="*/ 0 w 467683"/>
              <a:gd name="connsiteY4" fmla="*/ 182567 h 18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683" h="186686">
                <a:moveTo>
                  <a:pt x="0" y="182567"/>
                </a:moveTo>
                <a:lnTo>
                  <a:pt x="131734" y="0"/>
                </a:lnTo>
                <a:lnTo>
                  <a:pt x="395756" y="13542"/>
                </a:lnTo>
                <a:lnTo>
                  <a:pt x="467683" y="186686"/>
                </a:lnTo>
                <a:lnTo>
                  <a:pt x="0" y="1825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3500" dist="50800" dir="9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>
            <a:off x="3924029" y="5274635"/>
            <a:ext cx="229765" cy="224771"/>
          </a:xfrm>
          <a:custGeom>
            <a:avLst/>
            <a:gdLst>
              <a:gd name="connsiteX0" fmla="*/ 0 w 235801"/>
              <a:gd name="connsiteY0" fmla="*/ 251930 h 251930"/>
              <a:gd name="connsiteX1" fmla="*/ 117901 w 235801"/>
              <a:gd name="connsiteY1" fmla="*/ 0 h 251930"/>
              <a:gd name="connsiteX2" fmla="*/ 235801 w 235801"/>
              <a:gd name="connsiteY2" fmla="*/ 251930 h 251930"/>
              <a:gd name="connsiteX3" fmla="*/ 0 w 235801"/>
              <a:gd name="connsiteY3" fmla="*/ 251930 h 251930"/>
              <a:gd name="connsiteX0" fmla="*/ 0 w 235801"/>
              <a:gd name="connsiteY0" fmla="*/ 236841 h 236841"/>
              <a:gd name="connsiteX1" fmla="*/ 108851 w 235801"/>
              <a:gd name="connsiteY1" fmla="*/ 0 h 236841"/>
              <a:gd name="connsiteX2" fmla="*/ 235801 w 235801"/>
              <a:gd name="connsiteY2" fmla="*/ 236841 h 236841"/>
              <a:gd name="connsiteX3" fmla="*/ 0 w 235801"/>
              <a:gd name="connsiteY3" fmla="*/ 236841 h 236841"/>
              <a:gd name="connsiteX0" fmla="*/ 0 w 229765"/>
              <a:gd name="connsiteY0" fmla="*/ 236841 h 236841"/>
              <a:gd name="connsiteX1" fmla="*/ 108851 w 229765"/>
              <a:gd name="connsiteY1" fmla="*/ 0 h 236841"/>
              <a:gd name="connsiteX2" fmla="*/ 229765 w 229765"/>
              <a:gd name="connsiteY2" fmla="*/ 233823 h 236841"/>
              <a:gd name="connsiteX3" fmla="*/ 0 w 229765"/>
              <a:gd name="connsiteY3" fmla="*/ 236841 h 236841"/>
              <a:gd name="connsiteX0" fmla="*/ 0 w 229765"/>
              <a:gd name="connsiteY0" fmla="*/ 230806 h 230806"/>
              <a:gd name="connsiteX1" fmla="*/ 108851 w 229765"/>
              <a:gd name="connsiteY1" fmla="*/ 0 h 230806"/>
              <a:gd name="connsiteX2" fmla="*/ 229765 w 229765"/>
              <a:gd name="connsiteY2" fmla="*/ 227788 h 230806"/>
              <a:gd name="connsiteX3" fmla="*/ 0 w 229765"/>
              <a:gd name="connsiteY3" fmla="*/ 230806 h 230806"/>
              <a:gd name="connsiteX0" fmla="*/ 0 w 229765"/>
              <a:gd name="connsiteY0" fmla="*/ 224771 h 224771"/>
              <a:gd name="connsiteX1" fmla="*/ 117907 w 229765"/>
              <a:gd name="connsiteY1" fmla="*/ 0 h 224771"/>
              <a:gd name="connsiteX2" fmla="*/ 229765 w 229765"/>
              <a:gd name="connsiteY2" fmla="*/ 221753 h 224771"/>
              <a:gd name="connsiteX3" fmla="*/ 0 w 229765"/>
              <a:gd name="connsiteY3" fmla="*/ 224771 h 224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765" h="224771">
                <a:moveTo>
                  <a:pt x="0" y="224771"/>
                </a:moveTo>
                <a:lnTo>
                  <a:pt x="117907" y="0"/>
                </a:lnTo>
                <a:lnTo>
                  <a:pt x="229765" y="221753"/>
                </a:lnTo>
                <a:lnTo>
                  <a:pt x="0" y="2247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innerShdw blurRad="63500" dist="50800" dir="9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4351589" y="197649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816040" y="345860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454676" y="494204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2000" dirty="0">
              <a:solidFill>
                <a:schemeClr val="bg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691186" y="1730270"/>
            <a:ext cx="1188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accent3"/>
                </a:solidFill>
                <a:effectLst>
                  <a:outerShdw blurRad="177800" dist="114300" dir="2700000" algn="tl">
                    <a:srgbClr val="000000">
                      <a:alpha val="43137"/>
                    </a:srgbClr>
                  </a:outerShdw>
                </a:effectLst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7200" dirty="0">
              <a:solidFill>
                <a:schemeClr val="accent3"/>
              </a:solidFill>
              <a:effectLst>
                <a:outerShdw blurRad="177800" dist="114300" dir="2700000" algn="tl">
                  <a:srgbClr val="000000">
                    <a:alpha val="43137"/>
                  </a:srgbClr>
                </a:outerShdw>
              </a:effectLst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8148798" y="3319089"/>
            <a:ext cx="1356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chemeClr val="accent3"/>
                </a:solidFill>
                <a:effectLst>
                  <a:outerShdw blurRad="177800" dist="1143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accent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dirty="0">
              <a:solidFill>
                <a:schemeClr val="accent5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613200" y="4765264"/>
            <a:ext cx="1382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7200">
                <a:solidFill>
                  <a:schemeClr val="accent3"/>
                </a:solidFill>
                <a:effectLst>
                  <a:outerShdw blurRad="177800" dist="1143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accent6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dirty="0">
              <a:solidFill>
                <a:schemeClr val="accent6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969536" y="418786"/>
            <a:ext cx="2954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层进关系图表</a:t>
            </a:r>
          </a:p>
        </p:txBody>
      </p:sp>
    </p:spTree>
    <p:extLst>
      <p:ext uri="{BB962C8B-B14F-4D97-AF65-F5344CB8AC3E}">
        <p14:creationId xmlns:p14="http://schemas.microsoft.com/office/powerpoint/2010/main" val="35837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椭圆 154"/>
          <p:cNvSpPr/>
          <p:nvPr/>
        </p:nvSpPr>
        <p:spPr>
          <a:xfrm>
            <a:off x="7614463" y="5685885"/>
            <a:ext cx="4051155" cy="918769"/>
          </a:xfrm>
          <a:prstGeom prst="ellipse">
            <a:avLst/>
          </a:prstGeom>
          <a:gradFill flip="none" rotWithShape="1">
            <a:gsLst>
              <a:gs pos="7000">
                <a:schemeClr val="bg1">
                  <a:lumMod val="5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2" name="组合 151"/>
          <p:cNvGrpSpPr/>
          <p:nvPr/>
        </p:nvGrpSpPr>
        <p:grpSpPr>
          <a:xfrm>
            <a:off x="5628769" y="3752845"/>
            <a:ext cx="2193925" cy="2162176"/>
            <a:chOff x="6026151" y="3973513"/>
            <a:chExt cx="2193925" cy="2162176"/>
          </a:xfrm>
          <a:scene3d>
            <a:camera prst="orthographicFront">
              <a:rot lat="0" lon="20099989" rev="0"/>
            </a:camera>
            <a:lightRig rig="threePt" dir="t"/>
          </a:scene3d>
        </p:grpSpPr>
        <p:sp>
          <p:nvSpPr>
            <p:cNvPr id="136" name="任意多边形 135"/>
            <p:cNvSpPr/>
            <p:nvPr/>
          </p:nvSpPr>
          <p:spPr>
            <a:xfrm rot="1800000" flipH="1">
              <a:off x="6026151" y="3973513"/>
              <a:ext cx="2193925" cy="1892300"/>
            </a:xfrm>
            <a:custGeom>
              <a:avLst/>
              <a:gdLst>
                <a:gd name="connsiteX0" fmla="*/ 553174 w 2193408"/>
                <a:gd name="connsiteY0" fmla="*/ 0 h 1890868"/>
                <a:gd name="connsiteX1" fmla="*/ 1640234 w 2193408"/>
                <a:gd name="connsiteY1" fmla="*/ 0 h 1890868"/>
                <a:gd name="connsiteX2" fmla="*/ 2193408 w 2193408"/>
                <a:gd name="connsiteY2" fmla="*/ 945434 h 1890868"/>
                <a:gd name="connsiteX3" fmla="*/ 1640234 w 2193408"/>
                <a:gd name="connsiteY3" fmla="*/ 1890868 h 1890868"/>
                <a:gd name="connsiteX4" fmla="*/ 553174 w 2193408"/>
                <a:gd name="connsiteY4" fmla="*/ 1890868 h 1890868"/>
                <a:gd name="connsiteX5" fmla="*/ 0 w 2193408"/>
                <a:gd name="connsiteY5" fmla="*/ 945434 h 189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3408" h="1890868">
                  <a:moveTo>
                    <a:pt x="553174" y="0"/>
                  </a:moveTo>
                  <a:lnTo>
                    <a:pt x="1640234" y="0"/>
                  </a:lnTo>
                  <a:lnTo>
                    <a:pt x="2193408" y="945434"/>
                  </a:lnTo>
                  <a:lnTo>
                    <a:pt x="1640234" y="1890868"/>
                  </a:lnTo>
                  <a:lnTo>
                    <a:pt x="553174" y="1890868"/>
                  </a:lnTo>
                  <a:lnTo>
                    <a:pt x="0" y="945434"/>
                  </a:lnTo>
                  <a:close/>
                </a:path>
              </a:pathLst>
            </a:custGeom>
            <a:solidFill>
              <a:sysClr val="window" lastClr="FFFFFF"/>
            </a:solidFill>
            <a:ln w="101600" cap="flat" cmpd="sng" algn="ctr">
              <a:solidFill>
                <a:schemeClr val="accent3"/>
              </a:solidFill>
              <a:prstDash val="solid"/>
              <a:miter lim="800000"/>
            </a:ln>
            <a:effectLst/>
            <a:sp3d extrusionH="508000"/>
          </p:spPr>
          <p:txBody>
            <a:bodyPr lIns="612000" tIns="288000" rIns="612000" bIns="288000"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 kern="0" dirty="0">
                <a:solidFill>
                  <a:prstClr val="white">
                    <a:lumMod val="50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43" name="任意多边形 142"/>
            <p:cNvSpPr/>
            <p:nvPr/>
          </p:nvSpPr>
          <p:spPr>
            <a:xfrm rot="1796991" flipH="1">
              <a:off x="7535864" y="4443414"/>
              <a:ext cx="484187" cy="1692275"/>
            </a:xfrm>
            <a:custGeom>
              <a:avLst/>
              <a:gdLst>
                <a:gd name="connsiteX0" fmla="*/ 483556 w 483556"/>
                <a:gd name="connsiteY0" fmla="*/ 0 h 1691016"/>
                <a:gd name="connsiteX1" fmla="*/ 483556 w 483556"/>
                <a:gd name="connsiteY1" fmla="*/ 1691016 h 1691016"/>
                <a:gd name="connsiteX2" fmla="*/ 0 w 483556"/>
                <a:gd name="connsiteY2" fmla="*/ 845508 h 16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556" h="1691016">
                  <a:moveTo>
                    <a:pt x="483556" y="0"/>
                  </a:moveTo>
                  <a:lnTo>
                    <a:pt x="483556" y="1691016"/>
                  </a:lnTo>
                  <a:lnTo>
                    <a:pt x="0" y="84550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p3d extrusionH="508000"/>
          </p:spPr>
          <p:txBody>
            <a:bodyPr lIns="0" tIns="0" rIns="36000" bIns="36000"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 rot="18000000">
              <a:off x="6493055" y="4721792"/>
              <a:ext cx="1415772" cy="584775"/>
            </a:xfrm>
            <a:prstGeom prst="rect">
              <a:avLst/>
            </a:prstGeom>
            <a:noFill/>
            <a:sp3d extrusionH="508000"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点击添加文字</a:t>
              </a:r>
            </a:p>
          </p:txBody>
        </p:sp>
        <p:sp>
          <p:nvSpPr>
            <p:cNvPr id="148" name="文本框 147"/>
            <p:cNvSpPr txBox="1"/>
            <p:nvPr/>
          </p:nvSpPr>
          <p:spPr>
            <a:xfrm rot="18000000">
              <a:off x="7387150" y="5013224"/>
              <a:ext cx="652743" cy="646331"/>
            </a:xfrm>
            <a:prstGeom prst="rect">
              <a:avLst/>
            </a:prstGeom>
            <a:noFill/>
            <a:sp3d extrusionH="508000"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02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1" name="组合 150"/>
          <p:cNvGrpSpPr/>
          <p:nvPr/>
        </p:nvGrpSpPr>
        <p:grpSpPr>
          <a:xfrm>
            <a:off x="4774693" y="1831971"/>
            <a:ext cx="1898650" cy="2181225"/>
            <a:chOff x="5133975" y="2033589"/>
            <a:chExt cx="1898650" cy="2181225"/>
          </a:xfrm>
          <a:scene3d>
            <a:camera prst="orthographicFront">
              <a:rot lat="0" lon="20099993" rev="0"/>
            </a:camera>
            <a:lightRig rig="threePt" dir="t"/>
          </a:scene3d>
        </p:grpSpPr>
        <p:sp>
          <p:nvSpPr>
            <p:cNvPr id="138" name="任意多边形 137"/>
            <p:cNvSpPr/>
            <p:nvPr/>
          </p:nvSpPr>
          <p:spPr>
            <a:xfrm>
              <a:off x="5133975" y="2033589"/>
              <a:ext cx="1898650" cy="2181225"/>
            </a:xfrm>
            <a:custGeom>
              <a:avLst/>
              <a:gdLst>
                <a:gd name="connsiteX0" fmla="*/ 951779 w 1899546"/>
                <a:gd name="connsiteY0" fmla="*/ 0 h 2181070"/>
                <a:gd name="connsiteX1" fmla="*/ 1893201 w 1899546"/>
                <a:gd name="connsiteY1" fmla="*/ 543530 h 2181070"/>
                <a:gd name="connsiteX2" fmla="*/ 1899546 w 1899546"/>
                <a:gd name="connsiteY2" fmla="*/ 1638887 h 2181070"/>
                <a:gd name="connsiteX3" fmla="*/ 947767 w 1899546"/>
                <a:gd name="connsiteY3" fmla="*/ 2181070 h 2181070"/>
                <a:gd name="connsiteX4" fmla="*/ 6345 w 1899546"/>
                <a:gd name="connsiteY4" fmla="*/ 1637540 h 2181070"/>
                <a:gd name="connsiteX5" fmla="*/ 0 w 1899546"/>
                <a:gd name="connsiteY5" fmla="*/ 542183 h 218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9546" h="2181070">
                  <a:moveTo>
                    <a:pt x="951779" y="0"/>
                  </a:moveTo>
                  <a:lnTo>
                    <a:pt x="1893201" y="543530"/>
                  </a:lnTo>
                  <a:lnTo>
                    <a:pt x="1899546" y="1638887"/>
                  </a:lnTo>
                  <a:lnTo>
                    <a:pt x="947767" y="2181070"/>
                  </a:lnTo>
                  <a:lnTo>
                    <a:pt x="6345" y="1637540"/>
                  </a:lnTo>
                  <a:lnTo>
                    <a:pt x="0" y="542183"/>
                  </a:lnTo>
                  <a:close/>
                </a:path>
              </a:pathLst>
            </a:custGeom>
            <a:solidFill>
              <a:sysClr val="window" lastClr="FFFFFF"/>
            </a:solidFill>
            <a:ln w="101600" cap="flat" cmpd="sng" algn="ctr">
              <a:solidFill>
                <a:schemeClr val="accent2"/>
              </a:solidFill>
              <a:prstDash val="solid"/>
              <a:miter lim="800000"/>
            </a:ln>
            <a:effectLst/>
            <a:sp3d extrusionH="508000"/>
          </p:spPr>
          <p:txBody>
            <a:bodyPr lIns="72000" tIns="612000" rIns="72000" bIns="720000"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 kern="0" dirty="0">
                <a:solidFill>
                  <a:prstClr val="white">
                    <a:lumMod val="50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44" name="等腰三角形 143"/>
            <p:cNvSpPr/>
            <p:nvPr/>
          </p:nvSpPr>
          <p:spPr>
            <a:xfrm>
              <a:off x="5246689" y="2127250"/>
              <a:ext cx="1690687" cy="482600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144000" anchor="ctr"/>
            <a:lstStyle/>
            <a:p>
              <a:pPr algn="ctr">
                <a:defRPr/>
              </a:pPr>
              <a:endParaRPr lang="zh-CN" altLang="en-US" sz="2400" dirty="0">
                <a:latin typeface="Broadway" panose="04040905080B02020502" pitchFamily="82" charset="0"/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5388114" y="2738771"/>
              <a:ext cx="1415772" cy="584775"/>
            </a:xfrm>
            <a:prstGeom prst="rect">
              <a:avLst/>
            </a:prstGeom>
            <a:noFill/>
            <a:sp3d extrusionH="508000"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点击添加文字</a:t>
              </a: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5757831" y="2080644"/>
              <a:ext cx="652743" cy="646331"/>
            </a:xfrm>
            <a:prstGeom prst="rect">
              <a:avLst/>
            </a:prstGeom>
            <a:noFill/>
            <a:sp3d extrusionH="508000"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01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扩散关系图表</a:t>
            </a: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8707124" y="3784423"/>
            <a:ext cx="1941992" cy="2556000"/>
            <a:chOff x="7414344" y="3459928"/>
            <a:chExt cx="647701" cy="852488"/>
          </a:xfrm>
          <a:effectLst/>
        </p:grpSpPr>
        <p:sp>
          <p:nvSpPr>
            <p:cNvPr id="20" name="Freeform 386"/>
            <p:cNvSpPr>
              <a:spLocks/>
            </p:cNvSpPr>
            <p:nvPr/>
          </p:nvSpPr>
          <p:spPr bwMode="auto">
            <a:xfrm>
              <a:off x="7847732" y="3899666"/>
              <a:ext cx="4763" cy="1588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1 h 1"/>
                <a:gd name="T4" fmla="*/ 0 w 3"/>
                <a:gd name="T5" fmla="*/ 0 h 1"/>
                <a:gd name="T6" fmla="*/ 1 w 3"/>
                <a:gd name="T7" fmla="*/ 1 h 1"/>
                <a:gd name="T8" fmla="*/ 1 w 3"/>
                <a:gd name="T9" fmla="*/ 1 h 1"/>
                <a:gd name="T10" fmla="*/ 3 w 3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87"/>
            <p:cNvSpPr>
              <a:spLocks/>
            </p:cNvSpPr>
            <p:nvPr/>
          </p:nvSpPr>
          <p:spPr bwMode="auto">
            <a:xfrm>
              <a:off x="7850907" y="3904428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88"/>
            <p:cNvSpPr>
              <a:spLocks/>
            </p:cNvSpPr>
            <p:nvPr/>
          </p:nvSpPr>
          <p:spPr bwMode="auto">
            <a:xfrm>
              <a:off x="8020770" y="387744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89"/>
            <p:cNvSpPr>
              <a:spLocks/>
            </p:cNvSpPr>
            <p:nvPr/>
          </p:nvSpPr>
          <p:spPr bwMode="auto">
            <a:xfrm>
              <a:off x="8014420" y="3886966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90"/>
            <p:cNvSpPr>
              <a:spLocks/>
            </p:cNvSpPr>
            <p:nvPr/>
          </p:nvSpPr>
          <p:spPr bwMode="auto">
            <a:xfrm>
              <a:off x="8016007" y="3890141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91"/>
            <p:cNvSpPr>
              <a:spLocks noEditPoints="1"/>
            </p:cNvSpPr>
            <p:nvPr/>
          </p:nvSpPr>
          <p:spPr bwMode="auto">
            <a:xfrm>
              <a:off x="7820745" y="3459928"/>
              <a:ext cx="241300" cy="768350"/>
            </a:xfrm>
            <a:custGeom>
              <a:avLst/>
              <a:gdLst>
                <a:gd name="T0" fmla="*/ 101 w 156"/>
                <a:gd name="T1" fmla="*/ 74 h 497"/>
                <a:gd name="T2" fmla="*/ 94 w 156"/>
                <a:gd name="T3" fmla="*/ 54 h 497"/>
                <a:gd name="T4" fmla="*/ 100 w 156"/>
                <a:gd name="T5" fmla="*/ 35 h 497"/>
                <a:gd name="T6" fmla="*/ 84 w 156"/>
                <a:gd name="T7" fmla="*/ 2 h 497"/>
                <a:gd name="T8" fmla="*/ 63 w 156"/>
                <a:gd name="T9" fmla="*/ 3 h 497"/>
                <a:gd name="T10" fmla="*/ 48 w 156"/>
                <a:gd name="T11" fmla="*/ 34 h 497"/>
                <a:gd name="T12" fmla="*/ 51 w 156"/>
                <a:gd name="T13" fmla="*/ 50 h 497"/>
                <a:gd name="T14" fmla="*/ 55 w 156"/>
                <a:gd name="T15" fmla="*/ 58 h 497"/>
                <a:gd name="T16" fmla="*/ 58 w 156"/>
                <a:gd name="T17" fmla="*/ 72 h 497"/>
                <a:gd name="T18" fmla="*/ 50 w 156"/>
                <a:gd name="T19" fmla="*/ 80 h 497"/>
                <a:gd name="T20" fmla="*/ 17 w 156"/>
                <a:gd name="T21" fmla="*/ 96 h 497"/>
                <a:gd name="T22" fmla="*/ 4 w 156"/>
                <a:gd name="T23" fmla="*/ 199 h 497"/>
                <a:gd name="T24" fmla="*/ 0 w 156"/>
                <a:gd name="T25" fmla="*/ 256 h 497"/>
                <a:gd name="T26" fmla="*/ 2 w 156"/>
                <a:gd name="T27" fmla="*/ 263 h 497"/>
                <a:gd name="T28" fmla="*/ 1 w 156"/>
                <a:gd name="T29" fmla="*/ 273 h 497"/>
                <a:gd name="T30" fmla="*/ 15 w 156"/>
                <a:gd name="T31" fmla="*/ 293 h 497"/>
                <a:gd name="T32" fmla="*/ 26 w 156"/>
                <a:gd name="T33" fmla="*/ 340 h 497"/>
                <a:gd name="T34" fmla="*/ 31 w 156"/>
                <a:gd name="T35" fmla="*/ 466 h 497"/>
                <a:gd name="T36" fmla="*/ 18 w 156"/>
                <a:gd name="T37" fmla="*/ 477 h 497"/>
                <a:gd name="T38" fmla="*/ 19 w 156"/>
                <a:gd name="T39" fmla="*/ 493 h 497"/>
                <a:gd name="T40" fmla="*/ 67 w 156"/>
                <a:gd name="T41" fmla="*/ 484 h 497"/>
                <a:gd name="T42" fmla="*/ 67 w 156"/>
                <a:gd name="T43" fmla="*/ 467 h 497"/>
                <a:gd name="T44" fmla="*/ 67 w 156"/>
                <a:gd name="T45" fmla="*/ 326 h 497"/>
                <a:gd name="T46" fmla="*/ 80 w 156"/>
                <a:gd name="T47" fmla="*/ 385 h 497"/>
                <a:gd name="T48" fmla="*/ 75 w 156"/>
                <a:gd name="T49" fmla="*/ 466 h 497"/>
                <a:gd name="T50" fmla="*/ 77 w 156"/>
                <a:gd name="T51" fmla="*/ 469 h 497"/>
                <a:gd name="T52" fmla="*/ 79 w 156"/>
                <a:gd name="T53" fmla="*/ 490 h 497"/>
                <a:gd name="T54" fmla="*/ 109 w 156"/>
                <a:gd name="T55" fmla="*/ 492 h 497"/>
                <a:gd name="T56" fmla="*/ 105 w 156"/>
                <a:gd name="T57" fmla="*/ 469 h 497"/>
                <a:gd name="T58" fmla="*/ 107 w 156"/>
                <a:gd name="T59" fmla="*/ 467 h 497"/>
                <a:gd name="T60" fmla="*/ 138 w 156"/>
                <a:gd name="T61" fmla="*/ 285 h 497"/>
                <a:gd name="T62" fmla="*/ 151 w 156"/>
                <a:gd name="T63" fmla="*/ 271 h 497"/>
                <a:gd name="T64" fmla="*/ 152 w 156"/>
                <a:gd name="T65" fmla="*/ 255 h 497"/>
                <a:gd name="T66" fmla="*/ 140 w 156"/>
                <a:gd name="T67" fmla="*/ 89 h 497"/>
                <a:gd name="T68" fmla="*/ 28 w 156"/>
                <a:gd name="T69" fmla="*/ 267 h 497"/>
                <a:gd name="T70" fmla="*/ 15 w 156"/>
                <a:gd name="T71" fmla="*/ 277 h 497"/>
                <a:gd name="T72" fmla="*/ 15 w 156"/>
                <a:gd name="T73" fmla="*/ 277 h 497"/>
                <a:gd name="T74" fmla="*/ 11 w 156"/>
                <a:gd name="T75" fmla="*/ 281 h 497"/>
                <a:gd name="T76" fmla="*/ 17 w 156"/>
                <a:gd name="T77" fmla="*/ 283 h 497"/>
                <a:gd name="T78" fmla="*/ 20 w 156"/>
                <a:gd name="T79" fmla="*/ 284 h 497"/>
                <a:gd name="T80" fmla="*/ 19 w 156"/>
                <a:gd name="T81" fmla="*/ 283 h 497"/>
                <a:gd name="T82" fmla="*/ 22 w 156"/>
                <a:gd name="T83" fmla="*/ 283 h 497"/>
                <a:gd name="T84" fmla="*/ 22 w 156"/>
                <a:gd name="T85" fmla="*/ 290 h 497"/>
                <a:gd name="T86" fmla="*/ 8 w 156"/>
                <a:gd name="T87" fmla="*/ 277 h 497"/>
                <a:gd name="T88" fmla="*/ 129 w 156"/>
                <a:gd name="T89" fmla="*/ 270 h 497"/>
                <a:gd name="T90" fmla="*/ 122 w 156"/>
                <a:gd name="T91" fmla="*/ 27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6" h="497">
                  <a:moveTo>
                    <a:pt x="140" y="88"/>
                  </a:moveTo>
                  <a:cubicBezTo>
                    <a:pt x="139" y="87"/>
                    <a:pt x="139" y="87"/>
                    <a:pt x="139" y="87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6" y="53"/>
                    <a:pt x="97" y="52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02" y="42"/>
                    <a:pt x="102" y="38"/>
                    <a:pt x="100" y="35"/>
                  </a:cubicBezTo>
                  <a:cubicBezTo>
                    <a:pt x="101" y="22"/>
                    <a:pt x="99" y="13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0" y="6"/>
                    <a:pt x="87" y="4"/>
                    <a:pt x="84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7" y="0"/>
                    <a:pt x="71" y="0"/>
                    <a:pt x="64" y="3"/>
                  </a:cubicBezTo>
                  <a:cubicBezTo>
                    <a:pt x="64" y="3"/>
                    <a:pt x="63" y="3"/>
                    <a:pt x="63" y="3"/>
                  </a:cubicBezTo>
                  <a:cubicBezTo>
                    <a:pt x="57" y="7"/>
                    <a:pt x="53" y="12"/>
                    <a:pt x="50" y="17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8" y="22"/>
                    <a:pt x="47" y="28"/>
                    <a:pt x="48" y="34"/>
                  </a:cubicBezTo>
                  <a:cubicBezTo>
                    <a:pt x="47" y="36"/>
                    <a:pt x="47" y="40"/>
                    <a:pt x="48" y="45"/>
                  </a:cubicBezTo>
                  <a:cubicBezTo>
                    <a:pt x="48" y="45"/>
                    <a:pt x="48" y="45"/>
                    <a:pt x="48" y="46"/>
                  </a:cubicBezTo>
                  <a:cubicBezTo>
                    <a:pt x="49" y="48"/>
                    <a:pt x="50" y="49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2"/>
                    <a:pt x="52" y="53"/>
                    <a:pt x="53" y="53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61"/>
                    <a:pt x="57" y="64"/>
                    <a:pt x="58" y="67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3"/>
                    <a:pt x="17" y="94"/>
                    <a:pt x="17" y="94"/>
                  </a:cubicBezTo>
                  <a:cubicBezTo>
                    <a:pt x="17" y="95"/>
                    <a:pt x="17" y="95"/>
                    <a:pt x="17" y="96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2" y="119"/>
                    <a:pt x="9" y="137"/>
                    <a:pt x="9" y="157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55"/>
                    <a:pt x="0" y="256"/>
                    <a:pt x="0" y="256"/>
                  </a:cubicBezTo>
                  <a:cubicBezTo>
                    <a:pt x="0" y="257"/>
                    <a:pt x="1" y="257"/>
                    <a:pt x="1" y="257"/>
                  </a:cubicBezTo>
                  <a:cubicBezTo>
                    <a:pt x="1" y="261"/>
                    <a:pt x="1" y="261"/>
                    <a:pt x="1" y="261"/>
                  </a:cubicBezTo>
                  <a:cubicBezTo>
                    <a:pt x="1" y="262"/>
                    <a:pt x="1" y="262"/>
                    <a:pt x="2" y="263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2"/>
                    <a:pt x="0" y="273"/>
                    <a:pt x="1" y="273"/>
                  </a:cubicBezTo>
                  <a:cubicBezTo>
                    <a:pt x="6" y="287"/>
                    <a:pt x="6" y="287"/>
                    <a:pt x="6" y="287"/>
                  </a:cubicBezTo>
                  <a:cubicBezTo>
                    <a:pt x="7" y="287"/>
                    <a:pt x="7" y="287"/>
                    <a:pt x="7" y="288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5" y="293"/>
                    <a:pt x="16" y="293"/>
                    <a:pt x="16" y="293"/>
                  </a:cubicBezTo>
                  <a:cubicBezTo>
                    <a:pt x="22" y="296"/>
                    <a:pt x="22" y="296"/>
                    <a:pt x="22" y="296"/>
                  </a:cubicBezTo>
                  <a:cubicBezTo>
                    <a:pt x="22" y="311"/>
                    <a:pt x="24" y="326"/>
                    <a:pt x="26" y="340"/>
                  </a:cubicBezTo>
                  <a:cubicBezTo>
                    <a:pt x="31" y="403"/>
                    <a:pt x="31" y="403"/>
                    <a:pt x="31" y="403"/>
                  </a:cubicBezTo>
                  <a:cubicBezTo>
                    <a:pt x="31" y="465"/>
                    <a:pt x="31" y="465"/>
                    <a:pt x="31" y="465"/>
                  </a:cubicBezTo>
                  <a:cubicBezTo>
                    <a:pt x="31" y="465"/>
                    <a:pt x="31" y="466"/>
                    <a:pt x="31" y="466"/>
                  </a:cubicBezTo>
                  <a:cubicBezTo>
                    <a:pt x="31" y="466"/>
                    <a:pt x="32" y="467"/>
                    <a:pt x="32" y="467"/>
                  </a:cubicBezTo>
                  <a:cubicBezTo>
                    <a:pt x="29" y="472"/>
                    <a:pt x="25" y="475"/>
                    <a:pt x="19" y="477"/>
                  </a:cubicBezTo>
                  <a:cubicBezTo>
                    <a:pt x="18" y="477"/>
                    <a:pt x="18" y="477"/>
                    <a:pt x="18" y="477"/>
                  </a:cubicBezTo>
                  <a:cubicBezTo>
                    <a:pt x="12" y="480"/>
                    <a:pt x="9" y="483"/>
                    <a:pt x="9" y="485"/>
                  </a:cubicBezTo>
                  <a:cubicBezTo>
                    <a:pt x="9" y="488"/>
                    <a:pt x="12" y="491"/>
                    <a:pt x="19" y="493"/>
                  </a:cubicBezTo>
                  <a:cubicBezTo>
                    <a:pt x="19" y="493"/>
                    <a:pt x="19" y="493"/>
                    <a:pt x="19" y="493"/>
                  </a:cubicBezTo>
                  <a:cubicBezTo>
                    <a:pt x="30" y="495"/>
                    <a:pt x="40" y="493"/>
                    <a:pt x="49" y="488"/>
                  </a:cubicBezTo>
                  <a:cubicBezTo>
                    <a:pt x="65" y="485"/>
                    <a:pt x="65" y="485"/>
                    <a:pt x="65" y="485"/>
                  </a:cubicBezTo>
                  <a:cubicBezTo>
                    <a:pt x="66" y="484"/>
                    <a:pt x="66" y="484"/>
                    <a:pt x="67" y="484"/>
                  </a:cubicBezTo>
                  <a:cubicBezTo>
                    <a:pt x="67" y="483"/>
                    <a:pt x="67" y="482"/>
                    <a:pt x="67" y="482"/>
                  </a:cubicBezTo>
                  <a:cubicBezTo>
                    <a:pt x="67" y="468"/>
                    <a:pt x="67" y="468"/>
                    <a:pt x="67" y="468"/>
                  </a:cubicBezTo>
                  <a:cubicBezTo>
                    <a:pt x="67" y="467"/>
                    <a:pt x="67" y="467"/>
                    <a:pt x="67" y="467"/>
                  </a:cubicBezTo>
                  <a:cubicBezTo>
                    <a:pt x="68" y="466"/>
                    <a:pt x="68" y="466"/>
                    <a:pt x="68" y="465"/>
                  </a:cubicBezTo>
                  <a:cubicBezTo>
                    <a:pt x="69" y="429"/>
                    <a:pt x="68" y="395"/>
                    <a:pt x="63" y="363"/>
                  </a:cubicBezTo>
                  <a:cubicBezTo>
                    <a:pt x="67" y="326"/>
                    <a:pt x="67" y="326"/>
                    <a:pt x="67" y="326"/>
                  </a:cubicBezTo>
                  <a:cubicBezTo>
                    <a:pt x="75" y="293"/>
                    <a:pt x="75" y="293"/>
                    <a:pt x="75" y="293"/>
                  </a:cubicBezTo>
                  <a:cubicBezTo>
                    <a:pt x="76" y="302"/>
                    <a:pt x="77" y="310"/>
                    <a:pt x="80" y="317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5" y="435"/>
                    <a:pt x="75" y="435"/>
                    <a:pt x="75" y="435"/>
                  </a:cubicBezTo>
                  <a:cubicBezTo>
                    <a:pt x="75" y="435"/>
                    <a:pt x="75" y="435"/>
                    <a:pt x="75" y="436"/>
                  </a:cubicBezTo>
                  <a:cubicBezTo>
                    <a:pt x="77" y="446"/>
                    <a:pt x="77" y="456"/>
                    <a:pt x="75" y="466"/>
                  </a:cubicBezTo>
                  <a:cubicBezTo>
                    <a:pt x="75" y="466"/>
                    <a:pt x="75" y="467"/>
                    <a:pt x="75" y="468"/>
                  </a:cubicBezTo>
                  <a:cubicBezTo>
                    <a:pt x="75" y="468"/>
                    <a:pt x="76" y="468"/>
                    <a:pt x="76" y="469"/>
                  </a:cubicBezTo>
                  <a:cubicBezTo>
                    <a:pt x="77" y="469"/>
                    <a:pt x="77" y="469"/>
                    <a:pt x="77" y="469"/>
                  </a:cubicBezTo>
                  <a:cubicBezTo>
                    <a:pt x="77" y="478"/>
                    <a:pt x="77" y="478"/>
                    <a:pt x="77" y="478"/>
                  </a:cubicBezTo>
                  <a:cubicBezTo>
                    <a:pt x="77" y="478"/>
                    <a:pt x="77" y="478"/>
                    <a:pt x="77" y="478"/>
                  </a:cubicBezTo>
                  <a:cubicBezTo>
                    <a:pt x="79" y="490"/>
                    <a:pt x="79" y="490"/>
                    <a:pt x="79" y="490"/>
                  </a:cubicBezTo>
                  <a:cubicBezTo>
                    <a:pt x="79" y="490"/>
                    <a:pt x="79" y="491"/>
                    <a:pt x="80" y="491"/>
                  </a:cubicBezTo>
                  <a:cubicBezTo>
                    <a:pt x="80" y="491"/>
                    <a:pt x="80" y="492"/>
                    <a:pt x="81" y="492"/>
                  </a:cubicBezTo>
                  <a:cubicBezTo>
                    <a:pt x="91" y="497"/>
                    <a:pt x="100" y="497"/>
                    <a:pt x="109" y="492"/>
                  </a:cubicBezTo>
                  <a:cubicBezTo>
                    <a:pt x="109" y="491"/>
                    <a:pt x="110" y="491"/>
                    <a:pt x="110" y="491"/>
                  </a:cubicBezTo>
                  <a:cubicBezTo>
                    <a:pt x="112" y="487"/>
                    <a:pt x="111" y="482"/>
                    <a:pt x="106" y="476"/>
                  </a:cubicBezTo>
                  <a:cubicBezTo>
                    <a:pt x="105" y="469"/>
                    <a:pt x="105" y="469"/>
                    <a:pt x="105" y="469"/>
                  </a:cubicBezTo>
                  <a:cubicBezTo>
                    <a:pt x="105" y="469"/>
                    <a:pt x="105" y="469"/>
                    <a:pt x="105" y="469"/>
                  </a:cubicBezTo>
                  <a:cubicBezTo>
                    <a:pt x="106" y="469"/>
                    <a:pt x="106" y="468"/>
                    <a:pt x="106" y="468"/>
                  </a:cubicBezTo>
                  <a:cubicBezTo>
                    <a:pt x="107" y="468"/>
                    <a:pt x="107" y="467"/>
                    <a:pt x="107" y="467"/>
                  </a:cubicBezTo>
                  <a:cubicBezTo>
                    <a:pt x="114" y="441"/>
                    <a:pt x="117" y="410"/>
                    <a:pt x="117" y="374"/>
                  </a:cubicBezTo>
                  <a:cubicBezTo>
                    <a:pt x="127" y="289"/>
                    <a:pt x="127" y="289"/>
                    <a:pt x="127" y="289"/>
                  </a:cubicBezTo>
                  <a:cubicBezTo>
                    <a:pt x="130" y="289"/>
                    <a:pt x="134" y="288"/>
                    <a:pt x="138" y="285"/>
                  </a:cubicBezTo>
                  <a:cubicBezTo>
                    <a:pt x="139" y="284"/>
                    <a:pt x="141" y="283"/>
                    <a:pt x="143" y="281"/>
                  </a:cubicBezTo>
                  <a:cubicBezTo>
                    <a:pt x="145" y="281"/>
                    <a:pt x="146" y="280"/>
                    <a:pt x="148" y="279"/>
                  </a:cubicBezTo>
                  <a:cubicBezTo>
                    <a:pt x="149" y="277"/>
                    <a:pt x="150" y="274"/>
                    <a:pt x="151" y="271"/>
                  </a:cubicBezTo>
                  <a:cubicBezTo>
                    <a:pt x="151" y="271"/>
                    <a:pt x="151" y="270"/>
                    <a:pt x="151" y="270"/>
                  </a:cubicBezTo>
                  <a:cubicBezTo>
                    <a:pt x="151" y="255"/>
                    <a:pt x="151" y="255"/>
                    <a:pt x="151" y="255"/>
                  </a:cubicBezTo>
                  <a:cubicBezTo>
                    <a:pt x="152" y="255"/>
                    <a:pt x="152" y="255"/>
                    <a:pt x="152" y="255"/>
                  </a:cubicBezTo>
                  <a:cubicBezTo>
                    <a:pt x="152" y="255"/>
                    <a:pt x="153" y="254"/>
                    <a:pt x="153" y="254"/>
                  </a:cubicBezTo>
                  <a:cubicBezTo>
                    <a:pt x="156" y="224"/>
                    <a:pt x="156" y="198"/>
                    <a:pt x="153" y="176"/>
                  </a:cubicBezTo>
                  <a:cubicBezTo>
                    <a:pt x="150" y="143"/>
                    <a:pt x="146" y="114"/>
                    <a:pt x="140" y="89"/>
                  </a:cubicBezTo>
                  <a:cubicBezTo>
                    <a:pt x="140" y="88"/>
                    <a:pt x="140" y="88"/>
                    <a:pt x="140" y="88"/>
                  </a:cubicBezTo>
                  <a:close/>
                  <a:moveTo>
                    <a:pt x="29" y="264"/>
                  </a:moveTo>
                  <a:cubicBezTo>
                    <a:pt x="28" y="267"/>
                    <a:pt x="28" y="267"/>
                    <a:pt x="28" y="267"/>
                  </a:cubicBezTo>
                  <a:cubicBezTo>
                    <a:pt x="28" y="266"/>
                    <a:pt x="28" y="266"/>
                    <a:pt x="29" y="265"/>
                  </a:cubicBezTo>
                  <a:cubicBezTo>
                    <a:pt x="29" y="264"/>
                    <a:pt x="29" y="264"/>
                    <a:pt x="29" y="264"/>
                  </a:cubicBezTo>
                  <a:close/>
                  <a:moveTo>
                    <a:pt x="15" y="277"/>
                  </a:moveTo>
                  <a:cubicBezTo>
                    <a:pt x="14" y="276"/>
                    <a:pt x="14" y="275"/>
                    <a:pt x="14" y="274"/>
                  </a:cubicBezTo>
                  <a:cubicBezTo>
                    <a:pt x="14" y="274"/>
                    <a:pt x="14" y="273"/>
                    <a:pt x="15" y="273"/>
                  </a:cubicBezTo>
                  <a:cubicBezTo>
                    <a:pt x="14" y="274"/>
                    <a:pt x="14" y="275"/>
                    <a:pt x="15" y="277"/>
                  </a:cubicBezTo>
                  <a:close/>
                  <a:moveTo>
                    <a:pt x="8" y="277"/>
                  </a:moveTo>
                  <a:cubicBezTo>
                    <a:pt x="9" y="277"/>
                    <a:pt x="9" y="277"/>
                    <a:pt x="9" y="277"/>
                  </a:cubicBezTo>
                  <a:cubicBezTo>
                    <a:pt x="9" y="278"/>
                    <a:pt x="10" y="279"/>
                    <a:pt x="11" y="281"/>
                  </a:cubicBezTo>
                  <a:cubicBezTo>
                    <a:pt x="11" y="281"/>
                    <a:pt x="12" y="282"/>
                    <a:pt x="12" y="282"/>
                  </a:cubicBezTo>
                  <a:cubicBezTo>
                    <a:pt x="13" y="282"/>
                    <a:pt x="13" y="282"/>
                    <a:pt x="14" y="282"/>
                  </a:cubicBezTo>
                  <a:cubicBezTo>
                    <a:pt x="15" y="282"/>
                    <a:pt x="16" y="282"/>
                    <a:pt x="17" y="283"/>
                  </a:cubicBezTo>
                  <a:cubicBezTo>
                    <a:pt x="17" y="283"/>
                    <a:pt x="18" y="283"/>
                    <a:pt x="18" y="283"/>
                  </a:cubicBezTo>
                  <a:cubicBezTo>
                    <a:pt x="18" y="283"/>
                    <a:pt x="19" y="283"/>
                    <a:pt x="19" y="283"/>
                  </a:cubicBezTo>
                  <a:cubicBezTo>
                    <a:pt x="20" y="284"/>
                    <a:pt x="20" y="284"/>
                    <a:pt x="20" y="284"/>
                  </a:cubicBezTo>
                  <a:cubicBezTo>
                    <a:pt x="20" y="283"/>
                    <a:pt x="20" y="283"/>
                    <a:pt x="20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20" y="283"/>
                    <a:pt x="20" y="283"/>
                    <a:pt x="20" y="283"/>
                  </a:cubicBezTo>
                  <a:cubicBezTo>
                    <a:pt x="21" y="283"/>
                    <a:pt x="21" y="283"/>
                    <a:pt x="21" y="283"/>
                  </a:cubicBezTo>
                  <a:cubicBezTo>
                    <a:pt x="21" y="283"/>
                    <a:pt x="22" y="283"/>
                    <a:pt x="22" y="283"/>
                  </a:cubicBezTo>
                  <a:cubicBezTo>
                    <a:pt x="22" y="283"/>
                    <a:pt x="22" y="283"/>
                    <a:pt x="22" y="283"/>
                  </a:cubicBezTo>
                  <a:cubicBezTo>
                    <a:pt x="22" y="284"/>
                    <a:pt x="22" y="285"/>
                    <a:pt x="22" y="285"/>
                  </a:cubicBezTo>
                  <a:cubicBezTo>
                    <a:pt x="22" y="287"/>
                    <a:pt x="22" y="288"/>
                    <a:pt x="22" y="290"/>
                  </a:cubicBezTo>
                  <a:cubicBezTo>
                    <a:pt x="18" y="288"/>
                    <a:pt x="18" y="288"/>
                    <a:pt x="18" y="288"/>
                  </a:cubicBezTo>
                  <a:cubicBezTo>
                    <a:pt x="11" y="284"/>
                    <a:pt x="11" y="284"/>
                    <a:pt x="11" y="284"/>
                  </a:cubicBezTo>
                  <a:cubicBezTo>
                    <a:pt x="8" y="277"/>
                    <a:pt x="8" y="277"/>
                    <a:pt x="8" y="277"/>
                  </a:cubicBezTo>
                  <a:close/>
                  <a:moveTo>
                    <a:pt x="127" y="264"/>
                  </a:moveTo>
                  <a:cubicBezTo>
                    <a:pt x="132" y="265"/>
                    <a:pt x="132" y="265"/>
                    <a:pt x="132" y="265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29" y="274"/>
                    <a:pt x="129" y="277"/>
                    <a:pt x="127" y="279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22" y="278"/>
                    <a:pt x="122" y="278"/>
                    <a:pt x="122" y="278"/>
                  </a:cubicBezTo>
                  <a:cubicBezTo>
                    <a:pt x="123" y="278"/>
                    <a:pt x="124" y="277"/>
                    <a:pt x="125" y="276"/>
                  </a:cubicBezTo>
                  <a:cubicBezTo>
                    <a:pt x="127" y="273"/>
                    <a:pt x="128" y="269"/>
                    <a:pt x="127" y="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92"/>
            <p:cNvSpPr>
              <a:spLocks/>
            </p:cNvSpPr>
            <p:nvPr/>
          </p:nvSpPr>
          <p:spPr bwMode="auto">
            <a:xfrm>
              <a:off x="8009657" y="3598041"/>
              <a:ext cx="33338" cy="247650"/>
            </a:xfrm>
            <a:custGeom>
              <a:avLst/>
              <a:gdLst>
                <a:gd name="T0" fmla="*/ 16 w 22"/>
                <a:gd name="T1" fmla="*/ 1 h 160"/>
                <a:gd name="T2" fmla="*/ 13 w 22"/>
                <a:gd name="T3" fmla="*/ 0 h 160"/>
                <a:gd name="T4" fmla="*/ 0 w 22"/>
                <a:gd name="T5" fmla="*/ 72 h 160"/>
                <a:gd name="T6" fmla="*/ 6 w 22"/>
                <a:gd name="T7" fmla="*/ 119 h 160"/>
                <a:gd name="T8" fmla="*/ 8 w 22"/>
                <a:gd name="T9" fmla="*/ 160 h 160"/>
                <a:gd name="T10" fmla="*/ 20 w 22"/>
                <a:gd name="T11" fmla="*/ 156 h 160"/>
                <a:gd name="T12" fmla="*/ 18 w 22"/>
                <a:gd name="T13" fmla="*/ 99 h 160"/>
                <a:gd name="T14" fmla="*/ 16 w 22"/>
                <a:gd name="T15" fmla="*/ 58 h 160"/>
                <a:gd name="T16" fmla="*/ 16 w 22"/>
                <a:gd name="T1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60">
                  <a:moveTo>
                    <a:pt x="16" y="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21"/>
                    <a:pt x="2" y="45"/>
                    <a:pt x="0" y="72"/>
                  </a:cubicBezTo>
                  <a:cubicBezTo>
                    <a:pt x="5" y="82"/>
                    <a:pt x="7" y="97"/>
                    <a:pt x="6" y="119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22" y="137"/>
                    <a:pt x="21" y="118"/>
                    <a:pt x="18" y="9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93"/>
            <p:cNvSpPr>
              <a:spLocks/>
            </p:cNvSpPr>
            <p:nvPr/>
          </p:nvSpPr>
          <p:spPr bwMode="auto">
            <a:xfrm>
              <a:off x="7860432" y="3577403"/>
              <a:ext cx="155575" cy="646113"/>
            </a:xfrm>
            <a:custGeom>
              <a:avLst/>
              <a:gdLst>
                <a:gd name="T0" fmla="*/ 87 w 100"/>
                <a:gd name="T1" fmla="*/ 10 h 418"/>
                <a:gd name="T2" fmla="*/ 74 w 100"/>
                <a:gd name="T3" fmla="*/ 0 h 418"/>
                <a:gd name="T4" fmla="*/ 78 w 100"/>
                <a:gd name="T5" fmla="*/ 14 h 418"/>
                <a:gd name="T6" fmla="*/ 49 w 100"/>
                <a:gd name="T7" fmla="*/ 92 h 418"/>
                <a:gd name="T8" fmla="*/ 48 w 100"/>
                <a:gd name="T9" fmla="*/ 94 h 418"/>
                <a:gd name="T10" fmla="*/ 49 w 100"/>
                <a:gd name="T11" fmla="*/ 90 h 418"/>
                <a:gd name="T12" fmla="*/ 57 w 100"/>
                <a:gd name="T13" fmla="*/ 51 h 418"/>
                <a:gd name="T14" fmla="*/ 55 w 100"/>
                <a:gd name="T15" fmla="*/ 18 h 418"/>
                <a:gd name="T16" fmla="*/ 50 w 100"/>
                <a:gd name="T17" fmla="*/ 11 h 418"/>
                <a:gd name="T18" fmla="*/ 53 w 100"/>
                <a:gd name="T19" fmla="*/ 17 h 418"/>
                <a:gd name="T20" fmla="*/ 49 w 100"/>
                <a:gd name="T21" fmla="*/ 83 h 418"/>
                <a:gd name="T22" fmla="*/ 47 w 100"/>
                <a:gd name="T23" fmla="*/ 86 h 418"/>
                <a:gd name="T24" fmla="*/ 15 w 100"/>
                <a:gd name="T25" fmla="*/ 25 h 418"/>
                <a:gd name="T26" fmla="*/ 17 w 100"/>
                <a:gd name="T27" fmla="*/ 15 h 418"/>
                <a:gd name="T28" fmla="*/ 20 w 100"/>
                <a:gd name="T29" fmla="*/ 9 h 418"/>
                <a:gd name="T30" fmla="*/ 18 w 100"/>
                <a:gd name="T31" fmla="*/ 20 h 418"/>
                <a:gd name="T32" fmla="*/ 19 w 100"/>
                <a:gd name="T33" fmla="*/ 43 h 418"/>
                <a:gd name="T34" fmla="*/ 45 w 100"/>
                <a:gd name="T35" fmla="*/ 136 h 418"/>
                <a:gd name="T36" fmla="*/ 0 w 100"/>
                <a:gd name="T37" fmla="*/ 188 h 418"/>
                <a:gd name="T38" fmla="*/ 39 w 100"/>
                <a:gd name="T39" fmla="*/ 174 h 418"/>
                <a:gd name="T40" fmla="*/ 54 w 100"/>
                <a:gd name="T41" fmla="*/ 181 h 418"/>
                <a:gd name="T42" fmla="*/ 86 w 100"/>
                <a:gd name="T43" fmla="*/ 197 h 418"/>
                <a:gd name="T44" fmla="*/ 74 w 100"/>
                <a:gd name="T45" fmla="*/ 311 h 418"/>
                <a:gd name="T46" fmla="*/ 51 w 100"/>
                <a:gd name="T47" fmla="*/ 390 h 418"/>
                <a:gd name="T48" fmla="*/ 54 w 100"/>
                <a:gd name="T49" fmla="*/ 402 h 418"/>
                <a:gd name="T50" fmla="*/ 81 w 100"/>
                <a:gd name="T51" fmla="*/ 413 h 418"/>
                <a:gd name="T52" fmla="*/ 76 w 100"/>
                <a:gd name="T53" fmla="*/ 391 h 418"/>
                <a:gd name="T54" fmla="*/ 89 w 100"/>
                <a:gd name="T55" fmla="*/ 298 h 418"/>
                <a:gd name="T56" fmla="*/ 96 w 100"/>
                <a:gd name="T57" fmla="*/ 210 h 418"/>
                <a:gd name="T58" fmla="*/ 99 w 100"/>
                <a:gd name="T59" fmla="*/ 201 h 418"/>
                <a:gd name="T60" fmla="*/ 96 w 100"/>
                <a:gd name="T61" fmla="*/ 193 h 418"/>
                <a:gd name="T62" fmla="*/ 100 w 100"/>
                <a:gd name="T63" fmla="*/ 181 h 418"/>
                <a:gd name="T64" fmla="*/ 79 w 100"/>
                <a:gd name="T65" fmla="*/ 133 h 418"/>
                <a:gd name="T66" fmla="*/ 76 w 100"/>
                <a:gd name="T67" fmla="*/ 136 h 418"/>
                <a:gd name="T68" fmla="*/ 93 w 100"/>
                <a:gd name="T69" fmla="*/ 182 h 418"/>
                <a:gd name="T70" fmla="*/ 55 w 100"/>
                <a:gd name="T71" fmla="*/ 168 h 418"/>
                <a:gd name="T72" fmla="*/ 47 w 100"/>
                <a:gd name="T73" fmla="*/ 98 h 418"/>
                <a:gd name="T74" fmla="*/ 54 w 100"/>
                <a:gd name="T75" fmla="*/ 91 h 418"/>
                <a:gd name="T76" fmla="*/ 82 w 100"/>
                <a:gd name="T77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418">
                  <a:moveTo>
                    <a:pt x="82" y="14"/>
                  </a:moveTo>
                  <a:cubicBezTo>
                    <a:pt x="87" y="10"/>
                    <a:pt x="87" y="10"/>
                    <a:pt x="87" y="1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74" y="46"/>
                    <a:pt x="62" y="70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3"/>
                    <a:pt x="48" y="93"/>
                    <a:pt x="48" y="94"/>
                  </a:cubicBezTo>
                  <a:cubicBezTo>
                    <a:pt x="48" y="93"/>
                    <a:pt x="48" y="92"/>
                    <a:pt x="48" y="92"/>
                  </a:cubicBezTo>
                  <a:cubicBezTo>
                    <a:pt x="49" y="91"/>
                    <a:pt x="49" y="90"/>
                    <a:pt x="49" y="90"/>
                  </a:cubicBezTo>
                  <a:cubicBezTo>
                    <a:pt x="52" y="80"/>
                    <a:pt x="55" y="70"/>
                    <a:pt x="58" y="61"/>
                  </a:cubicBezTo>
                  <a:cubicBezTo>
                    <a:pt x="58" y="57"/>
                    <a:pt x="58" y="54"/>
                    <a:pt x="57" y="51"/>
                  </a:cubicBezTo>
                  <a:cubicBezTo>
                    <a:pt x="56" y="40"/>
                    <a:pt x="54" y="31"/>
                    <a:pt x="51" y="24"/>
                  </a:cubicBezTo>
                  <a:cubicBezTo>
                    <a:pt x="52" y="21"/>
                    <a:pt x="53" y="19"/>
                    <a:pt x="55" y="18"/>
                  </a:cubicBezTo>
                  <a:cubicBezTo>
                    <a:pt x="55" y="17"/>
                    <a:pt x="56" y="17"/>
                    <a:pt x="57" y="16"/>
                  </a:cubicBezTo>
                  <a:cubicBezTo>
                    <a:pt x="55" y="14"/>
                    <a:pt x="52" y="12"/>
                    <a:pt x="50" y="11"/>
                  </a:cubicBezTo>
                  <a:cubicBezTo>
                    <a:pt x="49" y="11"/>
                    <a:pt x="49" y="12"/>
                    <a:pt x="48" y="12"/>
                  </a:cubicBezTo>
                  <a:cubicBezTo>
                    <a:pt x="50" y="13"/>
                    <a:pt x="52" y="15"/>
                    <a:pt x="53" y="17"/>
                  </a:cubicBezTo>
                  <a:cubicBezTo>
                    <a:pt x="50" y="19"/>
                    <a:pt x="49" y="21"/>
                    <a:pt x="49" y="24"/>
                  </a:cubicBezTo>
                  <a:cubicBezTo>
                    <a:pt x="50" y="29"/>
                    <a:pt x="51" y="49"/>
                    <a:pt x="49" y="83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3" y="76"/>
                    <a:pt x="45" y="81"/>
                    <a:pt x="47" y="86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33" y="69"/>
                    <a:pt x="23" y="48"/>
                    <a:pt x="15" y="2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5" y="58"/>
                    <a:pt x="34" y="75"/>
                    <a:pt x="45" y="94"/>
                  </a:cubicBezTo>
                  <a:cubicBezTo>
                    <a:pt x="43" y="105"/>
                    <a:pt x="43" y="119"/>
                    <a:pt x="45" y="13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28" y="190"/>
                    <a:pt x="17" y="194"/>
                    <a:pt x="0" y="188"/>
                  </a:cubicBezTo>
                  <a:cubicBezTo>
                    <a:pt x="0" y="189"/>
                    <a:pt x="0" y="190"/>
                    <a:pt x="0" y="191"/>
                  </a:cubicBezTo>
                  <a:cubicBezTo>
                    <a:pt x="22" y="199"/>
                    <a:pt x="35" y="193"/>
                    <a:pt x="39" y="174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58" y="188"/>
                    <a:pt x="65" y="193"/>
                    <a:pt x="75" y="197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81" y="258"/>
                    <a:pt x="81" y="258"/>
                    <a:pt x="81" y="258"/>
                  </a:cubicBezTo>
                  <a:cubicBezTo>
                    <a:pt x="74" y="311"/>
                    <a:pt x="74" y="311"/>
                    <a:pt x="74" y="311"/>
                  </a:cubicBezTo>
                  <a:cubicBezTo>
                    <a:pt x="74" y="377"/>
                    <a:pt x="74" y="377"/>
                    <a:pt x="74" y="377"/>
                  </a:cubicBezTo>
                  <a:cubicBezTo>
                    <a:pt x="69" y="387"/>
                    <a:pt x="62" y="391"/>
                    <a:pt x="51" y="390"/>
                  </a:cubicBezTo>
                  <a:cubicBezTo>
                    <a:pt x="52" y="391"/>
                    <a:pt x="53" y="391"/>
                    <a:pt x="54" y="39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65" y="418"/>
                    <a:pt x="74" y="418"/>
                    <a:pt x="81" y="413"/>
                  </a:cubicBezTo>
                  <a:cubicBezTo>
                    <a:pt x="83" y="410"/>
                    <a:pt x="82" y="406"/>
                    <a:pt x="78" y="401"/>
                  </a:cubicBezTo>
                  <a:cubicBezTo>
                    <a:pt x="76" y="391"/>
                    <a:pt x="76" y="391"/>
                    <a:pt x="76" y="391"/>
                  </a:cubicBezTo>
                  <a:cubicBezTo>
                    <a:pt x="77" y="391"/>
                    <a:pt x="77" y="391"/>
                    <a:pt x="78" y="390"/>
                  </a:cubicBezTo>
                  <a:cubicBezTo>
                    <a:pt x="85" y="364"/>
                    <a:pt x="89" y="334"/>
                    <a:pt x="89" y="298"/>
                  </a:cubicBezTo>
                  <a:cubicBezTo>
                    <a:pt x="98" y="211"/>
                    <a:pt x="98" y="211"/>
                    <a:pt x="98" y="211"/>
                  </a:cubicBezTo>
                  <a:cubicBezTo>
                    <a:pt x="97" y="211"/>
                    <a:pt x="96" y="211"/>
                    <a:pt x="96" y="210"/>
                  </a:cubicBezTo>
                  <a:cubicBezTo>
                    <a:pt x="94" y="209"/>
                    <a:pt x="95" y="207"/>
                    <a:pt x="98" y="204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98" y="202"/>
                    <a:pt x="97" y="203"/>
                    <a:pt x="96" y="203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8"/>
                    <a:pt x="92" y="192"/>
                    <a:pt x="90" y="194"/>
                  </a:cubicBezTo>
                  <a:cubicBezTo>
                    <a:pt x="68" y="194"/>
                    <a:pt x="56" y="185"/>
                    <a:pt x="55" y="168"/>
                  </a:cubicBezTo>
                  <a:cubicBezTo>
                    <a:pt x="52" y="157"/>
                    <a:pt x="50" y="147"/>
                    <a:pt x="49" y="137"/>
                  </a:cubicBezTo>
                  <a:cubicBezTo>
                    <a:pt x="47" y="124"/>
                    <a:pt x="46" y="111"/>
                    <a:pt x="47" y="98"/>
                  </a:cubicBezTo>
                  <a:cubicBezTo>
                    <a:pt x="47" y="98"/>
                    <a:pt x="47" y="97"/>
                    <a:pt x="47" y="97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73" y="57"/>
                    <a:pt x="84" y="32"/>
                    <a:pt x="88" y="17"/>
                  </a:cubicBezTo>
                  <a:cubicBezTo>
                    <a:pt x="82" y="14"/>
                    <a:pt x="82" y="14"/>
                    <a:pt x="8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94"/>
            <p:cNvSpPr>
              <a:spLocks noEditPoints="1"/>
            </p:cNvSpPr>
            <p:nvPr/>
          </p:nvSpPr>
          <p:spPr bwMode="auto">
            <a:xfrm>
              <a:off x="7931870" y="3580578"/>
              <a:ext cx="98425" cy="296863"/>
            </a:xfrm>
            <a:custGeom>
              <a:avLst/>
              <a:gdLst>
                <a:gd name="T0" fmla="*/ 41 w 63"/>
                <a:gd name="T1" fmla="*/ 8 h 192"/>
                <a:gd name="T2" fmla="*/ 36 w 63"/>
                <a:gd name="T3" fmla="*/ 12 h 192"/>
                <a:gd name="T4" fmla="*/ 42 w 63"/>
                <a:gd name="T5" fmla="*/ 15 h 192"/>
                <a:gd name="T6" fmla="*/ 8 w 63"/>
                <a:gd name="T7" fmla="*/ 89 h 192"/>
                <a:gd name="T8" fmla="*/ 1 w 63"/>
                <a:gd name="T9" fmla="*/ 95 h 192"/>
                <a:gd name="T10" fmla="*/ 1 w 63"/>
                <a:gd name="T11" fmla="*/ 96 h 192"/>
                <a:gd name="T12" fmla="*/ 3 w 63"/>
                <a:gd name="T13" fmla="*/ 135 h 192"/>
                <a:gd name="T14" fmla="*/ 9 w 63"/>
                <a:gd name="T15" fmla="*/ 166 h 192"/>
                <a:gd name="T16" fmla="*/ 44 w 63"/>
                <a:gd name="T17" fmla="*/ 192 h 192"/>
                <a:gd name="T18" fmla="*/ 47 w 63"/>
                <a:gd name="T19" fmla="*/ 180 h 192"/>
                <a:gd name="T20" fmla="*/ 47 w 63"/>
                <a:gd name="T21" fmla="*/ 134 h 192"/>
                <a:gd name="T22" fmla="*/ 30 w 63"/>
                <a:gd name="T23" fmla="*/ 134 h 192"/>
                <a:gd name="T24" fmla="*/ 30 w 63"/>
                <a:gd name="T25" fmla="*/ 121 h 192"/>
                <a:gd name="T26" fmla="*/ 44 w 63"/>
                <a:gd name="T27" fmla="*/ 119 h 192"/>
                <a:gd name="T28" fmla="*/ 44 w 63"/>
                <a:gd name="T29" fmla="*/ 77 h 192"/>
                <a:gd name="T30" fmla="*/ 63 w 63"/>
                <a:gd name="T31" fmla="*/ 11 h 192"/>
                <a:gd name="T32" fmla="*/ 34 w 63"/>
                <a:gd name="T33" fmla="*/ 0 h 192"/>
                <a:gd name="T34" fmla="*/ 41 w 63"/>
                <a:gd name="T35" fmla="*/ 8 h 192"/>
                <a:gd name="T36" fmla="*/ 3 w 63"/>
                <a:gd name="T37" fmla="*/ 98 h 192"/>
                <a:gd name="T38" fmla="*/ 2 w 63"/>
                <a:gd name="T39" fmla="*/ 96 h 192"/>
                <a:gd name="T40" fmla="*/ 3 w 63"/>
                <a:gd name="T41" fmla="*/ 94 h 192"/>
                <a:gd name="T42" fmla="*/ 5 w 63"/>
                <a:gd name="T43" fmla="*/ 93 h 192"/>
                <a:gd name="T44" fmla="*/ 7 w 63"/>
                <a:gd name="T45" fmla="*/ 94 h 192"/>
                <a:gd name="T46" fmla="*/ 8 w 63"/>
                <a:gd name="T47" fmla="*/ 96 h 192"/>
                <a:gd name="T48" fmla="*/ 7 w 63"/>
                <a:gd name="T49" fmla="*/ 98 h 192"/>
                <a:gd name="T50" fmla="*/ 5 w 63"/>
                <a:gd name="T51" fmla="*/ 99 h 192"/>
                <a:gd name="T52" fmla="*/ 3 w 63"/>
                <a:gd name="T53" fmla="*/ 9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192">
                  <a:moveTo>
                    <a:pt x="41" y="8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8" y="30"/>
                    <a:pt x="27" y="55"/>
                    <a:pt x="8" y="89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6"/>
                    <a:pt x="1" y="96"/>
                  </a:cubicBezTo>
                  <a:cubicBezTo>
                    <a:pt x="0" y="109"/>
                    <a:pt x="1" y="122"/>
                    <a:pt x="3" y="135"/>
                  </a:cubicBezTo>
                  <a:cubicBezTo>
                    <a:pt x="4" y="145"/>
                    <a:pt x="6" y="155"/>
                    <a:pt x="9" y="166"/>
                  </a:cubicBezTo>
                  <a:cubicBezTo>
                    <a:pt x="10" y="183"/>
                    <a:pt x="22" y="192"/>
                    <a:pt x="44" y="192"/>
                  </a:cubicBezTo>
                  <a:cubicBezTo>
                    <a:pt x="46" y="190"/>
                    <a:pt x="47" y="186"/>
                    <a:pt x="47" y="180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7" y="45"/>
                    <a:pt x="54" y="23"/>
                    <a:pt x="63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3" y="98"/>
                  </a:moveTo>
                  <a:cubicBezTo>
                    <a:pt x="2" y="98"/>
                    <a:pt x="2" y="97"/>
                    <a:pt x="2" y="96"/>
                  </a:cubicBezTo>
                  <a:cubicBezTo>
                    <a:pt x="2" y="96"/>
                    <a:pt x="2" y="95"/>
                    <a:pt x="3" y="94"/>
                  </a:cubicBezTo>
                  <a:cubicBezTo>
                    <a:pt x="3" y="94"/>
                    <a:pt x="4" y="93"/>
                    <a:pt x="5" y="93"/>
                  </a:cubicBezTo>
                  <a:cubicBezTo>
                    <a:pt x="6" y="93"/>
                    <a:pt x="6" y="94"/>
                    <a:pt x="7" y="94"/>
                  </a:cubicBezTo>
                  <a:cubicBezTo>
                    <a:pt x="8" y="95"/>
                    <a:pt x="8" y="96"/>
                    <a:pt x="8" y="96"/>
                  </a:cubicBezTo>
                  <a:cubicBezTo>
                    <a:pt x="8" y="97"/>
                    <a:pt x="8" y="98"/>
                    <a:pt x="7" y="98"/>
                  </a:cubicBezTo>
                  <a:cubicBezTo>
                    <a:pt x="6" y="99"/>
                    <a:pt x="6" y="99"/>
                    <a:pt x="5" y="99"/>
                  </a:cubicBezTo>
                  <a:cubicBezTo>
                    <a:pt x="4" y="99"/>
                    <a:pt x="3" y="99"/>
                    <a:pt x="3" y="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95"/>
            <p:cNvSpPr>
              <a:spLocks/>
            </p:cNvSpPr>
            <p:nvPr/>
          </p:nvSpPr>
          <p:spPr bwMode="auto">
            <a:xfrm>
              <a:off x="7935045" y="3725041"/>
              <a:ext cx="9525" cy="7938"/>
            </a:xfrm>
            <a:custGeom>
              <a:avLst/>
              <a:gdLst>
                <a:gd name="T0" fmla="*/ 0 w 6"/>
                <a:gd name="T1" fmla="*/ 3 h 6"/>
                <a:gd name="T2" fmla="*/ 1 w 6"/>
                <a:gd name="T3" fmla="*/ 5 h 6"/>
                <a:gd name="T4" fmla="*/ 3 w 6"/>
                <a:gd name="T5" fmla="*/ 6 h 6"/>
                <a:gd name="T6" fmla="*/ 5 w 6"/>
                <a:gd name="T7" fmla="*/ 5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0 h 6"/>
                <a:gd name="T14" fmla="*/ 1 w 6"/>
                <a:gd name="T15" fmla="*/ 1 h 6"/>
                <a:gd name="T16" fmla="*/ 0 w 6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96"/>
            <p:cNvSpPr>
              <a:spLocks/>
            </p:cNvSpPr>
            <p:nvPr/>
          </p:nvSpPr>
          <p:spPr bwMode="auto">
            <a:xfrm>
              <a:off x="7901707" y="3467866"/>
              <a:ext cx="71438" cy="65088"/>
            </a:xfrm>
            <a:custGeom>
              <a:avLst/>
              <a:gdLst>
                <a:gd name="T0" fmla="*/ 39 w 47"/>
                <a:gd name="T1" fmla="*/ 5 h 42"/>
                <a:gd name="T2" fmla="*/ 31 w 47"/>
                <a:gd name="T3" fmla="*/ 0 h 42"/>
                <a:gd name="T4" fmla="*/ 38 w 47"/>
                <a:gd name="T5" fmla="*/ 8 h 42"/>
                <a:gd name="T6" fmla="*/ 16 w 47"/>
                <a:gd name="T7" fmla="*/ 10 h 42"/>
                <a:gd name="T8" fmla="*/ 1 w 47"/>
                <a:gd name="T9" fmla="*/ 22 h 42"/>
                <a:gd name="T10" fmla="*/ 2 w 47"/>
                <a:gd name="T11" fmla="*/ 37 h 42"/>
                <a:gd name="T12" fmla="*/ 2 w 47"/>
                <a:gd name="T13" fmla="*/ 28 h 42"/>
                <a:gd name="T14" fmla="*/ 17 w 47"/>
                <a:gd name="T15" fmla="*/ 16 h 42"/>
                <a:gd name="T16" fmla="*/ 35 w 47"/>
                <a:gd name="T17" fmla="*/ 13 h 42"/>
                <a:gd name="T18" fmla="*/ 37 w 47"/>
                <a:gd name="T19" fmla="*/ 11 h 42"/>
                <a:gd name="T20" fmla="*/ 35 w 47"/>
                <a:gd name="T21" fmla="*/ 14 h 42"/>
                <a:gd name="T22" fmla="*/ 40 w 47"/>
                <a:gd name="T23" fmla="*/ 29 h 42"/>
                <a:gd name="T24" fmla="*/ 41 w 47"/>
                <a:gd name="T25" fmla="*/ 42 h 42"/>
                <a:gd name="T26" fmla="*/ 46 w 47"/>
                <a:gd name="T27" fmla="*/ 31 h 42"/>
                <a:gd name="T28" fmla="*/ 39 w 47"/>
                <a:gd name="T2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39" y="5"/>
                  </a:moveTo>
                  <a:cubicBezTo>
                    <a:pt x="36" y="3"/>
                    <a:pt x="33" y="1"/>
                    <a:pt x="31" y="0"/>
                  </a:cubicBezTo>
                  <a:cubicBezTo>
                    <a:pt x="35" y="2"/>
                    <a:pt x="37" y="5"/>
                    <a:pt x="38" y="8"/>
                  </a:cubicBezTo>
                  <a:cubicBezTo>
                    <a:pt x="32" y="11"/>
                    <a:pt x="25" y="12"/>
                    <a:pt x="16" y="10"/>
                  </a:cubicBezTo>
                  <a:cubicBezTo>
                    <a:pt x="9" y="10"/>
                    <a:pt x="4" y="14"/>
                    <a:pt x="1" y="22"/>
                  </a:cubicBezTo>
                  <a:cubicBezTo>
                    <a:pt x="0" y="28"/>
                    <a:pt x="1" y="33"/>
                    <a:pt x="2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" y="19"/>
                    <a:pt x="9" y="15"/>
                    <a:pt x="17" y="16"/>
                  </a:cubicBezTo>
                  <a:cubicBezTo>
                    <a:pt x="23" y="17"/>
                    <a:pt x="29" y="16"/>
                    <a:pt x="35" y="1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8"/>
                    <a:pt x="40" y="22"/>
                    <a:pt x="40" y="29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35"/>
                    <a:pt x="44" y="31"/>
                    <a:pt x="46" y="31"/>
                  </a:cubicBezTo>
                  <a:cubicBezTo>
                    <a:pt x="47" y="19"/>
                    <a:pt x="44" y="10"/>
                    <a:pt x="39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97"/>
            <p:cNvSpPr>
              <a:spLocks/>
            </p:cNvSpPr>
            <p:nvPr/>
          </p:nvSpPr>
          <p:spPr bwMode="auto">
            <a:xfrm>
              <a:off x="7898532" y="3464691"/>
              <a:ext cx="61913" cy="60325"/>
            </a:xfrm>
            <a:custGeom>
              <a:avLst/>
              <a:gdLst>
                <a:gd name="T0" fmla="*/ 40 w 40"/>
                <a:gd name="T1" fmla="*/ 10 h 39"/>
                <a:gd name="T2" fmla="*/ 33 w 40"/>
                <a:gd name="T3" fmla="*/ 2 h 39"/>
                <a:gd name="T4" fmla="*/ 15 w 40"/>
                <a:gd name="T5" fmla="*/ 2 h 39"/>
                <a:gd name="T6" fmla="*/ 2 w 40"/>
                <a:gd name="T7" fmla="*/ 16 h 39"/>
                <a:gd name="T8" fmla="*/ 1 w 40"/>
                <a:gd name="T9" fmla="*/ 32 h 39"/>
                <a:gd name="T10" fmla="*/ 4 w 40"/>
                <a:gd name="T11" fmla="*/ 39 h 39"/>
                <a:gd name="T12" fmla="*/ 3 w 40"/>
                <a:gd name="T13" fmla="*/ 24 h 39"/>
                <a:gd name="T14" fmla="*/ 18 w 40"/>
                <a:gd name="T15" fmla="*/ 12 h 39"/>
                <a:gd name="T16" fmla="*/ 40 w 40"/>
                <a:gd name="T17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40" y="10"/>
                  </a:moveTo>
                  <a:cubicBezTo>
                    <a:pt x="39" y="7"/>
                    <a:pt x="37" y="4"/>
                    <a:pt x="33" y="2"/>
                  </a:cubicBezTo>
                  <a:cubicBezTo>
                    <a:pt x="27" y="0"/>
                    <a:pt x="21" y="0"/>
                    <a:pt x="15" y="2"/>
                  </a:cubicBezTo>
                  <a:cubicBezTo>
                    <a:pt x="9" y="6"/>
                    <a:pt x="5" y="10"/>
                    <a:pt x="2" y="16"/>
                  </a:cubicBezTo>
                  <a:cubicBezTo>
                    <a:pt x="0" y="20"/>
                    <a:pt x="0" y="26"/>
                    <a:pt x="1" y="3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5"/>
                    <a:pt x="2" y="30"/>
                    <a:pt x="3" y="24"/>
                  </a:cubicBezTo>
                  <a:cubicBezTo>
                    <a:pt x="6" y="16"/>
                    <a:pt x="11" y="12"/>
                    <a:pt x="18" y="12"/>
                  </a:cubicBezTo>
                  <a:cubicBezTo>
                    <a:pt x="27" y="14"/>
                    <a:pt x="34" y="13"/>
                    <a:pt x="40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98"/>
            <p:cNvSpPr>
              <a:spLocks/>
            </p:cNvSpPr>
            <p:nvPr/>
          </p:nvSpPr>
          <p:spPr bwMode="auto">
            <a:xfrm>
              <a:off x="7904882" y="3485328"/>
              <a:ext cx="60325" cy="47625"/>
            </a:xfrm>
            <a:custGeom>
              <a:avLst/>
              <a:gdLst>
                <a:gd name="T0" fmla="*/ 33 w 39"/>
                <a:gd name="T1" fmla="*/ 3 h 31"/>
                <a:gd name="T2" fmla="*/ 35 w 39"/>
                <a:gd name="T3" fmla="*/ 0 h 31"/>
                <a:gd name="T4" fmla="*/ 33 w 39"/>
                <a:gd name="T5" fmla="*/ 2 h 31"/>
                <a:gd name="T6" fmla="*/ 15 w 39"/>
                <a:gd name="T7" fmla="*/ 5 h 31"/>
                <a:gd name="T8" fmla="*/ 0 w 39"/>
                <a:gd name="T9" fmla="*/ 17 h 31"/>
                <a:gd name="T10" fmla="*/ 0 w 39"/>
                <a:gd name="T11" fmla="*/ 26 h 31"/>
                <a:gd name="T12" fmla="*/ 14 w 39"/>
                <a:gd name="T13" fmla="*/ 8 h 31"/>
                <a:gd name="T14" fmla="*/ 31 w 39"/>
                <a:gd name="T15" fmla="*/ 6 h 31"/>
                <a:gd name="T16" fmla="*/ 37 w 39"/>
                <a:gd name="T17" fmla="*/ 29 h 31"/>
                <a:gd name="T18" fmla="*/ 39 w 39"/>
                <a:gd name="T19" fmla="*/ 31 h 31"/>
                <a:gd name="T20" fmla="*/ 38 w 39"/>
                <a:gd name="T21" fmla="*/ 18 h 31"/>
                <a:gd name="T22" fmla="*/ 33 w 39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1">
                  <a:moveTo>
                    <a:pt x="33" y="3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7" y="5"/>
                    <a:pt x="21" y="6"/>
                    <a:pt x="15" y="5"/>
                  </a:cubicBezTo>
                  <a:cubicBezTo>
                    <a:pt x="7" y="4"/>
                    <a:pt x="2" y="8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15"/>
                    <a:pt x="6" y="9"/>
                    <a:pt x="14" y="8"/>
                  </a:cubicBezTo>
                  <a:cubicBezTo>
                    <a:pt x="20" y="9"/>
                    <a:pt x="26" y="8"/>
                    <a:pt x="31" y="6"/>
                  </a:cubicBezTo>
                  <a:cubicBezTo>
                    <a:pt x="35" y="9"/>
                    <a:pt x="37" y="17"/>
                    <a:pt x="37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1"/>
                    <a:pt x="37" y="7"/>
                    <a:pt x="33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99"/>
            <p:cNvSpPr>
              <a:spLocks/>
            </p:cNvSpPr>
            <p:nvPr/>
          </p:nvSpPr>
          <p:spPr bwMode="auto">
            <a:xfrm>
              <a:off x="7903295" y="3528191"/>
              <a:ext cx="3175" cy="11113"/>
            </a:xfrm>
            <a:custGeom>
              <a:avLst/>
              <a:gdLst>
                <a:gd name="T0" fmla="*/ 0 w 3"/>
                <a:gd name="T1" fmla="*/ 5 h 7"/>
                <a:gd name="T2" fmla="*/ 3 w 3"/>
                <a:gd name="T3" fmla="*/ 7 h 7"/>
                <a:gd name="T4" fmla="*/ 1 w 3"/>
                <a:gd name="T5" fmla="*/ 0 h 7"/>
                <a:gd name="T6" fmla="*/ 0 w 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5"/>
                  </a:moveTo>
                  <a:cubicBezTo>
                    <a:pt x="1" y="6"/>
                    <a:pt x="2" y="7"/>
                    <a:pt x="3" y="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400"/>
            <p:cNvSpPr>
              <a:spLocks/>
            </p:cNvSpPr>
            <p:nvPr/>
          </p:nvSpPr>
          <p:spPr bwMode="auto">
            <a:xfrm>
              <a:off x="7896945" y="3493266"/>
              <a:ext cx="74613" cy="82550"/>
            </a:xfrm>
            <a:custGeom>
              <a:avLst/>
              <a:gdLst>
                <a:gd name="T0" fmla="*/ 7 w 49"/>
                <a:gd name="T1" fmla="*/ 29 h 53"/>
                <a:gd name="T2" fmla="*/ 8 w 49"/>
                <a:gd name="T3" fmla="*/ 35 h 53"/>
                <a:gd name="T4" fmla="*/ 12 w 49"/>
                <a:gd name="T5" fmla="*/ 44 h 53"/>
                <a:gd name="T6" fmla="*/ 44 w 49"/>
                <a:gd name="T7" fmla="*/ 27 h 53"/>
                <a:gd name="T8" fmla="*/ 49 w 49"/>
                <a:gd name="T9" fmla="*/ 14 h 53"/>
                <a:gd name="T10" fmla="*/ 44 w 49"/>
                <a:gd name="T11" fmla="*/ 25 h 53"/>
                <a:gd name="T12" fmla="*/ 42 w 49"/>
                <a:gd name="T13" fmla="*/ 23 h 53"/>
                <a:gd name="T14" fmla="*/ 36 w 49"/>
                <a:gd name="T15" fmla="*/ 0 h 53"/>
                <a:gd name="T16" fmla="*/ 19 w 49"/>
                <a:gd name="T17" fmla="*/ 2 h 53"/>
                <a:gd name="T18" fmla="*/ 5 w 49"/>
                <a:gd name="T19" fmla="*/ 20 h 53"/>
                <a:gd name="T20" fmla="*/ 2 w 49"/>
                <a:gd name="T21" fmla="*/ 13 h 53"/>
                <a:gd name="T22" fmla="*/ 2 w 49"/>
                <a:gd name="T23" fmla="*/ 23 h 53"/>
                <a:gd name="T24" fmla="*/ 4 w 49"/>
                <a:gd name="T25" fmla="*/ 27 h 53"/>
                <a:gd name="T26" fmla="*/ 5 w 49"/>
                <a:gd name="T27" fmla="*/ 22 h 53"/>
                <a:gd name="T28" fmla="*/ 7 w 49"/>
                <a:gd name="T29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53">
                  <a:moveTo>
                    <a:pt x="7" y="29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9" y="39"/>
                    <a:pt x="10" y="42"/>
                    <a:pt x="12" y="44"/>
                  </a:cubicBezTo>
                  <a:cubicBezTo>
                    <a:pt x="28" y="53"/>
                    <a:pt x="38" y="47"/>
                    <a:pt x="44" y="27"/>
                  </a:cubicBezTo>
                  <a:cubicBezTo>
                    <a:pt x="47" y="25"/>
                    <a:pt x="49" y="20"/>
                    <a:pt x="49" y="14"/>
                  </a:cubicBezTo>
                  <a:cubicBezTo>
                    <a:pt x="47" y="14"/>
                    <a:pt x="45" y="18"/>
                    <a:pt x="44" y="25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1"/>
                    <a:pt x="40" y="3"/>
                    <a:pt x="36" y="0"/>
                  </a:cubicBezTo>
                  <a:cubicBezTo>
                    <a:pt x="31" y="2"/>
                    <a:pt x="25" y="3"/>
                    <a:pt x="19" y="2"/>
                  </a:cubicBezTo>
                  <a:cubicBezTo>
                    <a:pt x="11" y="3"/>
                    <a:pt x="6" y="9"/>
                    <a:pt x="5" y="2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4"/>
                    <a:pt x="0" y="17"/>
                    <a:pt x="2" y="23"/>
                  </a:cubicBezTo>
                  <a:cubicBezTo>
                    <a:pt x="3" y="24"/>
                    <a:pt x="3" y="26"/>
                    <a:pt x="4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9"/>
                    <a:pt x="7" y="29"/>
                    <a:pt x="7" y="29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401"/>
            <p:cNvSpPr>
              <a:spLocks/>
            </p:cNvSpPr>
            <p:nvPr/>
          </p:nvSpPr>
          <p:spPr bwMode="auto">
            <a:xfrm>
              <a:off x="7914407" y="3515491"/>
              <a:ext cx="58738" cy="79375"/>
            </a:xfrm>
            <a:custGeom>
              <a:avLst/>
              <a:gdLst>
                <a:gd name="T0" fmla="*/ 35 w 38"/>
                <a:gd name="T1" fmla="*/ 12 h 51"/>
                <a:gd name="T2" fmla="*/ 37 w 38"/>
                <a:gd name="T3" fmla="*/ 0 h 51"/>
                <a:gd name="T4" fmla="*/ 32 w 38"/>
                <a:gd name="T5" fmla="*/ 13 h 51"/>
                <a:gd name="T6" fmla="*/ 0 w 38"/>
                <a:gd name="T7" fmla="*/ 30 h 51"/>
                <a:gd name="T8" fmla="*/ 6 w 38"/>
                <a:gd name="T9" fmla="*/ 37 h 51"/>
                <a:gd name="T10" fmla="*/ 21 w 38"/>
                <a:gd name="T11" fmla="*/ 37 h 51"/>
                <a:gd name="T12" fmla="*/ 25 w 38"/>
                <a:gd name="T13" fmla="*/ 33 h 51"/>
                <a:gd name="T14" fmla="*/ 25 w 38"/>
                <a:gd name="T15" fmla="*/ 38 h 51"/>
                <a:gd name="T16" fmla="*/ 15 w 38"/>
                <a:gd name="T17" fmla="*/ 51 h 51"/>
                <a:gd name="T18" fmla="*/ 30 w 38"/>
                <a:gd name="T19" fmla="*/ 35 h 51"/>
                <a:gd name="T20" fmla="*/ 30 w 38"/>
                <a:gd name="T21" fmla="*/ 31 h 51"/>
                <a:gd name="T22" fmla="*/ 30 w 38"/>
                <a:gd name="T23" fmla="*/ 23 h 51"/>
                <a:gd name="T24" fmla="*/ 31 w 38"/>
                <a:gd name="T25" fmla="*/ 15 h 51"/>
                <a:gd name="T26" fmla="*/ 35 w 38"/>
                <a:gd name="T2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51">
                  <a:moveTo>
                    <a:pt x="35" y="12"/>
                  </a:moveTo>
                  <a:cubicBezTo>
                    <a:pt x="38" y="6"/>
                    <a:pt x="38" y="2"/>
                    <a:pt x="37" y="0"/>
                  </a:cubicBezTo>
                  <a:cubicBezTo>
                    <a:pt x="37" y="6"/>
                    <a:pt x="35" y="11"/>
                    <a:pt x="32" y="13"/>
                  </a:cubicBezTo>
                  <a:cubicBezTo>
                    <a:pt x="26" y="33"/>
                    <a:pt x="16" y="39"/>
                    <a:pt x="0" y="30"/>
                  </a:cubicBezTo>
                  <a:cubicBezTo>
                    <a:pt x="1" y="33"/>
                    <a:pt x="4" y="35"/>
                    <a:pt x="6" y="37"/>
                  </a:cubicBezTo>
                  <a:cubicBezTo>
                    <a:pt x="11" y="39"/>
                    <a:pt x="16" y="39"/>
                    <a:pt x="21" y="37"/>
                  </a:cubicBezTo>
                  <a:cubicBezTo>
                    <a:pt x="22" y="36"/>
                    <a:pt x="24" y="35"/>
                    <a:pt x="25" y="33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1" y="46"/>
                    <a:pt x="26" y="41"/>
                    <a:pt x="30" y="35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6"/>
                    <a:pt x="33" y="15"/>
                    <a:pt x="35" y="12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402"/>
            <p:cNvSpPr>
              <a:spLocks/>
            </p:cNvSpPr>
            <p:nvPr/>
          </p:nvSpPr>
          <p:spPr bwMode="auto">
            <a:xfrm>
              <a:off x="7884245" y="3575816"/>
              <a:ext cx="49213" cy="139700"/>
            </a:xfrm>
            <a:custGeom>
              <a:avLst/>
              <a:gdLst>
                <a:gd name="T0" fmla="*/ 2 w 32"/>
                <a:gd name="T1" fmla="*/ 16 h 90"/>
                <a:gd name="T2" fmla="*/ 6 w 32"/>
                <a:gd name="T3" fmla="*/ 21 h 90"/>
                <a:gd name="T4" fmla="*/ 0 w 32"/>
                <a:gd name="T5" fmla="*/ 26 h 90"/>
                <a:gd name="T6" fmla="*/ 32 w 32"/>
                <a:gd name="T7" fmla="*/ 90 h 90"/>
                <a:gd name="T8" fmla="*/ 32 w 32"/>
                <a:gd name="T9" fmla="*/ 87 h 90"/>
                <a:gd name="T10" fmla="*/ 26 w 32"/>
                <a:gd name="T11" fmla="*/ 72 h 90"/>
                <a:gd name="T12" fmla="*/ 24 w 32"/>
                <a:gd name="T13" fmla="*/ 64 h 90"/>
                <a:gd name="T14" fmla="*/ 16 w 32"/>
                <a:gd name="T15" fmla="*/ 18 h 90"/>
                <a:gd name="T16" fmla="*/ 16 w 32"/>
                <a:gd name="T17" fmla="*/ 10 h 90"/>
                <a:gd name="T18" fmla="*/ 19 w 32"/>
                <a:gd name="T19" fmla="*/ 0 h 90"/>
                <a:gd name="T20" fmla="*/ 18 w 32"/>
                <a:gd name="T21" fmla="*/ 0 h 90"/>
                <a:gd name="T22" fmla="*/ 10 w 32"/>
                <a:gd name="T23" fmla="*/ 8 h 90"/>
                <a:gd name="T24" fmla="*/ 2 w 32"/>
                <a:gd name="T2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90">
                  <a:moveTo>
                    <a:pt x="2" y="16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" y="49"/>
                    <a:pt x="18" y="70"/>
                    <a:pt x="32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0" y="82"/>
                    <a:pt x="28" y="77"/>
                    <a:pt x="26" y="72"/>
                  </a:cubicBezTo>
                  <a:cubicBezTo>
                    <a:pt x="25" y="69"/>
                    <a:pt x="24" y="67"/>
                    <a:pt x="24" y="64"/>
                  </a:cubicBezTo>
                  <a:cubicBezTo>
                    <a:pt x="18" y="47"/>
                    <a:pt x="15" y="31"/>
                    <a:pt x="16" y="18"/>
                  </a:cubicBezTo>
                  <a:cubicBezTo>
                    <a:pt x="16" y="15"/>
                    <a:pt x="16" y="12"/>
                    <a:pt x="16" y="10"/>
                  </a:cubicBezTo>
                  <a:cubicBezTo>
                    <a:pt x="17" y="6"/>
                    <a:pt x="18" y="3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03"/>
            <p:cNvSpPr>
              <a:spLocks/>
            </p:cNvSpPr>
            <p:nvPr/>
          </p:nvSpPr>
          <p:spPr bwMode="auto">
            <a:xfrm>
              <a:off x="7849320" y="3591691"/>
              <a:ext cx="80963" cy="285750"/>
            </a:xfrm>
            <a:custGeom>
              <a:avLst/>
              <a:gdLst>
                <a:gd name="T0" fmla="*/ 20 w 52"/>
                <a:gd name="T1" fmla="*/ 8 h 185"/>
                <a:gd name="T2" fmla="*/ 27 w 52"/>
                <a:gd name="T3" fmla="*/ 0 h 185"/>
                <a:gd name="T4" fmla="*/ 0 w 52"/>
                <a:gd name="T5" fmla="*/ 11 h 185"/>
                <a:gd name="T6" fmla="*/ 15 w 52"/>
                <a:gd name="T7" fmla="*/ 84 h 185"/>
                <a:gd name="T8" fmla="*/ 16 w 52"/>
                <a:gd name="T9" fmla="*/ 93 h 185"/>
                <a:gd name="T10" fmla="*/ 16 w 52"/>
                <a:gd name="T11" fmla="*/ 114 h 185"/>
                <a:gd name="T12" fmla="*/ 32 w 52"/>
                <a:gd name="T13" fmla="*/ 114 h 185"/>
                <a:gd name="T14" fmla="*/ 31 w 52"/>
                <a:gd name="T15" fmla="*/ 130 h 185"/>
                <a:gd name="T16" fmla="*/ 13 w 52"/>
                <a:gd name="T17" fmla="*/ 129 h 185"/>
                <a:gd name="T18" fmla="*/ 12 w 52"/>
                <a:gd name="T19" fmla="*/ 131 h 185"/>
                <a:gd name="T20" fmla="*/ 7 w 52"/>
                <a:gd name="T21" fmla="*/ 179 h 185"/>
                <a:gd name="T22" fmla="*/ 41 w 52"/>
                <a:gd name="T23" fmla="*/ 168 h 185"/>
                <a:gd name="T24" fmla="*/ 52 w 52"/>
                <a:gd name="T25" fmla="*/ 127 h 185"/>
                <a:gd name="T26" fmla="*/ 52 w 52"/>
                <a:gd name="T27" fmla="*/ 85 h 185"/>
                <a:gd name="T28" fmla="*/ 26 w 52"/>
                <a:gd name="T29" fmla="*/ 34 h 185"/>
                <a:gd name="T30" fmla="*/ 18 w 52"/>
                <a:gd name="T31" fmla="*/ 16 h 185"/>
                <a:gd name="T32" fmla="*/ 25 w 52"/>
                <a:gd name="T33" fmla="*/ 11 h 185"/>
                <a:gd name="T34" fmla="*/ 20 w 52"/>
                <a:gd name="T35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85">
                  <a:moveTo>
                    <a:pt x="20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33"/>
                    <a:pt x="13" y="57"/>
                    <a:pt x="15" y="84"/>
                  </a:cubicBezTo>
                  <a:cubicBezTo>
                    <a:pt x="16" y="87"/>
                    <a:pt x="16" y="90"/>
                    <a:pt x="16" y="93"/>
                  </a:cubicBezTo>
                  <a:cubicBezTo>
                    <a:pt x="17" y="100"/>
                    <a:pt x="17" y="107"/>
                    <a:pt x="16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2" y="130"/>
                    <a:pt x="12" y="131"/>
                    <a:pt x="12" y="131"/>
                  </a:cubicBezTo>
                  <a:cubicBezTo>
                    <a:pt x="9" y="147"/>
                    <a:pt x="7" y="163"/>
                    <a:pt x="7" y="179"/>
                  </a:cubicBezTo>
                  <a:cubicBezTo>
                    <a:pt x="24" y="185"/>
                    <a:pt x="35" y="181"/>
                    <a:pt x="41" y="168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0" y="110"/>
                    <a:pt x="50" y="96"/>
                    <a:pt x="52" y="85"/>
                  </a:cubicBezTo>
                  <a:cubicBezTo>
                    <a:pt x="41" y="66"/>
                    <a:pt x="32" y="49"/>
                    <a:pt x="26" y="34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0" y="8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404"/>
            <p:cNvSpPr>
              <a:spLocks/>
            </p:cNvSpPr>
            <p:nvPr/>
          </p:nvSpPr>
          <p:spPr bwMode="auto">
            <a:xfrm>
              <a:off x="7823920" y="3609153"/>
              <a:ext cx="50800" cy="246063"/>
            </a:xfrm>
            <a:custGeom>
              <a:avLst/>
              <a:gdLst>
                <a:gd name="T0" fmla="*/ 17 w 33"/>
                <a:gd name="T1" fmla="*/ 0 h 159"/>
                <a:gd name="T2" fmla="*/ 17 w 33"/>
                <a:gd name="T3" fmla="*/ 6 h 159"/>
                <a:gd name="T4" fmla="*/ 24 w 33"/>
                <a:gd name="T5" fmla="*/ 67 h 159"/>
                <a:gd name="T6" fmla="*/ 15 w 33"/>
                <a:gd name="T7" fmla="*/ 127 h 159"/>
                <a:gd name="T8" fmla="*/ 13 w 33"/>
                <a:gd name="T9" fmla="*/ 152 h 159"/>
                <a:gd name="T10" fmla="*/ 0 w 33"/>
                <a:gd name="T11" fmla="*/ 159 h 159"/>
                <a:gd name="T12" fmla="*/ 2 w 33"/>
                <a:gd name="T13" fmla="*/ 159 h 159"/>
                <a:gd name="T14" fmla="*/ 19 w 33"/>
                <a:gd name="T15" fmla="*/ 159 h 159"/>
                <a:gd name="T16" fmla="*/ 20 w 33"/>
                <a:gd name="T17" fmla="*/ 159 h 159"/>
                <a:gd name="T18" fmla="*/ 26 w 33"/>
                <a:gd name="T19" fmla="*/ 115 h 159"/>
                <a:gd name="T20" fmla="*/ 33 w 33"/>
                <a:gd name="T21" fmla="*/ 82 h 159"/>
                <a:gd name="T22" fmla="*/ 32 w 33"/>
                <a:gd name="T23" fmla="*/ 73 h 159"/>
                <a:gd name="T24" fmla="*/ 17 w 33"/>
                <a:gd name="T2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59">
                  <a:moveTo>
                    <a:pt x="17" y="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22" y="26"/>
                    <a:pt x="24" y="46"/>
                    <a:pt x="24" y="67"/>
                  </a:cubicBezTo>
                  <a:cubicBezTo>
                    <a:pt x="20" y="86"/>
                    <a:pt x="17" y="106"/>
                    <a:pt x="15" y="127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8" y="154"/>
                    <a:pt x="4" y="156"/>
                    <a:pt x="0" y="159"/>
                  </a:cubicBezTo>
                  <a:cubicBezTo>
                    <a:pt x="1" y="159"/>
                    <a:pt x="1" y="159"/>
                    <a:pt x="2" y="159"/>
                  </a:cubicBezTo>
                  <a:cubicBezTo>
                    <a:pt x="7" y="156"/>
                    <a:pt x="13" y="156"/>
                    <a:pt x="19" y="159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79"/>
                    <a:pt x="33" y="76"/>
                    <a:pt x="32" y="73"/>
                  </a:cubicBezTo>
                  <a:cubicBezTo>
                    <a:pt x="30" y="46"/>
                    <a:pt x="25" y="22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405"/>
            <p:cNvSpPr>
              <a:spLocks/>
            </p:cNvSpPr>
            <p:nvPr/>
          </p:nvSpPr>
          <p:spPr bwMode="auto">
            <a:xfrm>
              <a:off x="7938220" y="3563116"/>
              <a:ext cx="31750" cy="49213"/>
            </a:xfrm>
            <a:custGeom>
              <a:avLst/>
              <a:gdLst>
                <a:gd name="T0" fmla="*/ 18 w 20"/>
                <a:gd name="T1" fmla="*/ 21 h 32"/>
                <a:gd name="T2" fmla="*/ 20 w 20"/>
                <a:gd name="T3" fmla="*/ 5 h 32"/>
                <a:gd name="T4" fmla="*/ 15 w 20"/>
                <a:gd name="T5" fmla="*/ 0 h 32"/>
                <a:gd name="T6" fmla="*/ 15 w 20"/>
                <a:gd name="T7" fmla="*/ 4 h 32"/>
                <a:gd name="T8" fmla="*/ 0 w 20"/>
                <a:gd name="T9" fmla="*/ 20 h 32"/>
                <a:gd name="T10" fmla="*/ 7 w 20"/>
                <a:gd name="T11" fmla="*/ 25 h 32"/>
                <a:gd name="T12" fmla="*/ 13 w 20"/>
                <a:gd name="T13" fmla="*/ 32 h 32"/>
                <a:gd name="T14" fmla="*/ 18 w 20"/>
                <a:gd name="T1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2">
                  <a:moveTo>
                    <a:pt x="18" y="21"/>
                  </a:moveTo>
                  <a:cubicBezTo>
                    <a:pt x="19" y="16"/>
                    <a:pt x="19" y="10"/>
                    <a:pt x="20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10"/>
                    <a:pt x="6" y="15"/>
                    <a:pt x="0" y="20"/>
                  </a:cubicBezTo>
                  <a:cubicBezTo>
                    <a:pt x="2" y="21"/>
                    <a:pt x="5" y="23"/>
                    <a:pt x="7" y="25"/>
                  </a:cubicBezTo>
                  <a:cubicBezTo>
                    <a:pt x="9" y="27"/>
                    <a:pt x="11" y="29"/>
                    <a:pt x="13" y="32"/>
                  </a:cubicBezTo>
                  <a:cubicBezTo>
                    <a:pt x="18" y="21"/>
                    <a:pt x="18" y="21"/>
                    <a:pt x="1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07"/>
            <p:cNvSpPr>
              <a:spLocks/>
            </p:cNvSpPr>
            <p:nvPr/>
          </p:nvSpPr>
          <p:spPr bwMode="auto">
            <a:xfrm>
              <a:off x="7935044" y="3571053"/>
              <a:ext cx="55563" cy="149225"/>
            </a:xfrm>
            <a:custGeom>
              <a:avLst/>
              <a:gdLst>
                <a:gd name="T0" fmla="*/ 22 w 36"/>
                <a:gd name="T1" fmla="*/ 0 h 96"/>
                <a:gd name="T2" fmla="*/ 20 w 36"/>
                <a:gd name="T3" fmla="*/ 16 h 96"/>
                <a:gd name="T4" fmla="*/ 10 w 36"/>
                <a:gd name="T5" fmla="*/ 65 h 96"/>
                <a:gd name="T6" fmla="*/ 1 w 36"/>
                <a:gd name="T7" fmla="*/ 94 h 96"/>
                <a:gd name="T8" fmla="*/ 0 w 36"/>
                <a:gd name="T9" fmla="*/ 96 h 96"/>
                <a:gd name="T10" fmla="*/ 1 w 36"/>
                <a:gd name="T11" fmla="*/ 96 h 96"/>
                <a:gd name="T12" fmla="*/ 36 w 36"/>
                <a:gd name="T13" fmla="*/ 22 h 96"/>
                <a:gd name="T14" fmla="*/ 30 w 36"/>
                <a:gd name="T15" fmla="*/ 18 h 96"/>
                <a:gd name="T16" fmla="*/ 35 w 36"/>
                <a:gd name="T17" fmla="*/ 13 h 96"/>
                <a:gd name="T18" fmla="*/ 26 w 36"/>
                <a:gd name="T19" fmla="*/ 4 h 96"/>
                <a:gd name="T20" fmla="*/ 22 w 36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2" y="0"/>
                  </a:moveTo>
                  <a:cubicBezTo>
                    <a:pt x="21" y="5"/>
                    <a:pt x="21" y="11"/>
                    <a:pt x="20" y="16"/>
                  </a:cubicBezTo>
                  <a:cubicBezTo>
                    <a:pt x="18" y="32"/>
                    <a:pt x="15" y="48"/>
                    <a:pt x="10" y="65"/>
                  </a:cubicBezTo>
                  <a:cubicBezTo>
                    <a:pt x="7" y="74"/>
                    <a:pt x="4" y="84"/>
                    <a:pt x="1" y="94"/>
                  </a:cubicBezTo>
                  <a:cubicBezTo>
                    <a:pt x="1" y="94"/>
                    <a:pt x="1" y="95"/>
                    <a:pt x="0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4" y="74"/>
                    <a:pt x="26" y="50"/>
                    <a:pt x="36" y="2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08"/>
            <p:cNvSpPr>
              <a:spLocks/>
            </p:cNvSpPr>
            <p:nvPr/>
          </p:nvSpPr>
          <p:spPr bwMode="auto">
            <a:xfrm>
              <a:off x="7914407" y="3561528"/>
              <a:ext cx="39688" cy="33337"/>
            </a:xfrm>
            <a:custGeom>
              <a:avLst/>
              <a:gdLst>
                <a:gd name="T0" fmla="*/ 25 w 25"/>
                <a:gd name="T1" fmla="*/ 8 h 21"/>
                <a:gd name="T2" fmla="*/ 25 w 25"/>
                <a:gd name="T3" fmla="*/ 3 h 21"/>
                <a:gd name="T4" fmla="*/ 21 w 25"/>
                <a:gd name="T5" fmla="*/ 7 h 21"/>
                <a:gd name="T6" fmla="*/ 6 w 25"/>
                <a:gd name="T7" fmla="*/ 7 h 21"/>
                <a:gd name="T8" fmla="*/ 0 w 25"/>
                <a:gd name="T9" fmla="*/ 0 h 21"/>
                <a:gd name="T10" fmla="*/ 0 w 25"/>
                <a:gd name="T11" fmla="*/ 7 h 21"/>
                <a:gd name="T12" fmla="*/ 15 w 25"/>
                <a:gd name="T13" fmla="*/ 21 h 21"/>
                <a:gd name="T14" fmla="*/ 25 w 25"/>
                <a:gd name="T1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1">
                  <a:moveTo>
                    <a:pt x="25" y="8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4" y="5"/>
                    <a:pt x="22" y="6"/>
                    <a:pt x="21" y="7"/>
                  </a:cubicBezTo>
                  <a:cubicBezTo>
                    <a:pt x="16" y="9"/>
                    <a:pt x="11" y="9"/>
                    <a:pt x="6" y="7"/>
                  </a:cubicBezTo>
                  <a:cubicBezTo>
                    <a:pt x="4" y="5"/>
                    <a:pt x="1" y="3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12"/>
                    <a:pt x="9" y="17"/>
                    <a:pt x="15" y="21"/>
                  </a:cubicBezTo>
                  <a:cubicBezTo>
                    <a:pt x="25" y="8"/>
                    <a:pt x="25" y="8"/>
                    <a:pt x="25" y="8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09"/>
            <p:cNvSpPr>
              <a:spLocks/>
            </p:cNvSpPr>
            <p:nvPr/>
          </p:nvSpPr>
          <p:spPr bwMode="auto">
            <a:xfrm>
              <a:off x="7946157" y="3596453"/>
              <a:ext cx="20638" cy="76200"/>
            </a:xfrm>
            <a:custGeom>
              <a:avLst/>
              <a:gdLst>
                <a:gd name="T0" fmla="*/ 2 w 13"/>
                <a:gd name="T1" fmla="*/ 4 h 49"/>
                <a:gd name="T2" fmla="*/ 0 w 13"/>
                <a:gd name="T3" fmla="*/ 6 h 49"/>
                <a:gd name="T4" fmla="*/ 8 w 13"/>
                <a:gd name="T5" fmla="*/ 16 h 49"/>
                <a:gd name="T6" fmla="*/ 9 w 13"/>
                <a:gd name="T7" fmla="*/ 13 h 49"/>
                <a:gd name="T8" fmla="*/ 2 w 13"/>
                <a:gd name="T9" fmla="*/ 39 h 49"/>
                <a:gd name="T10" fmla="*/ 3 w 13"/>
                <a:gd name="T11" fmla="*/ 49 h 49"/>
                <a:gd name="T12" fmla="*/ 13 w 13"/>
                <a:gd name="T13" fmla="*/ 0 h 49"/>
                <a:gd name="T14" fmla="*/ 8 w 13"/>
                <a:gd name="T15" fmla="*/ 11 h 49"/>
                <a:gd name="T16" fmla="*/ 2 w 13"/>
                <a:gd name="T17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9">
                  <a:moveTo>
                    <a:pt x="2" y="4"/>
                  </a:moveTo>
                  <a:cubicBezTo>
                    <a:pt x="1" y="5"/>
                    <a:pt x="0" y="5"/>
                    <a:pt x="0" y="6"/>
                  </a:cubicBezTo>
                  <a:cubicBezTo>
                    <a:pt x="2" y="8"/>
                    <a:pt x="5" y="11"/>
                    <a:pt x="8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0"/>
                    <a:pt x="7" y="28"/>
                    <a:pt x="2" y="39"/>
                  </a:cubicBezTo>
                  <a:cubicBezTo>
                    <a:pt x="3" y="42"/>
                    <a:pt x="3" y="45"/>
                    <a:pt x="3" y="49"/>
                  </a:cubicBezTo>
                  <a:cubicBezTo>
                    <a:pt x="8" y="32"/>
                    <a:pt x="11" y="16"/>
                    <a:pt x="13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8"/>
                    <a:pt x="4" y="6"/>
                    <a:pt x="2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10"/>
            <p:cNvSpPr>
              <a:spLocks/>
            </p:cNvSpPr>
            <p:nvPr/>
          </p:nvSpPr>
          <p:spPr bwMode="auto">
            <a:xfrm>
              <a:off x="7908057" y="3572641"/>
              <a:ext cx="30163" cy="42862"/>
            </a:xfrm>
            <a:custGeom>
              <a:avLst/>
              <a:gdLst>
                <a:gd name="T0" fmla="*/ 3 w 19"/>
                <a:gd name="T1" fmla="*/ 1 h 28"/>
                <a:gd name="T2" fmla="*/ 3 w 19"/>
                <a:gd name="T3" fmla="*/ 1 h 28"/>
                <a:gd name="T4" fmla="*/ 3 w 19"/>
                <a:gd name="T5" fmla="*/ 2 h 28"/>
                <a:gd name="T6" fmla="*/ 0 w 19"/>
                <a:gd name="T7" fmla="*/ 12 h 28"/>
                <a:gd name="T8" fmla="*/ 6 w 19"/>
                <a:gd name="T9" fmla="*/ 28 h 28"/>
                <a:gd name="T10" fmla="*/ 12 w 19"/>
                <a:gd name="T11" fmla="*/ 20 h 28"/>
                <a:gd name="T12" fmla="*/ 17 w 19"/>
                <a:gd name="T13" fmla="*/ 15 h 28"/>
                <a:gd name="T14" fmla="*/ 19 w 19"/>
                <a:gd name="T15" fmla="*/ 14 h 28"/>
                <a:gd name="T16" fmla="*/ 4 w 19"/>
                <a:gd name="T17" fmla="*/ 0 h 28"/>
                <a:gd name="T18" fmla="*/ 3 w 19"/>
                <a:gd name="T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8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5"/>
                    <a:pt x="1" y="8"/>
                    <a:pt x="0" y="12"/>
                  </a:cubicBezTo>
                  <a:cubicBezTo>
                    <a:pt x="2" y="18"/>
                    <a:pt x="4" y="23"/>
                    <a:pt x="6" y="28"/>
                  </a:cubicBezTo>
                  <a:cubicBezTo>
                    <a:pt x="8" y="24"/>
                    <a:pt x="10" y="22"/>
                    <a:pt x="12" y="20"/>
                  </a:cubicBezTo>
                  <a:cubicBezTo>
                    <a:pt x="13" y="18"/>
                    <a:pt x="15" y="16"/>
                    <a:pt x="17" y="15"/>
                  </a:cubicBezTo>
                  <a:cubicBezTo>
                    <a:pt x="18" y="15"/>
                    <a:pt x="18" y="14"/>
                    <a:pt x="19" y="14"/>
                  </a:cubicBezTo>
                  <a:cubicBezTo>
                    <a:pt x="13" y="10"/>
                    <a:pt x="8" y="5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11"/>
            <p:cNvSpPr>
              <a:spLocks/>
            </p:cNvSpPr>
            <p:nvPr/>
          </p:nvSpPr>
          <p:spPr bwMode="auto">
            <a:xfrm>
              <a:off x="7911232" y="3574228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12"/>
            <p:cNvSpPr>
              <a:spLocks/>
            </p:cNvSpPr>
            <p:nvPr/>
          </p:nvSpPr>
          <p:spPr bwMode="auto">
            <a:xfrm>
              <a:off x="7908057" y="3591691"/>
              <a:ext cx="28575" cy="95250"/>
            </a:xfrm>
            <a:custGeom>
              <a:avLst/>
              <a:gdLst>
                <a:gd name="T0" fmla="*/ 0 w 18"/>
                <a:gd name="T1" fmla="*/ 0 h 62"/>
                <a:gd name="T2" fmla="*/ 0 w 18"/>
                <a:gd name="T3" fmla="*/ 8 h 62"/>
                <a:gd name="T4" fmla="*/ 6 w 18"/>
                <a:gd name="T5" fmla="*/ 21 h 62"/>
                <a:gd name="T6" fmla="*/ 12 w 18"/>
                <a:gd name="T7" fmla="*/ 13 h 62"/>
                <a:gd name="T8" fmla="*/ 14 w 18"/>
                <a:gd name="T9" fmla="*/ 15 h 62"/>
                <a:gd name="T10" fmla="*/ 8 w 18"/>
                <a:gd name="T11" fmla="*/ 33 h 62"/>
                <a:gd name="T12" fmla="*/ 8 w 18"/>
                <a:gd name="T13" fmla="*/ 54 h 62"/>
                <a:gd name="T14" fmla="*/ 10 w 18"/>
                <a:gd name="T15" fmla="*/ 62 h 62"/>
                <a:gd name="T16" fmla="*/ 10 w 18"/>
                <a:gd name="T17" fmla="*/ 44 h 62"/>
                <a:gd name="T18" fmla="*/ 18 w 18"/>
                <a:gd name="T19" fmla="*/ 15 h 62"/>
                <a:gd name="T20" fmla="*/ 12 w 18"/>
                <a:gd name="T21" fmla="*/ 8 h 62"/>
                <a:gd name="T22" fmla="*/ 6 w 18"/>
                <a:gd name="T23" fmla="*/ 16 h 62"/>
                <a:gd name="T24" fmla="*/ 0 w 18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62">
                  <a:moveTo>
                    <a:pt x="0" y="0"/>
                  </a:moveTo>
                  <a:cubicBezTo>
                    <a:pt x="0" y="2"/>
                    <a:pt x="0" y="5"/>
                    <a:pt x="0" y="8"/>
                  </a:cubicBezTo>
                  <a:cubicBezTo>
                    <a:pt x="1" y="14"/>
                    <a:pt x="3" y="18"/>
                    <a:pt x="6" y="21"/>
                  </a:cubicBezTo>
                  <a:cubicBezTo>
                    <a:pt x="8" y="18"/>
                    <a:pt x="10" y="15"/>
                    <a:pt x="12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20"/>
                    <a:pt x="8" y="26"/>
                    <a:pt x="8" y="33"/>
                  </a:cubicBezTo>
                  <a:cubicBezTo>
                    <a:pt x="7" y="40"/>
                    <a:pt x="7" y="47"/>
                    <a:pt x="8" y="54"/>
                  </a:cubicBezTo>
                  <a:cubicBezTo>
                    <a:pt x="8" y="57"/>
                    <a:pt x="9" y="59"/>
                    <a:pt x="10" y="6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31"/>
                    <a:pt x="13" y="21"/>
                    <a:pt x="18" y="15"/>
                  </a:cubicBezTo>
                  <a:cubicBezTo>
                    <a:pt x="16" y="11"/>
                    <a:pt x="14" y="9"/>
                    <a:pt x="12" y="8"/>
                  </a:cubicBezTo>
                  <a:cubicBezTo>
                    <a:pt x="10" y="10"/>
                    <a:pt x="8" y="12"/>
                    <a:pt x="6" y="16"/>
                  </a:cubicBezTo>
                  <a:cubicBezTo>
                    <a:pt x="4" y="11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3"/>
            <p:cNvSpPr>
              <a:spLocks/>
            </p:cNvSpPr>
            <p:nvPr/>
          </p:nvSpPr>
          <p:spPr bwMode="auto">
            <a:xfrm>
              <a:off x="7927107" y="3596453"/>
              <a:ext cx="15875" cy="17462"/>
            </a:xfrm>
            <a:custGeom>
              <a:avLst/>
              <a:gdLst>
                <a:gd name="T0" fmla="*/ 10 w 10"/>
                <a:gd name="T1" fmla="*/ 5 h 12"/>
                <a:gd name="T2" fmla="*/ 5 w 10"/>
                <a:gd name="T3" fmla="*/ 0 h 12"/>
                <a:gd name="T4" fmla="*/ 0 w 10"/>
                <a:gd name="T5" fmla="*/ 5 h 12"/>
                <a:gd name="T6" fmla="*/ 6 w 10"/>
                <a:gd name="T7" fmla="*/ 12 h 12"/>
                <a:gd name="T8" fmla="*/ 10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0" y="5"/>
                  </a:moveTo>
                  <a:cubicBezTo>
                    <a:pt x="9" y="3"/>
                    <a:pt x="7" y="1"/>
                    <a:pt x="5" y="0"/>
                  </a:cubicBezTo>
                  <a:cubicBezTo>
                    <a:pt x="3" y="1"/>
                    <a:pt x="1" y="3"/>
                    <a:pt x="0" y="5"/>
                  </a:cubicBezTo>
                  <a:cubicBezTo>
                    <a:pt x="2" y="6"/>
                    <a:pt x="4" y="8"/>
                    <a:pt x="6" y="12"/>
                  </a:cubicBezTo>
                  <a:cubicBezTo>
                    <a:pt x="6" y="9"/>
                    <a:pt x="7" y="7"/>
                    <a:pt x="10" y="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14"/>
            <p:cNvSpPr>
              <a:spLocks/>
            </p:cNvSpPr>
            <p:nvPr/>
          </p:nvSpPr>
          <p:spPr bwMode="auto">
            <a:xfrm>
              <a:off x="7923932" y="3613916"/>
              <a:ext cx="15875" cy="92075"/>
            </a:xfrm>
            <a:custGeom>
              <a:avLst/>
              <a:gdLst>
                <a:gd name="T0" fmla="*/ 8 w 10"/>
                <a:gd name="T1" fmla="*/ 0 h 59"/>
                <a:gd name="T2" fmla="*/ 0 w 10"/>
                <a:gd name="T3" fmla="*/ 29 h 59"/>
                <a:gd name="T4" fmla="*/ 0 w 10"/>
                <a:gd name="T5" fmla="*/ 47 h 59"/>
                <a:gd name="T6" fmla="*/ 8 w 10"/>
                <a:gd name="T7" fmla="*/ 59 h 59"/>
                <a:gd name="T8" fmla="*/ 8 w 1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8" y="0"/>
                  </a:moveTo>
                  <a:cubicBezTo>
                    <a:pt x="3" y="6"/>
                    <a:pt x="0" y="16"/>
                    <a:pt x="0" y="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25"/>
                    <a:pt x="9" y="5"/>
                    <a:pt x="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5"/>
            <p:cNvSpPr>
              <a:spLocks/>
            </p:cNvSpPr>
            <p:nvPr/>
          </p:nvSpPr>
          <p:spPr bwMode="auto">
            <a:xfrm>
              <a:off x="7906469" y="3604391"/>
              <a:ext cx="23813" cy="69850"/>
            </a:xfrm>
            <a:custGeom>
              <a:avLst/>
              <a:gdLst>
                <a:gd name="T0" fmla="*/ 9 w 15"/>
                <a:gd name="T1" fmla="*/ 25 h 46"/>
                <a:gd name="T2" fmla="*/ 15 w 15"/>
                <a:gd name="T3" fmla="*/ 7 h 46"/>
                <a:gd name="T4" fmla="*/ 13 w 15"/>
                <a:gd name="T5" fmla="*/ 5 h 46"/>
                <a:gd name="T6" fmla="*/ 7 w 15"/>
                <a:gd name="T7" fmla="*/ 13 h 46"/>
                <a:gd name="T8" fmla="*/ 1 w 15"/>
                <a:gd name="T9" fmla="*/ 0 h 46"/>
                <a:gd name="T10" fmla="*/ 9 w 15"/>
                <a:gd name="T11" fmla="*/ 46 h 46"/>
                <a:gd name="T12" fmla="*/ 9 w 15"/>
                <a:gd name="T13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6">
                  <a:moveTo>
                    <a:pt x="9" y="25"/>
                  </a:moveTo>
                  <a:cubicBezTo>
                    <a:pt x="9" y="18"/>
                    <a:pt x="11" y="12"/>
                    <a:pt x="15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4" y="10"/>
                    <a:pt x="2" y="6"/>
                    <a:pt x="1" y="0"/>
                  </a:cubicBezTo>
                  <a:cubicBezTo>
                    <a:pt x="0" y="13"/>
                    <a:pt x="3" y="29"/>
                    <a:pt x="9" y="46"/>
                  </a:cubicBezTo>
                  <a:cubicBezTo>
                    <a:pt x="8" y="39"/>
                    <a:pt x="8" y="32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16"/>
            <p:cNvSpPr>
              <a:spLocks/>
            </p:cNvSpPr>
            <p:nvPr/>
          </p:nvSpPr>
          <p:spPr bwMode="auto">
            <a:xfrm>
              <a:off x="7939807" y="3605978"/>
              <a:ext cx="20638" cy="50800"/>
            </a:xfrm>
            <a:custGeom>
              <a:avLst/>
              <a:gdLst>
                <a:gd name="T0" fmla="*/ 6 w 13"/>
                <a:gd name="T1" fmla="*/ 33 h 33"/>
                <a:gd name="T2" fmla="*/ 13 w 13"/>
                <a:gd name="T3" fmla="*/ 7 h 33"/>
                <a:gd name="T4" fmla="*/ 12 w 13"/>
                <a:gd name="T5" fmla="*/ 10 h 33"/>
                <a:gd name="T6" fmla="*/ 4 w 13"/>
                <a:gd name="T7" fmla="*/ 0 h 33"/>
                <a:gd name="T8" fmla="*/ 0 w 13"/>
                <a:gd name="T9" fmla="*/ 6 h 33"/>
                <a:gd name="T10" fmla="*/ 6 w 1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3">
                  <a:moveTo>
                    <a:pt x="6" y="33"/>
                  </a:moveTo>
                  <a:cubicBezTo>
                    <a:pt x="11" y="22"/>
                    <a:pt x="13" y="14"/>
                    <a:pt x="13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5"/>
                    <a:pt x="6" y="2"/>
                    <a:pt x="4" y="0"/>
                  </a:cubicBezTo>
                  <a:cubicBezTo>
                    <a:pt x="2" y="1"/>
                    <a:pt x="1" y="3"/>
                    <a:pt x="0" y="6"/>
                  </a:cubicBezTo>
                  <a:cubicBezTo>
                    <a:pt x="3" y="13"/>
                    <a:pt x="5" y="22"/>
                    <a:pt x="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17"/>
            <p:cNvSpPr>
              <a:spLocks/>
            </p:cNvSpPr>
            <p:nvPr/>
          </p:nvSpPr>
          <p:spPr bwMode="auto">
            <a:xfrm>
              <a:off x="7935044" y="3720278"/>
              <a:ext cx="1588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18"/>
            <p:cNvSpPr>
              <a:spLocks/>
            </p:cNvSpPr>
            <p:nvPr/>
          </p:nvSpPr>
          <p:spPr bwMode="auto">
            <a:xfrm>
              <a:off x="7869957" y="3767903"/>
              <a:ext cx="30163" cy="25400"/>
            </a:xfrm>
            <a:custGeom>
              <a:avLst/>
              <a:gdLst>
                <a:gd name="T0" fmla="*/ 18 w 19"/>
                <a:gd name="T1" fmla="*/ 3 h 16"/>
                <a:gd name="T2" fmla="*/ 15 w 19"/>
                <a:gd name="T3" fmla="*/ 13 h 16"/>
                <a:gd name="T4" fmla="*/ 0 w 19"/>
                <a:gd name="T5" fmla="*/ 13 h 16"/>
                <a:gd name="T6" fmla="*/ 0 w 19"/>
                <a:gd name="T7" fmla="*/ 15 h 16"/>
                <a:gd name="T8" fmla="*/ 18 w 19"/>
                <a:gd name="T9" fmla="*/ 16 h 16"/>
                <a:gd name="T10" fmla="*/ 19 w 19"/>
                <a:gd name="T11" fmla="*/ 0 h 16"/>
                <a:gd name="T12" fmla="*/ 3 w 19"/>
                <a:gd name="T13" fmla="*/ 0 h 16"/>
                <a:gd name="T14" fmla="*/ 2 w 19"/>
                <a:gd name="T15" fmla="*/ 3 h 16"/>
                <a:gd name="T16" fmla="*/ 18 w 19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8" y="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8" y="3"/>
                    <a:pt x="18" y="3"/>
                    <a:pt x="1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19"/>
            <p:cNvSpPr>
              <a:spLocks/>
            </p:cNvSpPr>
            <p:nvPr/>
          </p:nvSpPr>
          <p:spPr bwMode="auto">
            <a:xfrm>
              <a:off x="7869957" y="3772666"/>
              <a:ext cx="28575" cy="15875"/>
            </a:xfrm>
            <a:custGeom>
              <a:avLst/>
              <a:gdLst>
                <a:gd name="T0" fmla="*/ 15 w 18"/>
                <a:gd name="T1" fmla="*/ 10 h 10"/>
                <a:gd name="T2" fmla="*/ 18 w 18"/>
                <a:gd name="T3" fmla="*/ 0 h 10"/>
                <a:gd name="T4" fmla="*/ 2 w 18"/>
                <a:gd name="T5" fmla="*/ 0 h 10"/>
                <a:gd name="T6" fmla="*/ 0 w 18"/>
                <a:gd name="T7" fmla="*/ 10 h 10"/>
                <a:gd name="T8" fmla="*/ 15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1" y="7"/>
                    <a:pt x="0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20"/>
            <p:cNvSpPr>
              <a:spLocks/>
            </p:cNvSpPr>
            <p:nvPr/>
          </p:nvSpPr>
          <p:spPr bwMode="auto">
            <a:xfrm>
              <a:off x="7823919" y="3617091"/>
              <a:ext cx="36513" cy="238125"/>
            </a:xfrm>
            <a:custGeom>
              <a:avLst/>
              <a:gdLst>
                <a:gd name="T0" fmla="*/ 0 w 24"/>
                <a:gd name="T1" fmla="*/ 153 h 153"/>
                <a:gd name="T2" fmla="*/ 13 w 24"/>
                <a:gd name="T3" fmla="*/ 146 h 153"/>
                <a:gd name="T4" fmla="*/ 15 w 24"/>
                <a:gd name="T5" fmla="*/ 121 h 153"/>
                <a:gd name="T6" fmla="*/ 24 w 24"/>
                <a:gd name="T7" fmla="*/ 61 h 153"/>
                <a:gd name="T8" fmla="*/ 17 w 24"/>
                <a:gd name="T9" fmla="*/ 0 h 153"/>
                <a:gd name="T10" fmla="*/ 10 w 24"/>
                <a:gd name="T11" fmla="*/ 55 h 153"/>
                <a:gd name="T12" fmla="*/ 4 w 24"/>
                <a:gd name="T13" fmla="*/ 97 h 153"/>
                <a:gd name="T14" fmla="*/ 0 w 24"/>
                <a:gd name="T1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3">
                  <a:moveTo>
                    <a:pt x="0" y="153"/>
                  </a:moveTo>
                  <a:cubicBezTo>
                    <a:pt x="4" y="150"/>
                    <a:pt x="8" y="148"/>
                    <a:pt x="13" y="146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7" y="100"/>
                    <a:pt x="20" y="80"/>
                    <a:pt x="24" y="61"/>
                  </a:cubicBezTo>
                  <a:cubicBezTo>
                    <a:pt x="24" y="40"/>
                    <a:pt x="22" y="20"/>
                    <a:pt x="17" y="0"/>
                  </a:cubicBezTo>
                  <a:cubicBezTo>
                    <a:pt x="12" y="17"/>
                    <a:pt x="10" y="35"/>
                    <a:pt x="10" y="5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153"/>
                    <a:pt x="0" y="153"/>
                    <a:pt x="0" y="1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21"/>
            <p:cNvSpPr>
              <a:spLocks/>
            </p:cNvSpPr>
            <p:nvPr/>
          </p:nvSpPr>
          <p:spPr bwMode="auto">
            <a:xfrm>
              <a:off x="7827094" y="3850453"/>
              <a:ext cx="26988" cy="12700"/>
            </a:xfrm>
            <a:custGeom>
              <a:avLst/>
              <a:gdLst>
                <a:gd name="T0" fmla="*/ 17 w 18"/>
                <a:gd name="T1" fmla="*/ 3 h 9"/>
                <a:gd name="T2" fmla="*/ 0 w 18"/>
                <a:gd name="T3" fmla="*/ 3 h 9"/>
                <a:gd name="T4" fmla="*/ 0 w 18"/>
                <a:gd name="T5" fmla="*/ 9 h 9"/>
                <a:gd name="T6" fmla="*/ 1 w 18"/>
                <a:gd name="T7" fmla="*/ 8 h 9"/>
                <a:gd name="T8" fmla="*/ 18 w 18"/>
                <a:gd name="T9" fmla="*/ 7 h 9"/>
                <a:gd name="T10" fmla="*/ 17 w 1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17" y="3"/>
                  </a:moveTo>
                  <a:cubicBezTo>
                    <a:pt x="11" y="0"/>
                    <a:pt x="5" y="0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6" y="6"/>
                    <a:pt x="11" y="5"/>
                    <a:pt x="18" y="7"/>
                  </a:cubicBezTo>
                  <a:cubicBezTo>
                    <a:pt x="17" y="3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22"/>
            <p:cNvSpPr>
              <a:spLocks/>
            </p:cNvSpPr>
            <p:nvPr/>
          </p:nvSpPr>
          <p:spPr bwMode="auto">
            <a:xfrm>
              <a:off x="7828682" y="3856803"/>
              <a:ext cx="25400" cy="41275"/>
            </a:xfrm>
            <a:custGeom>
              <a:avLst/>
              <a:gdLst>
                <a:gd name="T0" fmla="*/ 17 w 17"/>
                <a:gd name="T1" fmla="*/ 2 h 26"/>
                <a:gd name="T2" fmla="*/ 0 w 17"/>
                <a:gd name="T3" fmla="*/ 3 h 26"/>
                <a:gd name="T4" fmla="*/ 15 w 17"/>
                <a:gd name="T5" fmla="*/ 9 h 26"/>
                <a:gd name="T6" fmla="*/ 14 w 17"/>
                <a:gd name="T7" fmla="*/ 25 h 26"/>
                <a:gd name="T8" fmla="*/ 17 w 17"/>
                <a:gd name="T9" fmla="*/ 26 h 26"/>
                <a:gd name="T10" fmla="*/ 17 w 17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17" y="2"/>
                  </a:moveTo>
                  <a:cubicBezTo>
                    <a:pt x="10" y="0"/>
                    <a:pt x="5" y="1"/>
                    <a:pt x="0" y="3"/>
                  </a:cubicBezTo>
                  <a:cubicBezTo>
                    <a:pt x="6" y="3"/>
                    <a:pt x="11" y="5"/>
                    <a:pt x="15" y="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7" y="2"/>
                    <a:pt x="17" y="2"/>
                    <a:pt x="17" y="2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23"/>
            <p:cNvSpPr>
              <a:spLocks/>
            </p:cNvSpPr>
            <p:nvPr/>
          </p:nvSpPr>
          <p:spPr bwMode="auto">
            <a:xfrm>
              <a:off x="7858844" y="3798066"/>
              <a:ext cx="134938" cy="384175"/>
            </a:xfrm>
            <a:custGeom>
              <a:avLst/>
              <a:gdLst>
                <a:gd name="T0" fmla="*/ 55 w 87"/>
                <a:gd name="T1" fmla="*/ 38 h 248"/>
                <a:gd name="T2" fmla="*/ 48 w 87"/>
                <a:gd name="T3" fmla="*/ 0 h 248"/>
                <a:gd name="T4" fmla="*/ 40 w 87"/>
                <a:gd name="T5" fmla="*/ 31 h 248"/>
                <a:gd name="T6" fmla="*/ 1 w 87"/>
                <a:gd name="T7" fmla="*/ 48 h 248"/>
                <a:gd name="T8" fmla="*/ 0 w 87"/>
                <a:gd name="T9" fmla="*/ 72 h 248"/>
                <a:gd name="T10" fmla="*/ 3 w 87"/>
                <a:gd name="T11" fmla="*/ 120 h 248"/>
                <a:gd name="T12" fmla="*/ 8 w 87"/>
                <a:gd name="T13" fmla="*/ 184 h 248"/>
                <a:gd name="T14" fmla="*/ 8 w 87"/>
                <a:gd name="T15" fmla="*/ 246 h 248"/>
                <a:gd name="T16" fmla="*/ 31 w 87"/>
                <a:gd name="T17" fmla="*/ 239 h 248"/>
                <a:gd name="T18" fmla="*/ 27 w 87"/>
                <a:gd name="T19" fmla="*/ 219 h 248"/>
                <a:gd name="T20" fmla="*/ 27 w 87"/>
                <a:gd name="T21" fmla="*/ 109 h 248"/>
                <a:gd name="T22" fmla="*/ 52 w 87"/>
                <a:gd name="T23" fmla="*/ 53 h 248"/>
                <a:gd name="T24" fmla="*/ 58 w 87"/>
                <a:gd name="T25" fmla="*/ 98 h 248"/>
                <a:gd name="T26" fmla="*/ 58 w 87"/>
                <a:gd name="T27" fmla="*/ 166 h 248"/>
                <a:gd name="T28" fmla="*/ 52 w 87"/>
                <a:gd name="T29" fmla="*/ 216 h 248"/>
                <a:gd name="T30" fmla="*/ 52 w 87"/>
                <a:gd name="T31" fmla="*/ 247 h 248"/>
                <a:gd name="T32" fmla="*/ 75 w 87"/>
                <a:gd name="T33" fmla="*/ 234 h 248"/>
                <a:gd name="T34" fmla="*/ 75 w 87"/>
                <a:gd name="T35" fmla="*/ 168 h 248"/>
                <a:gd name="T36" fmla="*/ 82 w 87"/>
                <a:gd name="T37" fmla="*/ 115 h 248"/>
                <a:gd name="T38" fmla="*/ 87 w 87"/>
                <a:gd name="T39" fmla="*/ 54 h 248"/>
                <a:gd name="T40" fmla="*/ 76 w 87"/>
                <a:gd name="T41" fmla="*/ 54 h 248"/>
                <a:gd name="T42" fmla="*/ 55 w 87"/>
                <a:gd name="T43" fmla="*/ 3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248">
                  <a:moveTo>
                    <a:pt x="55" y="38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6" y="50"/>
                    <a:pt x="23" y="56"/>
                    <a:pt x="1" y="48"/>
                  </a:cubicBezTo>
                  <a:cubicBezTo>
                    <a:pt x="0" y="56"/>
                    <a:pt x="0" y="64"/>
                    <a:pt x="0" y="72"/>
                  </a:cubicBezTo>
                  <a:cubicBezTo>
                    <a:pt x="0" y="89"/>
                    <a:pt x="1" y="105"/>
                    <a:pt x="3" y="120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17" y="246"/>
                    <a:pt x="25" y="244"/>
                    <a:pt x="31" y="23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4" y="185"/>
                    <a:pt x="24" y="148"/>
                    <a:pt x="27" y="109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70"/>
                    <a:pt x="53" y="85"/>
                    <a:pt x="58" y="98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2" y="216"/>
                    <a:pt x="52" y="216"/>
                    <a:pt x="52" y="216"/>
                  </a:cubicBezTo>
                  <a:cubicBezTo>
                    <a:pt x="55" y="227"/>
                    <a:pt x="55" y="237"/>
                    <a:pt x="52" y="247"/>
                  </a:cubicBezTo>
                  <a:cubicBezTo>
                    <a:pt x="63" y="248"/>
                    <a:pt x="70" y="244"/>
                    <a:pt x="75" y="234"/>
                  </a:cubicBezTo>
                  <a:cubicBezTo>
                    <a:pt x="75" y="168"/>
                    <a:pt x="75" y="168"/>
                    <a:pt x="75" y="168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66" y="50"/>
                    <a:pt x="59" y="45"/>
                    <a:pt x="55" y="3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4"/>
            <p:cNvSpPr>
              <a:spLocks/>
            </p:cNvSpPr>
            <p:nvPr/>
          </p:nvSpPr>
          <p:spPr bwMode="auto">
            <a:xfrm>
              <a:off x="7977907" y="3767903"/>
              <a:ext cx="38100" cy="15875"/>
            </a:xfrm>
            <a:custGeom>
              <a:avLst/>
              <a:gdLst>
                <a:gd name="T0" fmla="*/ 0 w 24"/>
                <a:gd name="T1" fmla="*/ 0 h 10"/>
                <a:gd name="T2" fmla="*/ 3 w 24"/>
                <a:gd name="T3" fmla="*/ 10 h 10"/>
                <a:gd name="T4" fmla="*/ 24 w 24"/>
                <a:gd name="T5" fmla="*/ 8 h 10"/>
                <a:gd name="T6" fmla="*/ 24 w 24"/>
                <a:gd name="T7" fmla="*/ 4 h 10"/>
                <a:gd name="T8" fmla="*/ 23 w 24"/>
                <a:gd name="T9" fmla="*/ 0 h 10"/>
                <a:gd name="T10" fmla="*/ 0 w 2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2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25"/>
            <p:cNvSpPr>
              <a:spLocks/>
            </p:cNvSpPr>
            <p:nvPr/>
          </p:nvSpPr>
          <p:spPr bwMode="auto">
            <a:xfrm>
              <a:off x="7835032" y="3880616"/>
              <a:ext cx="104775" cy="341312"/>
            </a:xfrm>
            <a:custGeom>
              <a:avLst/>
              <a:gdLst>
                <a:gd name="T0" fmla="*/ 55 w 68"/>
                <a:gd name="T1" fmla="*/ 54 h 220"/>
                <a:gd name="T2" fmla="*/ 68 w 68"/>
                <a:gd name="T3" fmla="*/ 0 h 220"/>
                <a:gd name="T4" fmla="*/ 43 w 68"/>
                <a:gd name="T5" fmla="*/ 56 h 220"/>
                <a:gd name="T6" fmla="*/ 43 w 68"/>
                <a:gd name="T7" fmla="*/ 166 h 220"/>
                <a:gd name="T8" fmla="*/ 47 w 68"/>
                <a:gd name="T9" fmla="*/ 186 h 220"/>
                <a:gd name="T10" fmla="*/ 24 w 68"/>
                <a:gd name="T11" fmla="*/ 193 h 220"/>
                <a:gd name="T12" fmla="*/ 26 w 68"/>
                <a:gd name="T13" fmla="*/ 193 h 220"/>
                <a:gd name="T14" fmla="*/ 10 w 68"/>
                <a:gd name="T15" fmla="*/ 208 h 220"/>
                <a:gd name="T16" fmla="*/ 10 w 68"/>
                <a:gd name="T17" fmla="*/ 218 h 220"/>
                <a:gd name="T18" fmla="*/ 39 w 68"/>
                <a:gd name="T19" fmla="*/ 213 h 220"/>
                <a:gd name="T20" fmla="*/ 55 w 68"/>
                <a:gd name="T21" fmla="*/ 210 h 220"/>
                <a:gd name="T22" fmla="*/ 55 w 68"/>
                <a:gd name="T23" fmla="*/ 193 h 220"/>
                <a:gd name="T24" fmla="*/ 56 w 68"/>
                <a:gd name="T25" fmla="*/ 193 h 220"/>
                <a:gd name="T26" fmla="*/ 52 w 68"/>
                <a:gd name="T27" fmla="*/ 92 h 220"/>
                <a:gd name="T28" fmla="*/ 55 w 68"/>
                <a:gd name="T29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220">
                  <a:moveTo>
                    <a:pt x="55" y="54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0" y="95"/>
                    <a:pt x="40" y="132"/>
                    <a:pt x="43" y="166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1" y="191"/>
                    <a:pt x="33" y="193"/>
                    <a:pt x="24" y="193"/>
                  </a:cubicBezTo>
                  <a:cubicBezTo>
                    <a:pt x="25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0" y="208"/>
                  </a:cubicBezTo>
                  <a:cubicBezTo>
                    <a:pt x="0" y="212"/>
                    <a:pt x="0" y="215"/>
                    <a:pt x="10" y="218"/>
                  </a:cubicBezTo>
                  <a:cubicBezTo>
                    <a:pt x="21" y="220"/>
                    <a:pt x="30" y="218"/>
                    <a:pt x="39" y="213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193"/>
                    <a:pt x="55" y="193"/>
                    <a:pt x="55" y="193"/>
                  </a:cubicBezTo>
                  <a:cubicBezTo>
                    <a:pt x="55" y="193"/>
                    <a:pt x="56" y="193"/>
                    <a:pt x="56" y="193"/>
                  </a:cubicBezTo>
                  <a:cubicBezTo>
                    <a:pt x="58" y="157"/>
                    <a:pt x="56" y="123"/>
                    <a:pt x="52" y="92"/>
                  </a:cubicBezTo>
                  <a:cubicBezTo>
                    <a:pt x="55" y="54"/>
                    <a:pt x="55" y="54"/>
                    <a:pt x="55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26"/>
            <p:cNvSpPr>
              <a:spLocks/>
            </p:cNvSpPr>
            <p:nvPr/>
          </p:nvSpPr>
          <p:spPr bwMode="auto">
            <a:xfrm>
              <a:off x="7825507" y="3861566"/>
              <a:ext cx="31750" cy="52387"/>
            </a:xfrm>
            <a:custGeom>
              <a:avLst/>
              <a:gdLst>
                <a:gd name="T0" fmla="*/ 12 w 21"/>
                <a:gd name="T1" fmla="*/ 9 h 33"/>
                <a:gd name="T2" fmla="*/ 14 w 21"/>
                <a:gd name="T3" fmla="*/ 11 h 33"/>
                <a:gd name="T4" fmla="*/ 15 w 21"/>
                <a:gd name="T5" fmla="*/ 21 h 33"/>
                <a:gd name="T6" fmla="*/ 16 w 21"/>
                <a:gd name="T7" fmla="*/ 22 h 33"/>
                <a:gd name="T8" fmla="*/ 17 w 21"/>
                <a:gd name="T9" fmla="*/ 6 h 33"/>
                <a:gd name="T10" fmla="*/ 2 w 21"/>
                <a:gd name="T11" fmla="*/ 0 h 33"/>
                <a:gd name="T12" fmla="*/ 0 w 21"/>
                <a:gd name="T13" fmla="*/ 12 h 33"/>
                <a:gd name="T14" fmla="*/ 6 w 21"/>
                <a:gd name="T15" fmla="*/ 25 h 33"/>
                <a:gd name="T16" fmla="*/ 14 w 21"/>
                <a:gd name="T17" fmla="*/ 31 h 33"/>
                <a:gd name="T18" fmla="*/ 20 w 21"/>
                <a:gd name="T19" fmla="*/ 33 h 33"/>
                <a:gd name="T20" fmla="*/ 21 w 21"/>
                <a:gd name="T21" fmla="*/ 32 h 33"/>
                <a:gd name="T22" fmla="*/ 9 w 21"/>
                <a:gd name="T23" fmla="*/ 25 h 33"/>
                <a:gd name="T24" fmla="*/ 5 w 21"/>
                <a:gd name="T25" fmla="*/ 15 h 33"/>
                <a:gd name="T26" fmla="*/ 12 w 21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3">
                  <a:moveTo>
                    <a:pt x="12" y="9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9"/>
                    <a:pt x="15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2"/>
                    <a:pt x="8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0"/>
                    <a:pt x="8" y="8"/>
                    <a:pt x="12" y="9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27"/>
            <p:cNvSpPr>
              <a:spLocks/>
            </p:cNvSpPr>
            <p:nvPr/>
          </p:nvSpPr>
          <p:spPr bwMode="auto">
            <a:xfrm>
              <a:off x="7847732" y="3902841"/>
              <a:ext cx="7938" cy="1587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0 h 1"/>
                <a:gd name="T8" fmla="*/ 1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28"/>
            <p:cNvSpPr>
              <a:spLocks/>
            </p:cNvSpPr>
            <p:nvPr/>
          </p:nvSpPr>
          <p:spPr bwMode="auto">
            <a:xfrm>
              <a:off x="7833444" y="3874266"/>
              <a:ext cx="23813" cy="38100"/>
            </a:xfrm>
            <a:custGeom>
              <a:avLst/>
              <a:gdLst>
                <a:gd name="T0" fmla="*/ 15 w 16"/>
                <a:gd name="T1" fmla="*/ 19 h 24"/>
                <a:gd name="T2" fmla="*/ 11 w 16"/>
                <a:gd name="T3" fmla="*/ 19 h 24"/>
                <a:gd name="T4" fmla="*/ 10 w 16"/>
                <a:gd name="T5" fmla="*/ 18 h 24"/>
                <a:gd name="T6" fmla="*/ 8 w 16"/>
                <a:gd name="T7" fmla="*/ 15 h 24"/>
                <a:gd name="T8" fmla="*/ 11 w 16"/>
                <a:gd name="T9" fmla="*/ 14 h 24"/>
                <a:gd name="T10" fmla="*/ 10 w 16"/>
                <a:gd name="T11" fmla="*/ 13 h 24"/>
                <a:gd name="T12" fmla="*/ 7 w 16"/>
                <a:gd name="T13" fmla="*/ 14 h 24"/>
                <a:gd name="T14" fmla="*/ 5 w 16"/>
                <a:gd name="T15" fmla="*/ 11 h 24"/>
                <a:gd name="T16" fmla="*/ 7 w 16"/>
                <a:gd name="T17" fmla="*/ 1 h 24"/>
                <a:gd name="T18" fmla="*/ 0 w 16"/>
                <a:gd name="T19" fmla="*/ 7 h 24"/>
                <a:gd name="T20" fmla="*/ 4 w 16"/>
                <a:gd name="T21" fmla="*/ 17 h 24"/>
                <a:gd name="T22" fmla="*/ 16 w 16"/>
                <a:gd name="T23" fmla="*/ 24 h 24"/>
                <a:gd name="T24" fmla="*/ 16 w 16"/>
                <a:gd name="T25" fmla="*/ 23 h 24"/>
                <a:gd name="T26" fmla="*/ 15 w 16"/>
                <a:gd name="T27" fmla="*/ 21 h 24"/>
                <a:gd name="T28" fmla="*/ 15 w 16"/>
                <a:gd name="T2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4">
                  <a:moveTo>
                    <a:pt x="15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3"/>
                    <a:pt x="10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2" y="7"/>
                    <a:pt x="3" y="3"/>
                    <a:pt x="7" y="1"/>
                  </a:cubicBezTo>
                  <a:cubicBezTo>
                    <a:pt x="3" y="0"/>
                    <a:pt x="1" y="2"/>
                    <a:pt x="0" y="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1"/>
                    <a:pt x="15" y="21"/>
                  </a:cubicBezTo>
                  <a:cubicBezTo>
                    <a:pt x="15" y="20"/>
                    <a:pt x="15" y="20"/>
                    <a:pt x="15" y="1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429"/>
            <p:cNvSpPr>
              <a:spLocks/>
            </p:cNvSpPr>
            <p:nvPr/>
          </p:nvSpPr>
          <p:spPr bwMode="auto">
            <a:xfrm>
              <a:off x="7841382" y="3891728"/>
              <a:ext cx="6350" cy="4762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3 h 3"/>
                <a:gd name="T4" fmla="*/ 5 w 5"/>
                <a:gd name="T5" fmla="*/ 2 h 3"/>
                <a:gd name="T6" fmla="*/ 0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430"/>
            <p:cNvSpPr>
              <a:spLocks/>
            </p:cNvSpPr>
            <p:nvPr/>
          </p:nvSpPr>
          <p:spPr bwMode="auto">
            <a:xfrm>
              <a:off x="8022357" y="3599628"/>
              <a:ext cx="34925" cy="252412"/>
            </a:xfrm>
            <a:custGeom>
              <a:avLst/>
              <a:gdLst>
                <a:gd name="T0" fmla="*/ 8 w 23"/>
                <a:gd name="T1" fmla="*/ 57 h 163"/>
                <a:gd name="T2" fmla="*/ 10 w 23"/>
                <a:gd name="T3" fmla="*/ 98 h 163"/>
                <a:gd name="T4" fmla="*/ 12 w 23"/>
                <a:gd name="T5" fmla="*/ 155 h 163"/>
                <a:gd name="T6" fmla="*/ 0 w 23"/>
                <a:gd name="T7" fmla="*/ 159 h 163"/>
                <a:gd name="T8" fmla="*/ 1 w 23"/>
                <a:gd name="T9" fmla="*/ 159 h 163"/>
                <a:gd name="T10" fmla="*/ 19 w 23"/>
                <a:gd name="T11" fmla="*/ 162 h 163"/>
                <a:gd name="T12" fmla="*/ 20 w 23"/>
                <a:gd name="T13" fmla="*/ 163 h 163"/>
                <a:gd name="T14" fmla="*/ 20 w 23"/>
                <a:gd name="T15" fmla="*/ 86 h 163"/>
                <a:gd name="T16" fmla="*/ 8 w 23"/>
                <a:gd name="T17" fmla="*/ 0 h 163"/>
                <a:gd name="T18" fmla="*/ 8 w 23"/>
                <a:gd name="T19" fmla="*/ 5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63">
                  <a:moveTo>
                    <a:pt x="8" y="57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3" y="117"/>
                    <a:pt x="14" y="136"/>
                    <a:pt x="12" y="15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8" y="159"/>
                    <a:pt x="14" y="160"/>
                    <a:pt x="19" y="162"/>
                  </a:cubicBezTo>
                  <a:cubicBezTo>
                    <a:pt x="19" y="163"/>
                    <a:pt x="20" y="163"/>
                    <a:pt x="20" y="163"/>
                  </a:cubicBezTo>
                  <a:cubicBezTo>
                    <a:pt x="23" y="134"/>
                    <a:pt x="23" y="108"/>
                    <a:pt x="20" y="86"/>
                  </a:cubicBezTo>
                  <a:cubicBezTo>
                    <a:pt x="18" y="53"/>
                    <a:pt x="13" y="24"/>
                    <a:pt x="8" y="0"/>
                  </a:cubicBezTo>
                  <a:cubicBezTo>
                    <a:pt x="8" y="57"/>
                    <a:pt x="8" y="57"/>
                    <a:pt x="8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31"/>
            <p:cNvSpPr>
              <a:spLocks/>
            </p:cNvSpPr>
            <p:nvPr/>
          </p:nvSpPr>
          <p:spPr bwMode="auto">
            <a:xfrm>
              <a:off x="7977907" y="3598041"/>
              <a:ext cx="52388" cy="169862"/>
            </a:xfrm>
            <a:custGeom>
              <a:avLst/>
              <a:gdLst>
                <a:gd name="T0" fmla="*/ 23 w 33"/>
                <a:gd name="T1" fmla="*/ 106 h 110"/>
                <a:gd name="T2" fmla="*/ 20 w 33"/>
                <a:gd name="T3" fmla="*/ 72 h 110"/>
                <a:gd name="T4" fmla="*/ 33 w 33"/>
                <a:gd name="T5" fmla="*/ 0 h 110"/>
                <a:gd name="T6" fmla="*/ 14 w 33"/>
                <a:gd name="T7" fmla="*/ 66 h 110"/>
                <a:gd name="T8" fmla="*/ 14 w 33"/>
                <a:gd name="T9" fmla="*/ 108 h 110"/>
                <a:gd name="T10" fmla="*/ 0 w 33"/>
                <a:gd name="T11" fmla="*/ 110 h 110"/>
                <a:gd name="T12" fmla="*/ 23 w 33"/>
                <a:gd name="T13" fmla="*/ 110 h 110"/>
                <a:gd name="T14" fmla="*/ 23 w 33"/>
                <a:gd name="T15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0">
                  <a:moveTo>
                    <a:pt x="23" y="106"/>
                  </a:moveTo>
                  <a:cubicBezTo>
                    <a:pt x="21" y="95"/>
                    <a:pt x="20" y="83"/>
                    <a:pt x="20" y="72"/>
                  </a:cubicBezTo>
                  <a:cubicBezTo>
                    <a:pt x="22" y="45"/>
                    <a:pt x="26" y="21"/>
                    <a:pt x="33" y="0"/>
                  </a:cubicBezTo>
                  <a:cubicBezTo>
                    <a:pt x="24" y="12"/>
                    <a:pt x="17" y="34"/>
                    <a:pt x="14" y="6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09"/>
                    <a:pt x="23" y="108"/>
                    <a:pt x="23" y="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32"/>
            <p:cNvSpPr>
              <a:spLocks/>
            </p:cNvSpPr>
            <p:nvPr/>
          </p:nvSpPr>
          <p:spPr bwMode="auto">
            <a:xfrm>
              <a:off x="8019182" y="3845691"/>
              <a:ext cx="31750" cy="12700"/>
            </a:xfrm>
            <a:custGeom>
              <a:avLst/>
              <a:gdLst>
                <a:gd name="T0" fmla="*/ 3 w 21"/>
                <a:gd name="T1" fmla="*/ 0 h 9"/>
                <a:gd name="T2" fmla="*/ 0 w 21"/>
                <a:gd name="T3" fmla="*/ 4 h 9"/>
                <a:gd name="T4" fmla="*/ 20 w 21"/>
                <a:gd name="T5" fmla="*/ 9 h 9"/>
                <a:gd name="T6" fmla="*/ 21 w 21"/>
                <a:gd name="T7" fmla="*/ 3 h 9"/>
                <a:gd name="T8" fmla="*/ 3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7" y="5"/>
                    <a:pt x="14" y="6"/>
                    <a:pt x="20" y="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6" y="1"/>
                    <a:pt x="10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33"/>
            <p:cNvSpPr>
              <a:spLocks/>
            </p:cNvSpPr>
            <p:nvPr/>
          </p:nvSpPr>
          <p:spPr bwMode="auto">
            <a:xfrm>
              <a:off x="8006482" y="3852041"/>
              <a:ext cx="41275" cy="50800"/>
            </a:xfrm>
            <a:custGeom>
              <a:avLst/>
              <a:gdLst>
                <a:gd name="T0" fmla="*/ 6 w 27"/>
                <a:gd name="T1" fmla="*/ 4 h 33"/>
                <a:gd name="T2" fmla="*/ 5 w 27"/>
                <a:gd name="T3" fmla="*/ 7 h 33"/>
                <a:gd name="T4" fmla="*/ 2 w 27"/>
                <a:gd name="T5" fmla="*/ 16 h 33"/>
                <a:gd name="T6" fmla="*/ 2 w 27"/>
                <a:gd name="T7" fmla="*/ 26 h 33"/>
                <a:gd name="T8" fmla="*/ 5 w 27"/>
                <a:gd name="T9" fmla="*/ 15 h 33"/>
                <a:gd name="T10" fmla="*/ 10 w 27"/>
                <a:gd name="T11" fmla="*/ 11 h 33"/>
                <a:gd name="T12" fmla="*/ 7 w 27"/>
                <a:gd name="T13" fmla="*/ 25 h 33"/>
                <a:gd name="T14" fmla="*/ 4 w 27"/>
                <a:gd name="T15" fmla="*/ 27 h 33"/>
                <a:gd name="T16" fmla="*/ 2 w 27"/>
                <a:gd name="T17" fmla="*/ 33 h 33"/>
                <a:gd name="T18" fmla="*/ 10 w 27"/>
                <a:gd name="T19" fmla="*/ 26 h 33"/>
                <a:gd name="T20" fmla="*/ 17 w 27"/>
                <a:gd name="T21" fmla="*/ 16 h 33"/>
                <a:gd name="T22" fmla="*/ 11 w 27"/>
                <a:gd name="T23" fmla="*/ 28 h 33"/>
                <a:gd name="T24" fmla="*/ 5 w 27"/>
                <a:gd name="T25" fmla="*/ 33 h 33"/>
                <a:gd name="T26" fmla="*/ 14 w 27"/>
                <a:gd name="T27" fmla="*/ 28 h 33"/>
                <a:gd name="T28" fmla="*/ 22 w 27"/>
                <a:gd name="T29" fmla="*/ 18 h 33"/>
                <a:gd name="T30" fmla="*/ 17 w 27"/>
                <a:gd name="T31" fmla="*/ 29 h 33"/>
                <a:gd name="T32" fmla="*/ 25 w 27"/>
                <a:gd name="T33" fmla="*/ 18 h 33"/>
                <a:gd name="T34" fmla="*/ 23 w 27"/>
                <a:gd name="T35" fmla="*/ 24 h 33"/>
                <a:gd name="T36" fmla="*/ 27 w 27"/>
                <a:gd name="T37" fmla="*/ 17 h 33"/>
                <a:gd name="T38" fmla="*/ 27 w 27"/>
                <a:gd name="T39" fmla="*/ 10 h 33"/>
                <a:gd name="T40" fmla="*/ 8 w 27"/>
                <a:gd name="T41" fmla="*/ 0 h 33"/>
                <a:gd name="T42" fmla="*/ 6 w 27"/>
                <a:gd name="T4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3">
                  <a:moveTo>
                    <a:pt x="6" y="4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3"/>
                    <a:pt x="5" y="20"/>
                    <a:pt x="5" y="1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6"/>
                    <a:pt x="9" y="21"/>
                    <a:pt x="7" y="25"/>
                  </a:cubicBezTo>
                  <a:cubicBezTo>
                    <a:pt x="6" y="26"/>
                    <a:pt x="5" y="27"/>
                    <a:pt x="4" y="27"/>
                  </a:cubicBezTo>
                  <a:cubicBezTo>
                    <a:pt x="1" y="30"/>
                    <a:pt x="0" y="32"/>
                    <a:pt x="2" y="3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20"/>
                    <a:pt x="24" y="22"/>
                    <a:pt x="23" y="24"/>
                  </a:cubicBezTo>
                  <a:cubicBezTo>
                    <a:pt x="25" y="23"/>
                    <a:pt x="26" y="21"/>
                    <a:pt x="27" y="17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1" y="6"/>
                    <a:pt x="15" y="3"/>
                    <a:pt x="8" y="0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34"/>
            <p:cNvSpPr>
              <a:spLocks/>
            </p:cNvSpPr>
            <p:nvPr/>
          </p:nvSpPr>
          <p:spPr bwMode="auto">
            <a:xfrm>
              <a:off x="8019182" y="3852041"/>
              <a:ext cx="30163" cy="44450"/>
            </a:xfrm>
            <a:custGeom>
              <a:avLst/>
              <a:gdLst>
                <a:gd name="T0" fmla="*/ 20 w 20"/>
                <a:gd name="T1" fmla="*/ 5 h 29"/>
                <a:gd name="T2" fmla="*/ 0 w 20"/>
                <a:gd name="T3" fmla="*/ 0 h 29"/>
                <a:gd name="T4" fmla="*/ 19 w 20"/>
                <a:gd name="T5" fmla="*/ 10 h 29"/>
                <a:gd name="T6" fmla="*/ 19 w 20"/>
                <a:gd name="T7" fmla="*/ 17 h 29"/>
                <a:gd name="T8" fmla="*/ 15 w 20"/>
                <a:gd name="T9" fmla="*/ 24 h 29"/>
                <a:gd name="T10" fmla="*/ 17 w 20"/>
                <a:gd name="T11" fmla="*/ 18 h 29"/>
                <a:gd name="T12" fmla="*/ 9 w 20"/>
                <a:gd name="T13" fmla="*/ 29 h 29"/>
                <a:gd name="T14" fmla="*/ 14 w 20"/>
                <a:gd name="T15" fmla="*/ 25 h 29"/>
                <a:gd name="T16" fmla="*/ 20 w 20"/>
                <a:gd name="T17" fmla="*/ 17 h 29"/>
                <a:gd name="T18" fmla="*/ 20 w 20"/>
                <a:gd name="T1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20" y="5"/>
                  </a:moveTo>
                  <a:cubicBezTo>
                    <a:pt x="14" y="2"/>
                    <a:pt x="7" y="1"/>
                    <a:pt x="0" y="0"/>
                  </a:cubicBezTo>
                  <a:cubicBezTo>
                    <a:pt x="7" y="3"/>
                    <a:pt x="13" y="6"/>
                    <a:pt x="19" y="1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21"/>
                    <a:pt x="17" y="23"/>
                    <a:pt x="15" y="24"/>
                  </a:cubicBezTo>
                  <a:cubicBezTo>
                    <a:pt x="16" y="22"/>
                    <a:pt x="16" y="20"/>
                    <a:pt x="17" y="1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2" y="28"/>
                    <a:pt x="14" y="25"/>
                  </a:cubicBezTo>
                  <a:cubicBezTo>
                    <a:pt x="17" y="26"/>
                    <a:pt x="19" y="23"/>
                    <a:pt x="20" y="17"/>
                  </a:cubicBezTo>
                  <a:cubicBezTo>
                    <a:pt x="20" y="5"/>
                    <a:pt x="20" y="5"/>
                    <a:pt x="20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35"/>
            <p:cNvSpPr>
              <a:spLocks/>
            </p:cNvSpPr>
            <p:nvPr/>
          </p:nvSpPr>
          <p:spPr bwMode="auto">
            <a:xfrm>
              <a:off x="8014419" y="3879028"/>
              <a:ext cx="25400" cy="25400"/>
            </a:xfrm>
            <a:custGeom>
              <a:avLst/>
              <a:gdLst>
                <a:gd name="T0" fmla="*/ 17 w 17"/>
                <a:gd name="T1" fmla="*/ 0 h 16"/>
                <a:gd name="T2" fmla="*/ 9 w 17"/>
                <a:gd name="T3" fmla="*/ 10 h 16"/>
                <a:gd name="T4" fmla="*/ 0 w 17"/>
                <a:gd name="T5" fmla="*/ 15 h 16"/>
                <a:gd name="T6" fmla="*/ 12 w 17"/>
                <a:gd name="T7" fmla="*/ 11 h 16"/>
                <a:gd name="T8" fmla="*/ 17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6"/>
                    <a:pt x="8" y="14"/>
                    <a:pt x="12" y="11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36"/>
            <p:cNvSpPr>
              <a:spLocks/>
            </p:cNvSpPr>
            <p:nvPr/>
          </p:nvSpPr>
          <p:spPr bwMode="auto">
            <a:xfrm>
              <a:off x="8009657" y="3867916"/>
              <a:ext cx="12700" cy="23812"/>
            </a:xfrm>
            <a:custGeom>
              <a:avLst/>
              <a:gdLst>
                <a:gd name="T0" fmla="*/ 3 w 8"/>
                <a:gd name="T1" fmla="*/ 13 h 15"/>
                <a:gd name="T2" fmla="*/ 5 w 8"/>
                <a:gd name="T3" fmla="*/ 6 h 15"/>
                <a:gd name="T4" fmla="*/ 8 w 8"/>
                <a:gd name="T5" fmla="*/ 0 h 15"/>
                <a:gd name="T6" fmla="*/ 3 w 8"/>
                <a:gd name="T7" fmla="*/ 4 h 15"/>
                <a:gd name="T8" fmla="*/ 0 w 8"/>
                <a:gd name="T9" fmla="*/ 15 h 15"/>
                <a:gd name="T10" fmla="*/ 3 w 8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3" y="13"/>
                  </a:moveTo>
                  <a:cubicBezTo>
                    <a:pt x="4" y="12"/>
                    <a:pt x="5" y="9"/>
                    <a:pt x="5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2" y="12"/>
                    <a:pt x="0" y="15"/>
                  </a:cubicBezTo>
                  <a:cubicBezTo>
                    <a:pt x="1" y="15"/>
                    <a:pt x="2" y="14"/>
                    <a:pt x="3" y="1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37"/>
            <p:cNvSpPr>
              <a:spLocks/>
            </p:cNvSpPr>
            <p:nvPr/>
          </p:nvSpPr>
          <p:spPr bwMode="auto">
            <a:xfrm>
              <a:off x="8009657" y="3875853"/>
              <a:ext cx="22225" cy="28575"/>
            </a:xfrm>
            <a:custGeom>
              <a:avLst/>
              <a:gdLst>
                <a:gd name="T0" fmla="*/ 2 w 15"/>
                <a:gd name="T1" fmla="*/ 18 h 18"/>
                <a:gd name="T2" fmla="*/ 3 w 15"/>
                <a:gd name="T3" fmla="*/ 17 h 18"/>
                <a:gd name="T4" fmla="*/ 9 w 15"/>
                <a:gd name="T5" fmla="*/ 12 h 18"/>
                <a:gd name="T6" fmla="*/ 15 w 15"/>
                <a:gd name="T7" fmla="*/ 0 h 18"/>
                <a:gd name="T8" fmla="*/ 8 w 15"/>
                <a:gd name="T9" fmla="*/ 10 h 18"/>
                <a:gd name="T10" fmla="*/ 0 w 15"/>
                <a:gd name="T11" fmla="*/ 17 h 18"/>
                <a:gd name="T12" fmla="*/ 2 w 1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2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8"/>
                    <a:pt x="2" y="18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38"/>
            <p:cNvSpPr>
              <a:spLocks noEditPoints="1"/>
            </p:cNvSpPr>
            <p:nvPr/>
          </p:nvSpPr>
          <p:spPr bwMode="auto">
            <a:xfrm>
              <a:off x="7414344" y="3461516"/>
              <a:ext cx="257175" cy="776287"/>
            </a:xfrm>
            <a:custGeom>
              <a:avLst/>
              <a:gdLst>
                <a:gd name="T0" fmla="*/ 57 w 166"/>
                <a:gd name="T1" fmla="*/ 48 h 502"/>
                <a:gd name="T2" fmla="*/ 41 w 166"/>
                <a:gd name="T3" fmla="*/ 85 h 502"/>
                <a:gd name="T4" fmla="*/ 20 w 166"/>
                <a:gd name="T5" fmla="*/ 157 h 502"/>
                <a:gd name="T6" fmla="*/ 15 w 166"/>
                <a:gd name="T7" fmla="*/ 223 h 502"/>
                <a:gd name="T8" fmla="*/ 21 w 166"/>
                <a:gd name="T9" fmla="*/ 247 h 502"/>
                <a:gd name="T10" fmla="*/ 17 w 166"/>
                <a:gd name="T11" fmla="*/ 271 h 502"/>
                <a:gd name="T12" fmla="*/ 24 w 166"/>
                <a:gd name="T13" fmla="*/ 284 h 502"/>
                <a:gd name="T14" fmla="*/ 34 w 166"/>
                <a:gd name="T15" fmla="*/ 280 h 502"/>
                <a:gd name="T16" fmla="*/ 35 w 166"/>
                <a:gd name="T17" fmla="*/ 279 h 502"/>
                <a:gd name="T18" fmla="*/ 34 w 166"/>
                <a:gd name="T19" fmla="*/ 278 h 502"/>
                <a:gd name="T20" fmla="*/ 32 w 166"/>
                <a:gd name="T21" fmla="*/ 276 h 502"/>
                <a:gd name="T22" fmla="*/ 32 w 166"/>
                <a:gd name="T23" fmla="*/ 276 h 502"/>
                <a:gd name="T24" fmla="*/ 37 w 166"/>
                <a:gd name="T25" fmla="*/ 284 h 502"/>
                <a:gd name="T26" fmla="*/ 26 w 166"/>
                <a:gd name="T27" fmla="*/ 346 h 502"/>
                <a:gd name="T28" fmla="*/ 9 w 166"/>
                <a:gd name="T29" fmla="*/ 442 h 502"/>
                <a:gd name="T30" fmla="*/ 5 w 166"/>
                <a:gd name="T31" fmla="*/ 477 h 502"/>
                <a:gd name="T32" fmla="*/ 1 w 166"/>
                <a:gd name="T33" fmla="*/ 498 h 502"/>
                <a:gd name="T34" fmla="*/ 32 w 166"/>
                <a:gd name="T35" fmla="*/ 494 h 502"/>
                <a:gd name="T36" fmla="*/ 35 w 166"/>
                <a:gd name="T37" fmla="*/ 491 h 502"/>
                <a:gd name="T38" fmla="*/ 38 w 166"/>
                <a:gd name="T39" fmla="*/ 488 h 502"/>
                <a:gd name="T40" fmla="*/ 50 w 166"/>
                <a:gd name="T41" fmla="*/ 480 h 502"/>
                <a:gd name="T42" fmla="*/ 51 w 166"/>
                <a:gd name="T43" fmla="*/ 463 h 502"/>
                <a:gd name="T44" fmla="*/ 65 w 166"/>
                <a:gd name="T45" fmla="*/ 353 h 502"/>
                <a:gd name="T46" fmla="*/ 97 w 166"/>
                <a:gd name="T47" fmla="*/ 314 h 502"/>
                <a:gd name="T48" fmla="*/ 99 w 166"/>
                <a:gd name="T49" fmla="*/ 376 h 502"/>
                <a:gd name="T50" fmla="*/ 96 w 166"/>
                <a:gd name="T51" fmla="*/ 471 h 502"/>
                <a:gd name="T52" fmla="*/ 98 w 166"/>
                <a:gd name="T53" fmla="*/ 485 h 502"/>
                <a:gd name="T54" fmla="*/ 129 w 166"/>
                <a:gd name="T55" fmla="*/ 484 h 502"/>
                <a:gd name="T56" fmla="*/ 130 w 166"/>
                <a:gd name="T57" fmla="*/ 475 h 502"/>
                <a:gd name="T58" fmla="*/ 136 w 166"/>
                <a:gd name="T59" fmla="*/ 322 h 502"/>
                <a:gd name="T60" fmla="*/ 144 w 166"/>
                <a:gd name="T61" fmla="*/ 290 h 502"/>
                <a:gd name="T62" fmla="*/ 157 w 166"/>
                <a:gd name="T63" fmla="*/ 283 h 502"/>
                <a:gd name="T64" fmla="*/ 164 w 166"/>
                <a:gd name="T65" fmla="*/ 269 h 502"/>
                <a:gd name="T66" fmla="*/ 163 w 166"/>
                <a:gd name="T67" fmla="*/ 238 h 502"/>
                <a:gd name="T68" fmla="*/ 165 w 166"/>
                <a:gd name="T69" fmla="*/ 221 h 502"/>
                <a:gd name="T70" fmla="*/ 136 w 166"/>
                <a:gd name="T71" fmla="*/ 87 h 502"/>
                <a:gd name="T72" fmla="*/ 128 w 166"/>
                <a:gd name="T73" fmla="*/ 79 h 502"/>
                <a:gd name="T74" fmla="*/ 125 w 166"/>
                <a:gd name="T75" fmla="*/ 40 h 502"/>
                <a:gd name="T76" fmla="*/ 114 w 166"/>
                <a:gd name="T77" fmla="*/ 15 h 502"/>
                <a:gd name="T78" fmla="*/ 67 w 166"/>
                <a:gd name="T79" fmla="*/ 18 h 502"/>
                <a:gd name="T80" fmla="*/ 134 w 166"/>
                <a:gd name="T81" fmla="*/ 189 h 502"/>
                <a:gd name="T82" fmla="*/ 27 w 166"/>
                <a:gd name="T83" fmla="*/ 268 h 502"/>
                <a:gd name="T84" fmla="*/ 22 w 166"/>
                <a:gd name="T85" fmla="*/ 268 h 502"/>
                <a:gd name="T86" fmla="*/ 145 w 166"/>
                <a:gd name="T87" fmla="*/ 278 h 502"/>
                <a:gd name="T88" fmla="*/ 148 w 166"/>
                <a:gd name="T89" fmla="*/ 279 h 502"/>
                <a:gd name="T90" fmla="*/ 149 w 166"/>
                <a:gd name="T91" fmla="*/ 277 h 502"/>
                <a:gd name="T92" fmla="*/ 148 w 166"/>
                <a:gd name="T93" fmla="*/ 281 h 502"/>
                <a:gd name="T94" fmla="*/ 144 w 166"/>
                <a:gd name="T95" fmla="*/ 280 h 502"/>
                <a:gd name="T96" fmla="*/ 143 w 166"/>
                <a:gd name="T97" fmla="*/ 282 h 502"/>
                <a:gd name="T98" fmla="*/ 142 w 166"/>
                <a:gd name="T99" fmla="*/ 282 h 502"/>
                <a:gd name="T100" fmla="*/ 14 w 166"/>
                <a:gd name="T101" fmla="*/ 443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" h="502">
                  <a:moveTo>
                    <a:pt x="67" y="18"/>
                  </a:moveTo>
                  <a:cubicBezTo>
                    <a:pt x="67" y="18"/>
                    <a:pt x="67" y="18"/>
                    <a:pt x="66" y="1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1" y="59"/>
                    <a:pt x="49" y="68"/>
                    <a:pt x="53" y="75"/>
                  </a:cubicBezTo>
                  <a:cubicBezTo>
                    <a:pt x="51" y="78"/>
                    <a:pt x="51" y="81"/>
                    <a:pt x="5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26" y="89"/>
                    <a:pt x="20" y="112"/>
                    <a:pt x="20" y="156"/>
                  </a:cubicBezTo>
                  <a:cubicBezTo>
                    <a:pt x="20" y="156"/>
                    <a:pt x="20" y="156"/>
                    <a:pt x="20" y="157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6" y="221"/>
                    <a:pt x="15" y="221"/>
                    <a:pt x="15" y="222"/>
                  </a:cubicBezTo>
                  <a:cubicBezTo>
                    <a:pt x="15" y="222"/>
                    <a:pt x="15" y="223"/>
                    <a:pt x="15" y="223"/>
                  </a:cubicBezTo>
                  <a:cubicBezTo>
                    <a:pt x="14" y="223"/>
                    <a:pt x="15" y="224"/>
                    <a:pt x="15" y="224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16" y="269"/>
                    <a:pt x="16" y="269"/>
                    <a:pt x="16" y="269"/>
                  </a:cubicBezTo>
                  <a:cubicBezTo>
                    <a:pt x="16" y="269"/>
                    <a:pt x="16" y="269"/>
                    <a:pt x="16" y="270"/>
                  </a:cubicBezTo>
                  <a:cubicBezTo>
                    <a:pt x="16" y="270"/>
                    <a:pt x="17" y="270"/>
                    <a:pt x="17" y="271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23" y="283"/>
                    <a:pt x="23" y="283"/>
                    <a:pt x="23" y="283"/>
                  </a:cubicBezTo>
                  <a:cubicBezTo>
                    <a:pt x="24" y="283"/>
                    <a:pt x="24" y="284"/>
                    <a:pt x="24" y="284"/>
                  </a:cubicBezTo>
                  <a:cubicBezTo>
                    <a:pt x="25" y="284"/>
                    <a:pt x="25" y="284"/>
                    <a:pt x="26" y="284"/>
                  </a:cubicBezTo>
                  <a:cubicBezTo>
                    <a:pt x="34" y="284"/>
                    <a:pt x="34" y="284"/>
                    <a:pt x="34" y="284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6" y="281"/>
                    <a:pt x="36" y="281"/>
                  </a:cubicBezTo>
                  <a:cubicBezTo>
                    <a:pt x="35" y="279"/>
                    <a:pt x="35" y="279"/>
                    <a:pt x="35" y="279"/>
                  </a:cubicBezTo>
                  <a:cubicBezTo>
                    <a:pt x="36" y="279"/>
                    <a:pt x="36" y="279"/>
                    <a:pt x="36" y="279"/>
                  </a:cubicBezTo>
                  <a:cubicBezTo>
                    <a:pt x="35" y="279"/>
                    <a:pt x="35" y="279"/>
                    <a:pt x="35" y="279"/>
                  </a:cubicBezTo>
                  <a:cubicBezTo>
                    <a:pt x="34" y="278"/>
                    <a:pt x="34" y="278"/>
                    <a:pt x="34" y="278"/>
                  </a:cubicBezTo>
                  <a:cubicBezTo>
                    <a:pt x="34" y="279"/>
                    <a:pt x="34" y="279"/>
                    <a:pt x="34" y="279"/>
                  </a:cubicBezTo>
                  <a:cubicBezTo>
                    <a:pt x="34" y="279"/>
                    <a:pt x="34" y="279"/>
                    <a:pt x="34" y="279"/>
                  </a:cubicBezTo>
                  <a:cubicBezTo>
                    <a:pt x="33" y="278"/>
                    <a:pt x="32" y="277"/>
                    <a:pt x="32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5"/>
                    <a:pt x="32" y="275"/>
                    <a:pt x="32" y="275"/>
                  </a:cubicBezTo>
                  <a:cubicBezTo>
                    <a:pt x="32" y="275"/>
                    <a:pt x="32" y="275"/>
                    <a:pt x="32" y="276"/>
                  </a:cubicBezTo>
                  <a:cubicBezTo>
                    <a:pt x="34" y="276"/>
                    <a:pt x="35" y="277"/>
                    <a:pt x="36" y="277"/>
                  </a:cubicBezTo>
                  <a:cubicBezTo>
                    <a:pt x="38" y="279"/>
                    <a:pt x="39" y="280"/>
                    <a:pt x="38" y="282"/>
                  </a:cubicBezTo>
                  <a:cubicBezTo>
                    <a:pt x="38" y="283"/>
                    <a:pt x="38" y="284"/>
                    <a:pt x="37" y="284"/>
                  </a:cubicBezTo>
                  <a:cubicBezTo>
                    <a:pt x="37" y="284"/>
                    <a:pt x="36" y="284"/>
                    <a:pt x="36" y="284"/>
                  </a:cubicBezTo>
                  <a:cubicBezTo>
                    <a:pt x="34" y="284"/>
                    <a:pt x="34" y="284"/>
                    <a:pt x="34" y="284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9" y="442"/>
                    <a:pt x="9" y="442"/>
                    <a:pt x="9" y="442"/>
                  </a:cubicBezTo>
                  <a:cubicBezTo>
                    <a:pt x="9" y="442"/>
                    <a:pt x="9" y="442"/>
                    <a:pt x="9" y="442"/>
                  </a:cubicBezTo>
                  <a:cubicBezTo>
                    <a:pt x="4" y="474"/>
                    <a:pt x="4" y="474"/>
                    <a:pt x="4" y="474"/>
                  </a:cubicBezTo>
                  <a:cubicBezTo>
                    <a:pt x="4" y="475"/>
                    <a:pt x="4" y="475"/>
                    <a:pt x="5" y="476"/>
                  </a:cubicBezTo>
                  <a:cubicBezTo>
                    <a:pt x="5" y="476"/>
                    <a:pt x="5" y="476"/>
                    <a:pt x="5" y="477"/>
                  </a:cubicBezTo>
                  <a:cubicBezTo>
                    <a:pt x="6" y="477"/>
                    <a:pt x="7" y="477"/>
                    <a:pt x="7" y="478"/>
                  </a:cubicBezTo>
                  <a:cubicBezTo>
                    <a:pt x="2" y="483"/>
                    <a:pt x="0" y="489"/>
                    <a:pt x="0" y="496"/>
                  </a:cubicBezTo>
                  <a:cubicBezTo>
                    <a:pt x="0" y="497"/>
                    <a:pt x="0" y="498"/>
                    <a:pt x="1" y="498"/>
                  </a:cubicBezTo>
                  <a:cubicBezTo>
                    <a:pt x="1" y="498"/>
                    <a:pt x="2" y="499"/>
                    <a:pt x="2" y="499"/>
                  </a:cubicBezTo>
                  <a:cubicBezTo>
                    <a:pt x="15" y="502"/>
                    <a:pt x="25" y="501"/>
                    <a:pt x="32" y="495"/>
                  </a:cubicBezTo>
                  <a:cubicBezTo>
                    <a:pt x="32" y="495"/>
                    <a:pt x="32" y="495"/>
                    <a:pt x="32" y="494"/>
                  </a:cubicBezTo>
                  <a:cubicBezTo>
                    <a:pt x="32" y="494"/>
                    <a:pt x="32" y="494"/>
                    <a:pt x="32" y="493"/>
                  </a:cubicBezTo>
                  <a:cubicBezTo>
                    <a:pt x="32" y="491"/>
                    <a:pt x="32" y="491"/>
                    <a:pt x="32" y="491"/>
                  </a:cubicBezTo>
                  <a:cubicBezTo>
                    <a:pt x="35" y="491"/>
                    <a:pt x="35" y="491"/>
                    <a:pt x="35" y="491"/>
                  </a:cubicBezTo>
                  <a:cubicBezTo>
                    <a:pt x="36" y="491"/>
                    <a:pt x="36" y="491"/>
                    <a:pt x="37" y="491"/>
                  </a:cubicBezTo>
                  <a:cubicBezTo>
                    <a:pt x="37" y="490"/>
                    <a:pt x="37" y="490"/>
                    <a:pt x="38" y="490"/>
                  </a:cubicBezTo>
                  <a:cubicBezTo>
                    <a:pt x="38" y="489"/>
                    <a:pt x="38" y="489"/>
                    <a:pt x="38" y="488"/>
                  </a:cubicBezTo>
                  <a:cubicBezTo>
                    <a:pt x="38" y="484"/>
                    <a:pt x="38" y="484"/>
                    <a:pt x="38" y="484"/>
                  </a:cubicBezTo>
                  <a:cubicBezTo>
                    <a:pt x="41" y="483"/>
                    <a:pt x="45" y="482"/>
                    <a:pt x="49" y="481"/>
                  </a:cubicBezTo>
                  <a:cubicBezTo>
                    <a:pt x="49" y="481"/>
                    <a:pt x="49" y="480"/>
                    <a:pt x="50" y="480"/>
                  </a:cubicBezTo>
                  <a:cubicBezTo>
                    <a:pt x="50" y="479"/>
                    <a:pt x="50" y="479"/>
                    <a:pt x="50" y="478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1" y="464"/>
                    <a:pt x="51" y="464"/>
                    <a:pt x="51" y="463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2" y="425"/>
                    <a:pt x="56" y="389"/>
                    <a:pt x="65" y="354"/>
                  </a:cubicBezTo>
                  <a:cubicBezTo>
                    <a:pt x="65" y="354"/>
                    <a:pt x="65" y="353"/>
                    <a:pt x="65" y="353"/>
                  </a:cubicBezTo>
                  <a:cubicBezTo>
                    <a:pt x="68" y="346"/>
                    <a:pt x="69" y="340"/>
                    <a:pt x="69" y="333"/>
                  </a:cubicBezTo>
                  <a:cubicBezTo>
                    <a:pt x="76" y="312"/>
                    <a:pt x="84" y="293"/>
                    <a:pt x="93" y="275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72"/>
                    <a:pt x="97" y="372"/>
                    <a:pt x="97" y="372"/>
                  </a:cubicBezTo>
                  <a:cubicBezTo>
                    <a:pt x="97" y="372"/>
                    <a:pt x="97" y="373"/>
                    <a:pt x="97" y="373"/>
                  </a:cubicBezTo>
                  <a:cubicBezTo>
                    <a:pt x="99" y="376"/>
                    <a:pt x="99" y="376"/>
                    <a:pt x="99" y="376"/>
                  </a:cubicBezTo>
                  <a:cubicBezTo>
                    <a:pt x="99" y="384"/>
                    <a:pt x="99" y="384"/>
                    <a:pt x="99" y="384"/>
                  </a:cubicBezTo>
                  <a:cubicBezTo>
                    <a:pt x="96" y="413"/>
                    <a:pt x="94" y="441"/>
                    <a:pt x="95" y="470"/>
                  </a:cubicBezTo>
                  <a:cubicBezTo>
                    <a:pt x="95" y="471"/>
                    <a:pt x="96" y="471"/>
                    <a:pt x="96" y="471"/>
                  </a:cubicBezTo>
                  <a:cubicBezTo>
                    <a:pt x="96" y="472"/>
                    <a:pt x="96" y="472"/>
                    <a:pt x="97" y="472"/>
                  </a:cubicBezTo>
                  <a:cubicBezTo>
                    <a:pt x="97" y="473"/>
                    <a:pt x="98" y="473"/>
                    <a:pt x="98" y="473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98" y="486"/>
                    <a:pt x="98" y="486"/>
                    <a:pt x="99" y="487"/>
                  </a:cubicBezTo>
                  <a:cubicBezTo>
                    <a:pt x="105" y="494"/>
                    <a:pt x="111" y="496"/>
                    <a:pt x="117" y="495"/>
                  </a:cubicBezTo>
                  <a:cubicBezTo>
                    <a:pt x="124" y="495"/>
                    <a:pt x="127" y="491"/>
                    <a:pt x="129" y="484"/>
                  </a:cubicBezTo>
                  <a:cubicBezTo>
                    <a:pt x="129" y="484"/>
                    <a:pt x="129" y="483"/>
                    <a:pt x="129" y="483"/>
                  </a:cubicBezTo>
                  <a:cubicBezTo>
                    <a:pt x="127" y="476"/>
                    <a:pt x="127" y="476"/>
                    <a:pt x="127" y="476"/>
                  </a:cubicBezTo>
                  <a:cubicBezTo>
                    <a:pt x="128" y="476"/>
                    <a:pt x="129" y="475"/>
                    <a:pt x="130" y="475"/>
                  </a:cubicBezTo>
                  <a:cubicBezTo>
                    <a:pt x="130" y="475"/>
                    <a:pt x="131" y="475"/>
                    <a:pt x="131" y="474"/>
                  </a:cubicBezTo>
                  <a:cubicBezTo>
                    <a:pt x="132" y="474"/>
                    <a:pt x="132" y="473"/>
                    <a:pt x="132" y="473"/>
                  </a:cubicBezTo>
                  <a:cubicBezTo>
                    <a:pt x="136" y="322"/>
                    <a:pt x="136" y="322"/>
                    <a:pt x="136" y="32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143" y="290"/>
                    <a:pt x="143" y="290"/>
                    <a:pt x="144" y="290"/>
                  </a:cubicBezTo>
                  <a:cubicBezTo>
                    <a:pt x="155" y="285"/>
                    <a:pt x="155" y="285"/>
                    <a:pt x="155" y="285"/>
                  </a:cubicBezTo>
                  <a:cubicBezTo>
                    <a:pt x="155" y="284"/>
                    <a:pt x="156" y="284"/>
                    <a:pt x="156" y="284"/>
                  </a:cubicBezTo>
                  <a:cubicBezTo>
                    <a:pt x="156" y="284"/>
                    <a:pt x="156" y="283"/>
                    <a:pt x="157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64" y="271"/>
                    <a:pt x="164" y="270"/>
                    <a:pt x="164" y="269"/>
                  </a:cubicBezTo>
                  <a:cubicBezTo>
                    <a:pt x="161" y="241"/>
                    <a:pt x="161" y="241"/>
                    <a:pt x="161" y="241"/>
                  </a:cubicBezTo>
                  <a:cubicBezTo>
                    <a:pt x="162" y="241"/>
                    <a:pt x="162" y="240"/>
                    <a:pt x="162" y="240"/>
                  </a:cubicBezTo>
                  <a:cubicBezTo>
                    <a:pt x="163" y="240"/>
                    <a:pt x="163" y="239"/>
                    <a:pt x="163" y="238"/>
                  </a:cubicBezTo>
                  <a:cubicBezTo>
                    <a:pt x="166" y="223"/>
                    <a:pt x="166" y="223"/>
                    <a:pt x="166" y="223"/>
                  </a:cubicBezTo>
                  <a:cubicBezTo>
                    <a:pt x="166" y="223"/>
                    <a:pt x="166" y="223"/>
                    <a:pt x="166" y="222"/>
                  </a:cubicBezTo>
                  <a:cubicBezTo>
                    <a:pt x="165" y="222"/>
                    <a:pt x="165" y="221"/>
                    <a:pt x="165" y="221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58" y="121"/>
                    <a:pt x="151" y="92"/>
                    <a:pt x="136" y="87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7" y="82"/>
                    <a:pt x="127" y="81"/>
                    <a:pt x="128" y="79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29" y="69"/>
                    <a:pt x="129" y="56"/>
                    <a:pt x="125" y="41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7"/>
                    <a:pt x="115" y="16"/>
                    <a:pt x="114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07" y="4"/>
                    <a:pt x="99" y="0"/>
                    <a:pt x="91" y="2"/>
                  </a:cubicBezTo>
                  <a:cubicBezTo>
                    <a:pt x="83" y="0"/>
                    <a:pt x="74" y="5"/>
                    <a:pt x="67" y="18"/>
                  </a:cubicBezTo>
                  <a:close/>
                  <a:moveTo>
                    <a:pt x="128" y="157"/>
                  </a:moveTo>
                  <a:cubicBezTo>
                    <a:pt x="133" y="183"/>
                    <a:pt x="133" y="183"/>
                    <a:pt x="133" y="183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32" y="185"/>
                    <a:pt x="129" y="180"/>
                    <a:pt x="126" y="176"/>
                  </a:cubicBezTo>
                  <a:cubicBezTo>
                    <a:pt x="128" y="157"/>
                    <a:pt x="128" y="157"/>
                    <a:pt x="128" y="157"/>
                  </a:cubicBezTo>
                  <a:close/>
                  <a:moveTo>
                    <a:pt x="27" y="268"/>
                  </a:moveTo>
                  <a:cubicBezTo>
                    <a:pt x="26" y="269"/>
                    <a:pt x="26" y="269"/>
                    <a:pt x="26" y="270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22" y="268"/>
                    <a:pt x="22" y="268"/>
                    <a:pt x="22" y="268"/>
                  </a:cubicBezTo>
                  <a:cubicBezTo>
                    <a:pt x="22" y="267"/>
                    <a:pt x="22" y="267"/>
                    <a:pt x="22" y="267"/>
                  </a:cubicBezTo>
                  <a:cubicBezTo>
                    <a:pt x="27" y="268"/>
                    <a:pt x="27" y="268"/>
                    <a:pt x="27" y="268"/>
                  </a:cubicBezTo>
                  <a:close/>
                  <a:moveTo>
                    <a:pt x="145" y="278"/>
                  </a:moveTo>
                  <a:cubicBezTo>
                    <a:pt x="147" y="277"/>
                    <a:pt x="147" y="277"/>
                    <a:pt x="147" y="277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48" y="279"/>
                    <a:pt x="148" y="279"/>
                    <a:pt x="148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49" y="277"/>
                    <a:pt x="149" y="277"/>
                    <a:pt x="149" y="277"/>
                  </a:cubicBezTo>
                  <a:cubicBezTo>
                    <a:pt x="149" y="277"/>
                    <a:pt x="149" y="277"/>
                    <a:pt x="150" y="278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148" y="279"/>
                    <a:pt x="148" y="279"/>
                    <a:pt x="148" y="279"/>
                  </a:cubicBezTo>
                  <a:cubicBezTo>
                    <a:pt x="145" y="278"/>
                    <a:pt x="145" y="278"/>
                    <a:pt x="145" y="278"/>
                  </a:cubicBezTo>
                  <a:close/>
                  <a:moveTo>
                    <a:pt x="144" y="280"/>
                  </a:moveTo>
                  <a:cubicBezTo>
                    <a:pt x="144" y="280"/>
                    <a:pt x="144" y="280"/>
                    <a:pt x="144" y="280"/>
                  </a:cubicBezTo>
                  <a:cubicBezTo>
                    <a:pt x="144" y="282"/>
                    <a:pt x="144" y="282"/>
                    <a:pt x="144" y="282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2" y="282"/>
                    <a:pt x="142" y="282"/>
                    <a:pt x="142" y="282"/>
                  </a:cubicBezTo>
                  <a:cubicBezTo>
                    <a:pt x="142" y="281"/>
                    <a:pt x="143" y="280"/>
                    <a:pt x="144" y="280"/>
                  </a:cubicBezTo>
                  <a:close/>
                  <a:moveTo>
                    <a:pt x="14" y="443"/>
                  </a:moveTo>
                  <a:cubicBezTo>
                    <a:pt x="14" y="443"/>
                    <a:pt x="14" y="443"/>
                    <a:pt x="14" y="443"/>
                  </a:cubicBezTo>
                  <a:cubicBezTo>
                    <a:pt x="14" y="443"/>
                    <a:pt x="14" y="443"/>
                    <a:pt x="14" y="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39"/>
            <p:cNvSpPr>
              <a:spLocks/>
            </p:cNvSpPr>
            <p:nvPr/>
          </p:nvSpPr>
          <p:spPr bwMode="auto">
            <a:xfrm>
              <a:off x="7495307" y="3466278"/>
              <a:ext cx="96838" cy="150812"/>
            </a:xfrm>
            <a:custGeom>
              <a:avLst/>
              <a:gdLst>
                <a:gd name="T0" fmla="*/ 18 w 62"/>
                <a:gd name="T1" fmla="*/ 45 h 98"/>
                <a:gd name="T2" fmla="*/ 21 w 62"/>
                <a:gd name="T3" fmla="*/ 39 h 98"/>
                <a:gd name="T4" fmla="*/ 24 w 62"/>
                <a:gd name="T5" fmla="*/ 33 h 98"/>
                <a:gd name="T6" fmla="*/ 31 w 62"/>
                <a:gd name="T7" fmla="*/ 16 h 98"/>
                <a:gd name="T8" fmla="*/ 46 w 62"/>
                <a:gd name="T9" fmla="*/ 16 h 98"/>
                <a:gd name="T10" fmla="*/ 62 w 62"/>
                <a:gd name="T11" fmla="*/ 33 h 98"/>
                <a:gd name="T12" fmla="*/ 60 w 62"/>
                <a:gd name="T13" fmla="*/ 17 h 98"/>
                <a:gd name="T14" fmla="*/ 60 w 62"/>
                <a:gd name="T15" fmla="*/ 14 h 98"/>
                <a:gd name="T16" fmla="*/ 39 w 62"/>
                <a:gd name="T17" fmla="*/ 1 h 98"/>
                <a:gd name="T18" fmla="*/ 17 w 62"/>
                <a:gd name="T19" fmla="*/ 16 h 98"/>
                <a:gd name="T20" fmla="*/ 8 w 62"/>
                <a:gd name="T21" fmla="*/ 46 h 98"/>
                <a:gd name="T22" fmla="*/ 4 w 62"/>
                <a:gd name="T23" fmla="*/ 72 h 98"/>
                <a:gd name="T24" fmla="*/ 0 w 62"/>
                <a:gd name="T25" fmla="*/ 83 h 98"/>
                <a:gd name="T26" fmla="*/ 4 w 62"/>
                <a:gd name="T27" fmla="*/ 98 h 98"/>
                <a:gd name="T28" fmla="*/ 6 w 62"/>
                <a:gd name="T29" fmla="*/ 97 h 98"/>
                <a:gd name="T30" fmla="*/ 22 w 62"/>
                <a:gd name="T31" fmla="*/ 78 h 98"/>
                <a:gd name="T32" fmla="*/ 24 w 62"/>
                <a:gd name="T33" fmla="*/ 57 h 98"/>
                <a:gd name="T34" fmla="*/ 22 w 62"/>
                <a:gd name="T35" fmla="*/ 52 h 98"/>
                <a:gd name="T36" fmla="*/ 18 w 62"/>
                <a:gd name="T37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98">
                  <a:moveTo>
                    <a:pt x="18" y="45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27"/>
                    <a:pt x="27" y="21"/>
                    <a:pt x="31" y="16"/>
                  </a:cubicBezTo>
                  <a:cubicBezTo>
                    <a:pt x="36" y="18"/>
                    <a:pt x="41" y="18"/>
                    <a:pt x="46" y="1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3" y="4"/>
                    <a:pt x="47" y="0"/>
                    <a:pt x="39" y="1"/>
                  </a:cubicBezTo>
                  <a:cubicBezTo>
                    <a:pt x="32" y="0"/>
                    <a:pt x="24" y="5"/>
                    <a:pt x="17" y="1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" y="57"/>
                    <a:pt x="0" y="66"/>
                    <a:pt x="4" y="72"/>
                  </a:cubicBezTo>
                  <a:cubicBezTo>
                    <a:pt x="2" y="76"/>
                    <a:pt x="1" y="79"/>
                    <a:pt x="0" y="83"/>
                  </a:cubicBezTo>
                  <a:cubicBezTo>
                    <a:pt x="0" y="89"/>
                    <a:pt x="1" y="93"/>
                    <a:pt x="4" y="98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7" y="88"/>
                    <a:pt x="12" y="81"/>
                    <a:pt x="22" y="7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6"/>
                    <a:pt x="23" y="54"/>
                    <a:pt x="22" y="52"/>
                  </a:cubicBezTo>
                  <a:cubicBezTo>
                    <a:pt x="18" y="53"/>
                    <a:pt x="17" y="51"/>
                    <a:pt x="18" y="4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40"/>
            <p:cNvSpPr>
              <a:spLocks/>
            </p:cNvSpPr>
            <p:nvPr/>
          </p:nvSpPr>
          <p:spPr bwMode="auto">
            <a:xfrm>
              <a:off x="7522294" y="3498028"/>
              <a:ext cx="63500" cy="120650"/>
            </a:xfrm>
            <a:custGeom>
              <a:avLst/>
              <a:gdLst>
                <a:gd name="T0" fmla="*/ 4 w 41"/>
                <a:gd name="T1" fmla="*/ 18 h 78"/>
                <a:gd name="T2" fmla="*/ 1 w 41"/>
                <a:gd name="T3" fmla="*/ 24 h 78"/>
                <a:gd name="T4" fmla="*/ 5 w 41"/>
                <a:gd name="T5" fmla="*/ 31 h 78"/>
                <a:gd name="T6" fmla="*/ 7 w 41"/>
                <a:gd name="T7" fmla="*/ 36 h 78"/>
                <a:gd name="T8" fmla="*/ 5 w 41"/>
                <a:gd name="T9" fmla="*/ 57 h 78"/>
                <a:gd name="T10" fmla="*/ 16 w 41"/>
                <a:gd name="T11" fmla="*/ 78 h 78"/>
                <a:gd name="T12" fmla="*/ 25 w 41"/>
                <a:gd name="T13" fmla="*/ 62 h 78"/>
                <a:gd name="T14" fmla="*/ 23 w 41"/>
                <a:gd name="T15" fmla="*/ 47 h 78"/>
                <a:gd name="T16" fmla="*/ 10 w 41"/>
                <a:gd name="T17" fmla="*/ 41 h 78"/>
                <a:gd name="T18" fmla="*/ 37 w 41"/>
                <a:gd name="T19" fmla="*/ 11 h 78"/>
                <a:gd name="T20" fmla="*/ 24 w 41"/>
                <a:gd name="T21" fmla="*/ 0 h 78"/>
                <a:gd name="T22" fmla="*/ 15 w 41"/>
                <a:gd name="T23" fmla="*/ 0 h 78"/>
                <a:gd name="T24" fmla="*/ 10 w 41"/>
                <a:gd name="T25" fmla="*/ 15 h 78"/>
                <a:gd name="T26" fmla="*/ 4 w 41"/>
                <a:gd name="T27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78">
                  <a:moveTo>
                    <a:pt x="4" y="18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30"/>
                    <a:pt x="1" y="32"/>
                    <a:pt x="5" y="31"/>
                  </a:cubicBezTo>
                  <a:cubicBezTo>
                    <a:pt x="6" y="33"/>
                    <a:pt x="6" y="35"/>
                    <a:pt x="7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1" y="63"/>
                    <a:pt x="15" y="70"/>
                    <a:pt x="16" y="78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7" y="46"/>
                    <a:pt x="13" y="44"/>
                    <a:pt x="10" y="41"/>
                  </a:cubicBezTo>
                  <a:cubicBezTo>
                    <a:pt x="32" y="48"/>
                    <a:pt x="41" y="38"/>
                    <a:pt x="37" y="11"/>
                  </a:cubicBezTo>
                  <a:cubicBezTo>
                    <a:pt x="32" y="9"/>
                    <a:pt x="27" y="5"/>
                    <a:pt x="2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4" y="18"/>
                    <a:pt x="4" y="18"/>
                    <a:pt x="4" y="18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41"/>
            <p:cNvSpPr>
              <a:spLocks/>
            </p:cNvSpPr>
            <p:nvPr/>
          </p:nvSpPr>
          <p:spPr bwMode="auto">
            <a:xfrm>
              <a:off x="7441332" y="3594866"/>
              <a:ext cx="112713" cy="223837"/>
            </a:xfrm>
            <a:custGeom>
              <a:avLst/>
              <a:gdLst>
                <a:gd name="T0" fmla="*/ 52 w 73"/>
                <a:gd name="T1" fmla="*/ 10 h 145"/>
                <a:gd name="T2" fmla="*/ 41 w 73"/>
                <a:gd name="T3" fmla="*/ 16 h 145"/>
                <a:gd name="T4" fmla="*/ 39 w 73"/>
                <a:gd name="T5" fmla="*/ 15 h 145"/>
                <a:gd name="T6" fmla="*/ 35 w 73"/>
                <a:gd name="T7" fmla="*/ 0 h 145"/>
                <a:gd name="T8" fmla="*/ 24 w 73"/>
                <a:gd name="T9" fmla="*/ 1 h 145"/>
                <a:gd name="T10" fmla="*/ 6 w 73"/>
                <a:gd name="T11" fmla="*/ 70 h 145"/>
                <a:gd name="T12" fmla="*/ 2 w 73"/>
                <a:gd name="T13" fmla="*/ 135 h 145"/>
                <a:gd name="T14" fmla="*/ 0 w 73"/>
                <a:gd name="T15" fmla="*/ 137 h 145"/>
                <a:gd name="T16" fmla="*/ 3 w 73"/>
                <a:gd name="T17" fmla="*/ 145 h 145"/>
                <a:gd name="T18" fmla="*/ 15 w 73"/>
                <a:gd name="T19" fmla="*/ 136 h 145"/>
                <a:gd name="T20" fmla="*/ 14 w 73"/>
                <a:gd name="T21" fmla="*/ 130 h 145"/>
                <a:gd name="T22" fmla="*/ 10 w 73"/>
                <a:gd name="T23" fmla="*/ 131 h 145"/>
                <a:gd name="T24" fmla="*/ 21 w 73"/>
                <a:gd name="T25" fmla="*/ 85 h 145"/>
                <a:gd name="T26" fmla="*/ 26 w 73"/>
                <a:gd name="T27" fmla="*/ 38 h 145"/>
                <a:gd name="T28" fmla="*/ 31 w 73"/>
                <a:gd name="T29" fmla="*/ 64 h 145"/>
                <a:gd name="T30" fmla="*/ 36 w 73"/>
                <a:gd name="T31" fmla="*/ 103 h 145"/>
                <a:gd name="T32" fmla="*/ 29 w 73"/>
                <a:gd name="T33" fmla="*/ 143 h 145"/>
                <a:gd name="T34" fmla="*/ 73 w 73"/>
                <a:gd name="T35" fmla="*/ 141 h 145"/>
                <a:gd name="T36" fmla="*/ 65 w 73"/>
                <a:gd name="T37" fmla="*/ 26 h 145"/>
                <a:gd name="T38" fmla="*/ 52 w 73"/>
                <a:gd name="T39" fmla="*/ 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45">
                  <a:moveTo>
                    <a:pt x="52" y="10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0" y="16"/>
                    <a:pt x="40" y="15"/>
                    <a:pt x="39" y="15"/>
                  </a:cubicBezTo>
                  <a:cubicBezTo>
                    <a:pt x="36" y="10"/>
                    <a:pt x="35" y="6"/>
                    <a:pt x="35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1" y="5"/>
                    <a:pt x="5" y="28"/>
                    <a:pt x="6" y="70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3" y="130"/>
                    <a:pt x="11" y="130"/>
                    <a:pt x="10" y="131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2" y="10"/>
                    <a:pt x="52" y="10"/>
                    <a:pt x="52" y="1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42"/>
            <p:cNvSpPr>
              <a:spLocks/>
            </p:cNvSpPr>
            <p:nvPr/>
          </p:nvSpPr>
          <p:spPr bwMode="auto">
            <a:xfrm>
              <a:off x="7485782" y="3571053"/>
              <a:ext cx="101600" cy="252412"/>
            </a:xfrm>
            <a:custGeom>
              <a:avLst/>
              <a:gdLst>
                <a:gd name="T0" fmla="*/ 12 w 65"/>
                <a:gd name="T1" fmla="*/ 31 h 163"/>
                <a:gd name="T2" fmla="*/ 23 w 65"/>
                <a:gd name="T3" fmla="*/ 25 h 163"/>
                <a:gd name="T4" fmla="*/ 36 w 65"/>
                <a:gd name="T5" fmla="*/ 41 h 163"/>
                <a:gd name="T6" fmla="*/ 44 w 65"/>
                <a:gd name="T7" fmla="*/ 156 h 163"/>
                <a:gd name="T8" fmla="*/ 0 w 65"/>
                <a:gd name="T9" fmla="*/ 158 h 163"/>
                <a:gd name="T10" fmla="*/ 47 w 65"/>
                <a:gd name="T11" fmla="*/ 162 h 163"/>
                <a:gd name="T12" fmla="*/ 40 w 65"/>
                <a:gd name="T13" fmla="*/ 45 h 163"/>
                <a:gd name="T14" fmla="*/ 61 w 65"/>
                <a:gd name="T15" fmla="*/ 20 h 163"/>
                <a:gd name="T16" fmla="*/ 65 w 65"/>
                <a:gd name="T17" fmla="*/ 26 h 163"/>
                <a:gd name="T18" fmla="*/ 65 w 65"/>
                <a:gd name="T19" fmla="*/ 19 h 163"/>
                <a:gd name="T20" fmla="*/ 65 w 65"/>
                <a:gd name="T21" fmla="*/ 8 h 163"/>
                <a:gd name="T22" fmla="*/ 58 w 65"/>
                <a:gd name="T23" fmla="*/ 0 h 163"/>
                <a:gd name="T24" fmla="*/ 63 w 65"/>
                <a:gd name="T25" fmla="*/ 14 h 163"/>
                <a:gd name="T26" fmla="*/ 40 w 65"/>
                <a:gd name="T27" fmla="*/ 42 h 163"/>
                <a:gd name="T28" fmla="*/ 24 w 65"/>
                <a:gd name="T29" fmla="*/ 22 h 163"/>
                <a:gd name="T30" fmla="*/ 12 w 65"/>
                <a:gd name="T31" fmla="*/ 29 h 163"/>
                <a:gd name="T32" fmla="*/ 12 w 65"/>
                <a:gd name="T33" fmla="*/ 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63">
                  <a:moveTo>
                    <a:pt x="12" y="31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7" y="162"/>
                    <a:pt x="33" y="163"/>
                    <a:pt x="47" y="162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4" y="35"/>
                    <a:pt x="51" y="27"/>
                    <a:pt x="61" y="20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3"/>
                    <a:pt x="65" y="21"/>
                    <a:pt x="65" y="19"/>
                  </a:cubicBezTo>
                  <a:cubicBezTo>
                    <a:pt x="64" y="16"/>
                    <a:pt x="65" y="12"/>
                    <a:pt x="65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8"/>
                    <a:pt x="60" y="12"/>
                    <a:pt x="63" y="14"/>
                  </a:cubicBezTo>
                  <a:cubicBezTo>
                    <a:pt x="52" y="20"/>
                    <a:pt x="44" y="29"/>
                    <a:pt x="40" y="4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1"/>
                    <a:pt x="12" y="3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43"/>
            <p:cNvSpPr>
              <a:spLocks/>
            </p:cNvSpPr>
            <p:nvPr/>
          </p:nvSpPr>
          <p:spPr bwMode="auto">
            <a:xfrm>
              <a:off x="7501657" y="3615503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E2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44"/>
            <p:cNvSpPr>
              <a:spLocks/>
            </p:cNvSpPr>
            <p:nvPr/>
          </p:nvSpPr>
          <p:spPr bwMode="auto">
            <a:xfrm>
              <a:off x="7504832" y="3586928"/>
              <a:ext cx="42863" cy="49212"/>
            </a:xfrm>
            <a:custGeom>
              <a:avLst/>
              <a:gdLst>
                <a:gd name="T0" fmla="*/ 0 w 28"/>
                <a:gd name="T1" fmla="*/ 19 h 32"/>
                <a:gd name="T2" fmla="*/ 12 w 28"/>
                <a:gd name="T3" fmla="*/ 12 h 32"/>
                <a:gd name="T4" fmla="*/ 28 w 28"/>
                <a:gd name="T5" fmla="*/ 32 h 32"/>
                <a:gd name="T6" fmla="*/ 27 w 28"/>
                <a:gd name="T7" fmla="*/ 21 h 32"/>
                <a:gd name="T8" fmla="*/ 16 w 28"/>
                <a:gd name="T9" fmla="*/ 0 h 32"/>
                <a:gd name="T10" fmla="*/ 0 w 28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2">
                  <a:moveTo>
                    <a:pt x="0" y="1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28"/>
                    <a:pt x="28" y="24"/>
                    <a:pt x="27" y="21"/>
                  </a:cubicBezTo>
                  <a:cubicBezTo>
                    <a:pt x="26" y="13"/>
                    <a:pt x="22" y="6"/>
                    <a:pt x="16" y="0"/>
                  </a:cubicBezTo>
                  <a:cubicBezTo>
                    <a:pt x="6" y="3"/>
                    <a:pt x="1" y="10"/>
                    <a:pt x="0" y="19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45"/>
            <p:cNvSpPr>
              <a:spLocks/>
            </p:cNvSpPr>
            <p:nvPr/>
          </p:nvSpPr>
          <p:spPr bwMode="auto">
            <a:xfrm>
              <a:off x="7588969" y="3488503"/>
              <a:ext cx="3175" cy="3175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AB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46"/>
            <p:cNvSpPr>
              <a:spLocks/>
            </p:cNvSpPr>
            <p:nvPr/>
          </p:nvSpPr>
          <p:spPr bwMode="auto">
            <a:xfrm>
              <a:off x="7566744" y="3490091"/>
              <a:ext cx="44450" cy="149225"/>
            </a:xfrm>
            <a:custGeom>
              <a:avLst/>
              <a:gdLst>
                <a:gd name="T0" fmla="*/ 16 w 29"/>
                <a:gd name="T1" fmla="*/ 1 h 96"/>
                <a:gd name="T2" fmla="*/ 14 w 29"/>
                <a:gd name="T3" fmla="*/ 1 h 96"/>
                <a:gd name="T4" fmla="*/ 16 w 29"/>
                <a:gd name="T5" fmla="*/ 17 h 96"/>
                <a:gd name="T6" fmla="*/ 0 w 29"/>
                <a:gd name="T7" fmla="*/ 0 h 96"/>
                <a:gd name="T8" fmla="*/ 11 w 29"/>
                <a:gd name="T9" fmla="*/ 17 h 96"/>
                <a:gd name="T10" fmla="*/ 10 w 29"/>
                <a:gd name="T11" fmla="*/ 43 h 96"/>
                <a:gd name="T12" fmla="*/ 6 w 29"/>
                <a:gd name="T13" fmla="*/ 47 h 96"/>
                <a:gd name="T14" fmla="*/ 6 w 29"/>
                <a:gd name="T15" fmla="*/ 52 h 96"/>
                <a:gd name="T16" fmla="*/ 13 w 29"/>
                <a:gd name="T17" fmla="*/ 60 h 96"/>
                <a:gd name="T18" fmla="*/ 13 w 29"/>
                <a:gd name="T19" fmla="*/ 71 h 96"/>
                <a:gd name="T20" fmla="*/ 13 w 29"/>
                <a:gd name="T21" fmla="*/ 78 h 96"/>
                <a:gd name="T22" fmla="*/ 27 w 29"/>
                <a:gd name="T23" fmla="*/ 96 h 96"/>
                <a:gd name="T24" fmla="*/ 24 w 29"/>
                <a:gd name="T25" fmla="*/ 76 h 96"/>
                <a:gd name="T26" fmla="*/ 25 w 29"/>
                <a:gd name="T27" fmla="*/ 66 h 96"/>
                <a:gd name="T28" fmla="*/ 27 w 29"/>
                <a:gd name="T29" fmla="*/ 59 h 96"/>
                <a:gd name="T30" fmla="*/ 24 w 29"/>
                <a:gd name="T31" fmla="*/ 22 h 96"/>
                <a:gd name="T32" fmla="*/ 16 w 29"/>
                <a:gd name="T3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96">
                  <a:moveTo>
                    <a:pt x="16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26"/>
                    <a:pt x="14" y="34"/>
                    <a:pt x="10" y="43"/>
                  </a:cubicBezTo>
                  <a:cubicBezTo>
                    <a:pt x="8" y="45"/>
                    <a:pt x="7" y="46"/>
                    <a:pt x="6" y="47"/>
                  </a:cubicBezTo>
                  <a:cubicBezTo>
                    <a:pt x="6" y="49"/>
                    <a:pt x="6" y="51"/>
                    <a:pt x="6" y="52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4"/>
                    <a:pt x="12" y="68"/>
                    <a:pt x="13" y="71"/>
                  </a:cubicBezTo>
                  <a:cubicBezTo>
                    <a:pt x="13" y="73"/>
                    <a:pt x="13" y="75"/>
                    <a:pt x="13" y="78"/>
                  </a:cubicBezTo>
                  <a:cubicBezTo>
                    <a:pt x="15" y="88"/>
                    <a:pt x="19" y="94"/>
                    <a:pt x="27" y="96"/>
                  </a:cubicBezTo>
                  <a:cubicBezTo>
                    <a:pt x="25" y="89"/>
                    <a:pt x="24" y="82"/>
                    <a:pt x="24" y="76"/>
                  </a:cubicBezTo>
                  <a:cubicBezTo>
                    <a:pt x="24" y="73"/>
                    <a:pt x="25" y="69"/>
                    <a:pt x="25" y="66"/>
                  </a:cubicBezTo>
                  <a:cubicBezTo>
                    <a:pt x="26" y="64"/>
                    <a:pt x="26" y="61"/>
                    <a:pt x="27" y="59"/>
                  </a:cubicBezTo>
                  <a:cubicBezTo>
                    <a:pt x="29" y="50"/>
                    <a:pt x="28" y="37"/>
                    <a:pt x="24" y="22"/>
                  </a:cubicBezTo>
                  <a:cubicBezTo>
                    <a:pt x="16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47"/>
            <p:cNvSpPr>
              <a:spLocks/>
            </p:cNvSpPr>
            <p:nvPr/>
          </p:nvSpPr>
          <p:spPr bwMode="auto">
            <a:xfrm>
              <a:off x="7528644" y="3490091"/>
              <a:ext cx="60325" cy="146050"/>
            </a:xfrm>
            <a:custGeom>
              <a:avLst/>
              <a:gdLst>
                <a:gd name="T0" fmla="*/ 11 w 39"/>
                <a:gd name="T1" fmla="*/ 5 h 94"/>
                <a:gd name="T2" fmla="*/ 20 w 39"/>
                <a:gd name="T3" fmla="*/ 5 h 94"/>
                <a:gd name="T4" fmla="*/ 33 w 39"/>
                <a:gd name="T5" fmla="*/ 16 h 94"/>
                <a:gd name="T6" fmla="*/ 6 w 39"/>
                <a:gd name="T7" fmla="*/ 46 h 94"/>
                <a:gd name="T8" fmla="*/ 19 w 39"/>
                <a:gd name="T9" fmla="*/ 52 h 94"/>
                <a:gd name="T10" fmla="*/ 21 w 39"/>
                <a:gd name="T11" fmla="*/ 67 h 94"/>
                <a:gd name="T12" fmla="*/ 12 w 39"/>
                <a:gd name="T13" fmla="*/ 83 h 94"/>
                <a:gd name="T14" fmla="*/ 13 w 39"/>
                <a:gd name="T15" fmla="*/ 94 h 94"/>
                <a:gd name="T16" fmla="*/ 36 w 39"/>
                <a:gd name="T17" fmla="*/ 66 h 94"/>
                <a:gd name="T18" fmla="*/ 31 w 39"/>
                <a:gd name="T19" fmla="*/ 52 h 94"/>
                <a:gd name="T20" fmla="*/ 31 w 39"/>
                <a:gd name="T21" fmla="*/ 47 h 94"/>
                <a:gd name="T22" fmla="*/ 35 w 39"/>
                <a:gd name="T23" fmla="*/ 43 h 94"/>
                <a:gd name="T24" fmla="*/ 36 w 39"/>
                <a:gd name="T25" fmla="*/ 17 h 94"/>
                <a:gd name="T26" fmla="*/ 25 w 39"/>
                <a:gd name="T27" fmla="*/ 0 h 94"/>
                <a:gd name="T28" fmla="*/ 10 w 39"/>
                <a:gd name="T29" fmla="*/ 0 h 94"/>
                <a:gd name="T30" fmla="*/ 3 w 39"/>
                <a:gd name="T31" fmla="*/ 17 h 94"/>
                <a:gd name="T32" fmla="*/ 0 w 39"/>
                <a:gd name="T33" fmla="*/ 23 h 94"/>
                <a:gd name="T34" fmla="*/ 6 w 39"/>
                <a:gd name="T35" fmla="*/ 20 h 94"/>
                <a:gd name="T36" fmla="*/ 11 w 39"/>
                <a:gd name="T37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94">
                  <a:moveTo>
                    <a:pt x="11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3" y="10"/>
                    <a:pt x="28" y="14"/>
                    <a:pt x="33" y="16"/>
                  </a:cubicBezTo>
                  <a:cubicBezTo>
                    <a:pt x="37" y="43"/>
                    <a:pt x="28" y="53"/>
                    <a:pt x="6" y="46"/>
                  </a:cubicBezTo>
                  <a:cubicBezTo>
                    <a:pt x="9" y="49"/>
                    <a:pt x="13" y="51"/>
                    <a:pt x="19" y="52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6"/>
                    <a:pt x="13" y="90"/>
                    <a:pt x="13" y="94"/>
                  </a:cubicBezTo>
                  <a:cubicBezTo>
                    <a:pt x="17" y="81"/>
                    <a:pt x="25" y="72"/>
                    <a:pt x="36" y="66"/>
                  </a:cubicBezTo>
                  <a:cubicBezTo>
                    <a:pt x="33" y="64"/>
                    <a:pt x="31" y="60"/>
                    <a:pt x="31" y="52"/>
                  </a:cubicBezTo>
                  <a:cubicBezTo>
                    <a:pt x="31" y="51"/>
                    <a:pt x="31" y="49"/>
                    <a:pt x="31" y="47"/>
                  </a:cubicBezTo>
                  <a:cubicBezTo>
                    <a:pt x="32" y="46"/>
                    <a:pt x="33" y="45"/>
                    <a:pt x="35" y="43"/>
                  </a:cubicBezTo>
                  <a:cubicBezTo>
                    <a:pt x="39" y="34"/>
                    <a:pt x="39" y="26"/>
                    <a:pt x="36" y="1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2"/>
                    <a:pt x="15" y="2"/>
                    <a:pt x="10" y="0"/>
                  </a:cubicBezTo>
                  <a:cubicBezTo>
                    <a:pt x="6" y="5"/>
                    <a:pt x="4" y="11"/>
                    <a:pt x="3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1" y="5"/>
                    <a:pt x="11" y="5"/>
                    <a:pt x="11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48"/>
            <p:cNvSpPr>
              <a:spLocks/>
            </p:cNvSpPr>
            <p:nvPr/>
          </p:nvSpPr>
          <p:spPr bwMode="auto">
            <a:xfrm>
              <a:off x="7603257" y="3593278"/>
              <a:ext cx="63500" cy="236537"/>
            </a:xfrm>
            <a:custGeom>
              <a:avLst/>
              <a:gdLst>
                <a:gd name="T0" fmla="*/ 1 w 41"/>
                <a:gd name="T1" fmla="*/ 0 h 153"/>
                <a:gd name="T2" fmla="*/ 0 w 41"/>
                <a:gd name="T3" fmla="*/ 10 h 153"/>
                <a:gd name="T4" fmla="*/ 20 w 41"/>
                <a:gd name="T5" fmla="*/ 51 h 153"/>
                <a:gd name="T6" fmla="*/ 30 w 41"/>
                <a:gd name="T7" fmla="*/ 122 h 153"/>
                <a:gd name="T8" fmla="*/ 28 w 41"/>
                <a:gd name="T9" fmla="*/ 130 h 153"/>
                <a:gd name="T10" fmla="*/ 30 w 41"/>
                <a:gd name="T11" fmla="*/ 131 h 153"/>
                <a:gd name="T12" fmla="*/ 33 w 41"/>
                <a:gd name="T13" fmla="*/ 142 h 153"/>
                <a:gd name="T14" fmla="*/ 20 w 41"/>
                <a:gd name="T15" fmla="*/ 141 h 153"/>
                <a:gd name="T16" fmla="*/ 24 w 41"/>
                <a:gd name="T17" fmla="*/ 143 h 153"/>
                <a:gd name="T18" fmla="*/ 30 w 41"/>
                <a:gd name="T19" fmla="*/ 147 h 153"/>
                <a:gd name="T20" fmla="*/ 36 w 41"/>
                <a:gd name="T21" fmla="*/ 151 h 153"/>
                <a:gd name="T22" fmla="*/ 39 w 41"/>
                <a:gd name="T23" fmla="*/ 153 h 153"/>
                <a:gd name="T24" fmla="*/ 41 w 41"/>
                <a:gd name="T25" fmla="*/ 138 h 153"/>
                <a:gd name="T26" fmla="*/ 38 w 41"/>
                <a:gd name="T27" fmla="*/ 135 h 153"/>
                <a:gd name="T28" fmla="*/ 34 w 41"/>
                <a:gd name="T29" fmla="*/ 89 h 153"/>
                <a:gd name="T30" fmla="*/ 13 w 41"/>
                <a:gd name="T31" fmla="*/ 5 h 153"/>
                <a:gd name="T32" fmla="*/ 1 w 41"/>
                <a:gd name="T3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153">
                  <a:moveTo>
                    <a:pt x="1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16" y="18"/>
                    <a:pt x="23" y="32"/>
                    <a:pt x="20" y="51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38"/>
                    <a:pt x="27" y="10"/>
                    <a:pt x="13" y="5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49"/>
            <p:cNvSpPr>
              <a:spLocks/>
            </p:cNvSpPr>
            <p:nvPr/>
          </p:nvSpPr>
          <p:spPr bwMode="auto">
            <a:xfrm>
              <a:off x="7547694" y="3602803"/>
              <a:ext cx="107950" cy="219075"/>
            </a:xfrm>
            <a:custGeom>
              <a:avLst/>
              <a:gdLst>
                <a:gd name="T0" fmla="*/ 39 w 69"/>
                <a:gd name="T1" fmla="*/ 24 h 142"/>
                <a:gd name="T2" fmla="*/ 25 w 69"/>
                <a:gd name="T3" fmla="*/ 6 h 142"/>
                <a:gd name="T4" fmla="*/ 21 w 69"/>
                <a:gd name="T5" fmla="*/ 0 h 142"/>
                <a:gd name="T6" fmla="*/ 0 w 69"/>
                <a:gd name="T7" fmla="*/ 25 h 142"/>
                <a:gd name="T8" fmla="*/ 7 w 69"/>
                <a:gd name="T9" fmla="*/ 142 h 142"/>
                <a:gd name="T10" fmla="*/ 21 w 69"/>
                <a:gd name="T11" fmla="*/ 140 h 142"/>
                <a:gd name="T12" fmla="*/ 43 w 69"/>
                <a:gd name="T13" fmla="*/ 115 h 142"/>
                <a:gd name="T14" fmla="*/ 29 w 69"/>
                <a:gd name="T15" fmla="*/ 82 h 142"/>
                <a:gd name="T16" fmla="*/ 34 w 69"/>
                <a:gd name="T17" fmla="*/ 56 h 142"/>
                <a:gd name="T18" fmla="*/ 46 w 69"/>
                <a:gd name="T19" fmla="*/ 27 h 142"/>
                <a:gd name="T20" fmla="*/ 43 w 69"/>
                <a:gd name="T21" fmla="*/ 55 h 142"/>
                <a:gd name="T22" fmla="*/ 50 w 69"/>
                <a:gd name="T23" fmla="*/ 92 h 142"/>
                <a:gd name="T24" fmla="*/ 51 w 69"/>
                <a:gd name="T25" fmla="*/ 113 h 142"/>
                <a:gd name="T26" fmla="*/ 54 w 69"/>
                <a:gd name="T27" fmla="*/ 119 h 142"/>
                <a:gd name="T28" fmla="*/ 56 w 69"/>
                <a:gd name="T29" fmla="*/ 126 h 142"/>
                <a:gd name="T30" fmla="*/ 56 w 69"/>
                <a:gd name="T31" fmla="*/ 135 h 142"/>
                <a:gd name="T32" fmla="*/ 69 w 69"/>
                <a:gd name="T33" fmla="*/ 136 h 142"/>
                <a:gd name="T34" fmla="*/ 66 w 69"/>
                <a:gd name="T35" fmla="*/ 125 h 142"/>
                <a:gd name="T36" fmla="*/ 64 w 69"/>
                <a:gd name="T37" fmla="*/ 124 h 142"/>
                <a:gd name="T38" fmla="*/ 66 w 69"/>
                <a:gd name="T39" fmla="*/ 116 h 142"/>
                <a:gd name="T40" fmla="*/ 56 w 69"/>
                <a:gd name="T41" fmla="*/ 45 h 142"/>
                <a:gd name="T42" fmla="*/ 36 w 69"/>
                <a:gd name="T43" fmla="*/ 4 h 142"/>
                <a:gd name="T44" fmla="*/ 39 w 69"/>
                <a:gd name="T45" fmla="*/ 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42">
                  <a:moveTo>
                    <a:pt x="39" y="24"/>
                  </a:moveTo>
                  <a:cubicBezTo>
                    <a:pt x="31" y="22"/>
                    <a:pt x="27" y="16"/>
                    <a:pt x="25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7"/>
                    <a:pt x="4" y="15"/>
                    <a:pt x="0" y="25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12" y="142"/>
                    <a:pt x="17" y="141"/>
                    <a:pt x="21" y="140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37"/>
                    <a:pt x="46" y="46"/>
                    <a:pt x="43" y="55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2" y="115"/>
                    <a:pt x="53" y="117"/>
                    <a:pt x="54" y="119"/>
                  </a:cubicBezTo>
                  <a:cubicBezTo>
                    <a:pt x="54" y="121"/>
                    <a:pt x="55" y="124"/>
                    <a:pt x="56" y="126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9" y="26"/>
                    <a:pt x="52" y="12"/>
                    <a:pt x="36" y="4"/>
                  </a:cubicBezTo>
                  <a:cubicBezTo>
                    <a:pt x="36" y="10"/>
                    <a:pt x="37" y="17"/>
                    <a:pt x="39" y="2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50"/>
            <p:cNvSpPr>
              <a:spLocks/>
            </p:cNvSpPr>
            <p:nvPr/>
          </p:nvSpPr>
          <p:spPr bwMode="auto">
            <a:xfrm>
              <a:off x="7581032" y="3644078"/>
              <a:ext cx="53975" cy="174625"/>
            </a:xfrm>
            <a:custGeom>
              <a:avLst/>
              <a:gdLst>
                <a:gd name="T0" fmla="*/ 13 w 35"/>
                <a:gd name="T1" fmla="*/ 29 h 113"/>
                <a:gd name="T2" fmla="*/ 8 w 35"/>
                <a:gd name="T3" fmla="*/ 55 h 113"/>
                <a:gd name="T4" fmla="*/ 22 w 35"/>
                <a:gd name="T5" fmla="*/ 88 h 113"/>
                <a:gd name="T6" fmla="*/ 0 w 35"/>
                <a:gd name="T7" fmla="*/ 113 h 113"/>
                <a:gd name="T8" fmla="*/ 9 w 35"/>
                <a:gd name="T9" fmla="*/ 111 h 113"/>
                <a:gd name="T10" fmla="*/ 35 w 35"/>
                <a:gd name="T11" fmla="*/ 99 h 113"/>
                <a:gd name="T12" fmla="*/ 33 w 35"/>
                <a:gd name="T13" fmla="*/ 92 h 113"/>
                <a:gd name="T14" fmla="*/ 30 w 35"/>
                <a:gd name="T15" fmla="*/ 86 h 113"/>
                <a:gd name="T16" fmla="*/ 16 w 35"/>
                <a:gd name="T17" fmla="*/ 58 h 113"/>
                <a:gd name="T18" fmla="*/ 19 w 35"/>
                <a:gd name="T19" fmla="*/ 35 h 113"/>
                <a:gd name="T20" fmla="*/ 22 w 35"/>
                <a:gd name="T21" fmla="*/ 28 h 113"/>
                <a:gd name="T22" fmla="*/ 25 w 35"/>
                <a:gd name="T23" fmla="*/ 0 h 113"/>
                <a:gd name="T24" fmla="*/ 13 w 35"/>
                <a:gd name="T25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13">
                  <a:moveTo>
                    <a:pt x="13" y="29"/>
                  </a:moveTo>
                  <a:cubicBezTo>
                    <a:pt x="8" y="55"/>
                    <a:pt x="8" y="55"/>
                    <a:pt x="8" y="55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" y="113"/>
                    <a:pt x="6" y="112"/>
                    <a:pt x="9" y="111"/>
                  </a:cubicBezTo>
                  <a:cubicBezTo>
                    <a:pt x="18" y="108"/>
                    <a:pt x="27" y="104"/>
                    <a:pt x="35" y="99"/>
                  </a:cubicBezTo>
                  <a:cubicBezTo>
                    <a:pt x="34" y="97"/>
                    <a:pt x="33" y="94"/>
                    <a:pt x="33" y="92"/>
                  </a:cubicBezTo>
                  <a:cubicBezTo>
                    <a:pt x="32" y="90"/>
                    <a:pt x="31" y="88"/>
                    <a:pt x="30" y="86"/>
                  </a:cubicBezTo>
                  <a:cubicBezTo>
                    <a:pt x="27" y="77"/>
                    <a:pt x="22" y="67"/>
                    <a:pt x="16" y="58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2"/>
                    <a:pt x="21" y="30"/>
                    <a:pt x="22" y="28"/>
                  </a:cubicBezTo>
                  <a:cubicBezTo>
                    <a:pt x="25" y="19"/>
                    <a:pt x="26" y="10"/>
                    <a:pt x="25" y="0"/>
                  </a:cubicBezTo>
                  <a:cubicBezTo>
                    <a:pt x="13" y="29"/>
                    <a:pt x="13" y="29"/>
                    <a:pt x="13" y="2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51"/>
            <p:cNvSpPr>
              <a:spLocks/>
            </p:cNvSpPr>
            <p:nvPr/>
          </p:nvSpPr>
          <p:spPr bwMode="auto">
            <a:xfrm>
              <a:off x="7425457" y="3815528"/>
              <a:ext cx="169863" cy="390525"/>
            </a:xfrm>
            <a:custGeom>
              <a:avLst/>
              <a:gdLst>
                <a:gd name="T0" fmla="*/ 100 w 109"/>
                <a:gd name="T1" fmla="*/ 2 h 252"/>
                <a:gd name="T2" fmla="*/ 86 w 109"/>
                <a:gd name="T3" fmla="*/ 4 h 252"/>
                <a:gd name="T4" fmla="*/ 39 w 109"/>
                <a:gd name="T5" fmla="*/ 0 h 252"/>
                <a:gd name="T6" fmla="*/ 32 w 109"/>
                <a:gd name="T7" fmla="*/ 37 h 252"/>
                <a:gd name="T8" fmla="*/ 33 w 109"/>
                <a:gd name="T9" fmla="*/ 49 h 252"/>
                <a:gd name="T10" fmla="*/ 31 w 109"/>
                <a:gd name="T11" fmla="*/ 49 h 252"/>
                <a:gd name="T12" fmla="*/ 30 w 109"/>
                <a:gd name="T13" fmla="*/ 49 h 252"/>
                <a:gd name="T14" fmla="*/ 21 w 109"/>
                <a:gd name="T15" fmla="*/ 117 h 252"/>
                <a:gd name="T16" fmla="*/ 4 w 109"/>
                <a:gd name="T17" fmla="*/ 213 h 252"/>
                <a:gd name="T18" fmla="*/ 0 w 109"/>
                <a:gd name="T19" fmla="*/ 246 h 252"/>
                <a:gd name="T20" fmla="*/ 4 w 109"/>
                <a:gd name="T21" fmla="*/ 248 h 252"/>
                <a:gd name="T22" fmla="*/ 18 w 109"/>
                <a:gd name="T23" fmla="*/ 252 h 252"/>
                <a:gd name="T24" fmla="*/ 35 w 109"/>
                <a:gd name="T25" fmla="*/ 108 h 252"/>
                <a:gd name="T26" fmla="*/ 88 w 109"/>
                <a:gd name="T27" fmla="*/ 36 h 252"/>
                <a:gd name="T28" fmla="*/ 92 w 109"/>
                <a:gd name="T29" fmla="*/ 85 h 252"/>
                <a:gd name="T30" fmla="*/ 92 w 109"/>
                <a:gd name="T31" fmla="*/ 143 h 252"/>
                <a:gd name="T32" fmla="*/ 95 w 109"/>
                <a:gd name="T33" fmla="*/ 146 h 252"/>
                <a:gd name="T34" fmla="*/ 95 w 109"/>
                <a:gd name="T35" fmla="*/ 155 h 252"/>
                <a:gd name="T36" fmla="*/ 91 w 109"/>
                <a:gd name="T37" fmla="*/ 241 h 252"/>
                <a:gd name="T38" fmla="*/ 94 w 109"/>
                <a:gd name="T39" fmla="*/ 242 h 252"/>
                <a:gd name="T40" fmla="*/ 105 w 109"/>
                <a:gd name="T41" fmla="*/ 245 h 252"/>
                <a:gd name="T42" fmla="*/ 106 w 109"/>
                <a:gd name="T43" fmla="*/ 245 h 252"/>
                <a:gd name="T44" fmla="*/ 107 w 109"/>
                <a:gd name="T45" fmla="*/ 245 h 252"/>
                <a:gd name="T46" fmla="*/ 107 w 109"/>
                <a:gd name="T47" fmla="*/ 244 h 252"/>
                <a:gd name="T48" fmla="*/ 109 w 109"/>
                <a:gd name="T49" fmla="*/ 0 h 252"/>
                <a:gd name="T50" fmla="*/ 100 w 109"/>
                <a:gd name="T51" fmla="*/ 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252">
                  <a:moveTo>
                    <a:pt x="100" y="2"/>
                  </a:moveTo>
                  <a:cubicBezTo>
                    <a:pt x="96" y="3"/>
                    <a:pt x="91" y="4"/>
                    <a:pt x="86" y="4"/>
                  </a:cubicBezTo>
                  <a:cubicBezTo>
                    <a:pt x="72" y="5"/>
                    <a:pt x="56" y="4"/>
                    <a:pt x="39" y="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" y="246"/>
                    <a:pt x="3" y="247"/>
                    <a:pt x="4" y="248"/>
                  </a:cubicBezTo>
                  <a:cubicBezTo>
                    <a:pt x="8" y="251"/>
                    <a:pt x="13" y="252"/>
                    <a:pt x="18" y="252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1" y="184"/>
                    <a:pt x="90" y="212"/>
                    <a:pt x="91" y="241"/>
                  </a:cubicBezTo>
                  <a:cubicBezTo>
                    <a:pt x="92" y="241"/>
                    <a:pt x="93" y="242"/>
                    <a:pt x="94" y="242"/>
                  </a:cubicBezTo>
                  <a:cubicBezTo>
                    <a:pt x="97" y="243"/>
                    <a:pt x="101" y="244"/>
                    <a:pt x="105" y="245"/>
                  </a:cubicBezTo>
                  <a:cubicBezTo>
                    <a:pt x="105" y="245"/>
                    <a:pt x="105" y="245"/>
                    <a:pt x="106" y="245"/>
                  </a:cubicBezTo>
                  <a:cubicBezTo>
                    <a:pt x="106" y="245"/>
                    <a:pt x="106" y="245"/>
                    <a:pt x="107" y="245"/>
                  </a:cubicBezTo>
                  <a:cubicBezTo>
                    <a:pt x="107" y="244"/>
                    <a:pt x="107" y="244"/>
                    <a:pt x="107" y="244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6" y="1"/>
                    <a:pt x="103" y="2"/>
                    <a:pt x="100" y="2"/>
                  </a:cubicBezTo>
                  <a:close/>
                </a:path>
              </a:pathLst>
            </a:custGeom>
            <a:solidFill>
              <a:srgbClr val="B3B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52"/>
            <p:cNvSpPr>
              <a:spLocks/>
            </p:cNvSpPr>
            <p:nvPr/>
          </p:nvSpPr>
          <p:spPr bwMode="auto">
            <a:xfrm>
              <a:off x="7592144" y="3796478"/>
              <a:ext cx="50800" cy="396875"/>
            </a:xfrm>
            <a:custGeom>
              <a:avLst/>
              <a:gdLst>
                <a:gd name="T0" fmla="*/ 32 w 33"/>
                <a:gd name="T1" fmla="*/ 11 h 256"/>
                <a:gd name="T2" fmla="*/ 28 w 33"/>
                <a:gd name="T3" fmla="*/ 9 h 256"/>
                <a:gd name="T4" fmla="*/ 28 w 33"/>
                <a:gd name="T5" fmla="*/ 0 h 256"/>
                <a:gd name="T6" fmla="*/ 2 w 33"/>
                <a:gd name="T7" fmla="*/ 12 h 256"/>
                <a:gd name="T8" fmla="*/ 0 w 33"/>
                <a:gd name="T9" fmla="*/ 256 h 256"/>
                <a:gd name="T10" fmla="*/ 15 w 33"/>
                <a:gd name="T11" fmla="*/ 255 h 256"/>
                <a:gd name="T12" fmla="*/ 20 w 33"/>
                <a:gd name="T13" fmla="*/ 105 h 256"/>
                <a:gd name="T14" fmla="*/ 27 w 33"/>
                <a:gd name="T15" fmla="*/ 64 h 256"/>
                <a:gd name="T16" fmla="*/ 29 w 33"/>
                <a:gd name="T17" fmla="*/ 42 h 256"/>
                <a:gd name="T18" fmla="*/ 33 w 33"/>
                <a:gd name="T19" fmla="*/ 31 h 256"/>
                <a:gd name="T20" fmla="*/ 32 w 33"/>
                <a:gd name="T21" fmla="*/ 1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56">
                  <a:moveTo>
                    <a:pt x="32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5"/>
                    <a:pt x="11" y="9"/>
                    <a:pt x="2" y="12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15" y="255"/>
                    <a:pt x="15" y="255"/>
                    <a:pt x="15" y="25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11"/>
                    <a:pt x="32" y="11"/>
                    <a:pt x="32" y="11"/>
                  </a:cubicBezTo>
                  <a:close/>
                </a:path>
              </a:pathLst>
            </a:custGeom>
            <a:solidFill>
              <a:srgbClr val="82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53"/>
            <p:cNvSpPr>
              <a:spLocks/>
            </p:cNvSpPr>
            <p:nvPr/>
          </p:nvSpPr>
          <p:spPr bwMode="auto">
            <a:xfrm>
              <a:off x="7633419" y="3813941"/>
              <a:ext cx="25400" cy="90487"/>
            </a:xfrm>
            <a:custGeom>
              <a:avLst/>
              <a:gdLst>
                <a:gd name="T0" fmla="*/ 6 w 17"/>
                <a:gd name="T1" fmla="*/ 20 h 58"/>
                <a:gd name="T2" fmla="*/ 2 w 17"/>
                <a:gd name="T3" fmla="*/ 31 h 58"/>
                <a:gd name="T4" fmla="*/ 0 w 17"/>
                <a:gd name="T5" fmla="*/ 53 h 58"/>
                <a:gd name="T6" fmla="*/ 6 w 17"/>
                <a:gd name="T7" fmla="*/ 39 h 58"/>
                <a:gd name="T8" fmla="*/ 6 w 17"/>
                <a:gd name="T9" fmla="*/ 40 h 58"/>
                <a:gd name="T10" fmla="*/ 9 w 17"/>
                <a:gd name="T11" fmla="*/ 45 h 58"/>
                <a:gd name="T12" fmla="*/ 9 w 17"/>
                <a:gd name="T13" fmla="*/ 47 h 58"/>
                <a:gd name="T14" fmla="*/ 9 w 17"/>
                <a:gd name="T15" fmla="*/ 49 h 58"/>
                <a:gd name="T16" fmla="*/ 9 w 17"/>
                <a:gd name="T17" fmla="*/ 53 h 58"/>
                <a:gd name="T18" fmla="*/ 4 w 17"/>
                <a:gd name="T19" fmla="*/ 50 h 58"/>
                <a:gd name="T20" fmla="*/ 4 w 17"/>
                <a:gd name="T21" fmla="*/ 51 h 58"/>
                <a:gd name="T22" fmla="*/ 7 w 17"/>
                <a:gd name="T23" fmla="*/ 53 h 58"/>
                <a:gd name="T24" fmla="*/ 4 w 17"/>
                <a:gd name="T25" fmla="*/ 54 h 58"/>
                <a:gd name="T26" fmla="*/ 2 w 17"/>
                <a:gd name="T27" fmla="*/ 58 h 58"/>
                <a:gd name="T28" fmla="*/ 12 w 17"/>
                <a:gd name="T29" fmla="*/ 53 h 58"/>
                <a:gd name="T30" fmla="*/ 12 w 17"/>
                <a:gd name="T31" fmla="*/ 50 h 58"/>
                <a:gd name="T32" fmla="*/ 16 w 17"/>
                <a:gd name="T33" fmla="*/ 45 h 58"/>
                <a:gd name="T34" fmla="*/ 17 w 17"/>
                <a:gd name="T35" fmla="*/ 42 h 58"/>
                <a:gd name="T36" fmla="*/ 13 w 17"/>
                <a:gd name="T37" fmla="*/ 23 h 58"/>
                <a:gd name="T38" fmla="*/ 11 w 17"/>
                <a:gd name="T39" fmla="*/ 4 h 58"/>
                <a:gd name="T40" fmla="*/ 5 w 17"/>
                <a:gd name="T41" fmla="*/ 0 h 58"/>
                <a:gd name="T42" fmla="*/ 6 w 17"/>
                <a:gd name="T43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58">
                  <a:moveTo>
                    <a:pt x="6" y="20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40"/>
                    <a:pt x="6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ubicBezTo>
                    <a:pt x="3" y="55"/>
                    <a:pt x="2" y="56"/>
                    <a:pt x="2" y="5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0"/>
                    <a:pt x="6" y="20"/>
                    <a:pt x="6" y="2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54"/>
            <p:cNvSpPr>
              <a:spLocks/>
            </p:cNvSpPr>
            <p:nvPr/>
          </p:nvSpPr>
          <p:spPr bwMode="auto">
            <a:xfrm>
              <a:off x="7636594" y="3820291"/>
              <a:ext cx="26988" cy="85725"/>
            </a:xfrm>
            <a:custGeom>
              <a:avLst/>
              <a:gdLst>
                <a:gd name="T0" fmla="*/ 9 w 18"/>
                <a:gd name="T1" fmla="*/ 0 h 55"/>
                <a:gd name="T2" fmla="*/ 11 w 18"/>
                <a:gd name="T3" fmla="*/ 19 h 55"/>
                <a:gd name="T4" fmla="*/ 15 w 18"/>
                <a:gd name="T5" fmla="*/ 38 h 55"/>
                <a:gd name="T6" fmla="*/ 14 w 18"/>
                <a:gd name="T7" fmla="*/ 41 h 55"/>
                <a:gd name="T8" fmla="*/ 10 w 18"/>
                <a:gd name="T9" fmla="*/ 46 h 55"/>
                <a:gd name="T10" fmla="*/ 10 w 18"/>
                <a:gd name="T11" fmla="*/ 49 h 55"/>
                <a:gd name="T12" fmla="*/ 0 w 18"/>
                <a:gd name="T13" fmla="*/ 54 h 55"/>
                <a:gd name="T14" fmla="*/ 0 w 18"/>
                <a:gd name="T15" fmla="*/ 55 h 55"/>
                <a:gd name="T16" fmla="*/ 11 w 18"/>
                <a:gd name="T17" fmla="*/ 50 h 55"/>
                <a:gd name="T18" fmla="*/ 11 w 18"/>
                <a:gd name="T19" fmla="*/ 49 h 55"/>
                <a:gd name="T20" fmla="*/ 18 w 18"/>
                <a:gd name="T21" fmla="*/ 38 h 55"/>
                <a:gd name="T22" fmla="*/ 15 w 18"/>
                <a:gd name="T23" fmla="*/ 4 h 55"/>
                <a:gd name="T24" fmla="*/ 9 w 1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55">
                  <a:moveTo>
                    <a:pt x="9" y="0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55"/>
            <p:cNvSpPr>
              <a:spLocks/>
            </p:cNvSpPr>
            <p:nvPr/>
          </p:nvSpPr>
          <p:spPr bwMode="auto">
            <a:xfrm>
              <a:off x="7446094" y="3653603"/>
              <a:ext cx="42863" cy="169862"/>
            </a:xfrm>
            <a:custGeom>
              <a:avLst/>
              <a:gdLst>
                <a:gd name="T0" fmla="*/ 28 w 28"/>
                <a:gd name="T1" fmla="*/ 46 h 110"/>
                <a:gd name="T2" fmla="*/ 28 w 28"/>
                <a:gd name="T3" fmla="*/ 26 h 110"/>
                <a:gd name="T4" fmla="*/ 23 w 28"/>
                <a:gd name="T5" fmla="*/ 0 h 110"/>
                <a:gd name="T6" fmla="*/ 18 w 28"/>
                <a:gd name="T7" fmla="*/ 47 h 110"/>
                <a:gd name="T8" fmla="*/ 7 w 28"/>
                <a:gd name="T9" fmla="*/ 93 h 110"/>
                <a:gd name="T10" fmla="*/ 11 w 28"/>
                <a:gd name="T11" fmla="*/ 92 h 110"/>
                <a:gd name="T12" fmla="*/ 12 w 28"/>
                <a:gd name="T13" fmla="*/ 98 h 110"/>
                <a:gd name="T14" fmla="*/ 0 w 28"/>
                <a:gd name="T15" fmla="*/ 107 h 110"/>
                <a:gd name="T16" fmla="*/ 1 w 28"/>
                <a:gd name="T17" fmla="*/ 110 h 110"/>
                <a:gd name="T18" fmla="*/ 2 w 28"/>
                <a:gd name="T19" fmla="*/ 107 h 110"/>
                <a:gd name="T20" fmla="*/ 8 w 28"/>
                <a:gd name="T21" fmla="*/ 107 h 110"/>
                <a:gd name="T22" fmla="*/ 15 w 28"/>
                <a:gd name="T23" fmla="*/ 107 h 110"/>
                <a:gd name="T24" fmla="*/ 20 w 28"/>
                <a:gd name="T25" fmla="*/ 93 h 110"/>
                <a:gd name="T26" fmla="*/ 18 w 28"/>
                <a:gd name="T27" fmla="*/ 92 h 110"/>
                <a:gd name="T28" fmla="*/ 28 w 28"/>
                <a:gd name="T29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0">
                  <a:moveTo>
                    <a:pt x="28" y="46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2"/>
                    <a:pt x="10" y="92"/>
                    <a:pt x="11" y="92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28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56"/>
            <p:cNvSpPr>
              <a:spLocks/>
            </p:cNvSpPr>
            <p:nvPr/>
          </p:nvSpPr>
          <p:spPr bwMode="auto">
            <a:xfrm>
              <a:off x="7444507" y="3818703"/>
              <a:ext cx="28575" cy="79375"/>
            </a:xfrm>
            <a:custGeom>
              <a:avLst/>
              <a:gdLst>
                <a:gd name="T0" fmla="*/ 3 w 19"/>
                <a:gd name="T1" fmla="*/ 0 h 51"/>
                <a:gd name="T2" fmla="*/ 2 w 19"/>
                <a:gd name="T3" fmla="*/ 3 h 51"/>
                <a:gd name="T4" fmla="*/ 4 w 19"/>
                <a:gd name="T5" fmla="*/ 16 h 51"/>
                <a:gd name="T6" fmla="*/ 0 w 19"/>
                <a:gd name="T7" fmla="*/ 38 h 51"/>
                <a:gd name="T8" fmla="*/ 2 w 19"/>
                <a:gd name="T9" fmla="*/ 41 h 51"/>
                <a:gd name="T10" fmla="*/ 3 w 19"/>
                <a:gd name="T11" fmla="*/ 38 h 51"/>
                <a:gd name="T12" fmla="*/ 5 w 19"/>
                <a:gd name="T13" fmla="*/ 46 h 51"/>
                <a:gd name="T14" fmla="*/ 7 w 19"/>
                <a:gd name="T15" fmla="*/ 51 h 51"/>
                <a:gd name="T16" fmla="*/ 10 w 19"/>
                <a:gd name="T17" fmla="*/ 51 h 51"/>
                <a:gd name="T18" fmla="*/ 7 w 19"/>
                <a:gd name="T19" fmla="*/ 48 h 51"/>
                <a:gd name="T20" fmla="*/ 6 w 19"/>
                <a:gd name="T21" fmla="*/ 37 h 51"/>
                <a:gd name="T22" fmla="*/ 14 w 19"/>
                <a:gd name="T23" fmla="*/ 34 h 51"/>
                <a:gd name="T24" fmla="*/ 18 w 19"/>
                <a:gd name="T25" fmla="*/ 47 h 51"/>
                <a:gd name="T26" fmla="*/ 19 w 19"/>
                <a:gd name="T27" fmla="*/ 47 h 51"/>
                <a:gd name="T28" fmla="*/ 15 w 19"/>
                <a:gd name="T29" fmla="*/ 27 h 51"/>
                <a:gd name="T30" fmla="*/ 9 w 19"/>
                <a:gd name="T31" fmla="*/ 14 h 51"/>
                <a:gd name="T32" fmla="*/ 9 w 19"/>
                <a:gd name="T33" fmla="*/ 0 h 51"/>
                <a:gd name="T34" fmla="*/ 3 w 19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1">
                  <a:moveTo>
                    <a:pt x="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2"/>
                    <a:pt x="16" y="46"/>
                    <a:pt x="18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57"/>
            <p:cNvSpPr>
              <a:spLocks/>
            </p:cNvSpPr>
            <p:nvPr/>
          </p:nvSpPr>
          <p:spPr bwMode="auto">
            <a:xfrm>
              <a:off x="7458794" y="3818703"/>
              <a:ext cx="17463" cy="73025"/>
            </a:xfrm>
            <a:custGeom>
              <a:avLst/>
              <a:gdLst>
                <a:gd name="T0" fmla="*/ 0 w 12"/>
                <a:gd name="T1" fmla="*/ 0 h 47"/>
                <a:gd name="T2" fmla="*/ 0 w 12"/>
                <a:gd name="T3" fmla="*/ 14 h 47"/>
                <a:gd name="T4" fmla="*/ 6 w 12"/>
                <a:gd name="T5" fmla="*/ 27 h 47"/>
                <a:gd name="T6" fmla="*/ 10 w 12"/>
                <a:gd name="T7" fmla="*/ 47 h 47"/>
                <a:gd name="T8" fmla="*/ 12 w 12"/>
                <a:gd name="T9" fmla="*/ 47 h 47"/>
                <a:gd name="T10" fmla="*/ 11 w 12"/>
                <a:gd name="T11" fmla="*/ 35 h 47"/>
                <a:gd name="T12" fmla="*/ 10 w 12"/>
                <a:gd name="T13" fmla="*/ 24 h 47"/>
                <a:gd name="T14" fmla="*/ 7 w 12"/>
                <a:gd name="T15" fmla="*/ 15 h 47"/>
                <a:gd name="T16" fmla="*/ 7 w 12"/>
                <a:gd name="T17" fmla="*/ 0 h 47"/>
                <a:gd name="T18" fmla="*/ 0 w 12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7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2" y="47"/>
                    <a:pt x="12" y="47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58"/>
            <p:cNvSpPr>
              <a:spLocks/>
            </p:cNvSpPr>
            <p:nvPr/>
          </p:nvSpPr>
          <p:spPr bwMode="auto">
            <a:xfrm>
              <a:off x="7454032" y="3871091"/>
              <a:ext cx="17463" cy="26987"/>
            </a:xfrm>
            <a:custGeom>
              <a:avLst/>
              <a:gdLst>
                <a:gd name="T0" fmla="*/ 4 w 11"/>
                <a:gd name="T1" fmla="*/ 13 h 17"/>
                <a:gd name="T2" fmla="*/ 4 w 11"/>
                <a:gd name="T3" fmla="*/ 5 h 17"/>
                <a:gd name="T4" fmla="*/ 8 w 11"/>
                <a:gd name="T5" fmla="*/ 0 h 17"/>
                <a:gd name="T6" fmla="*/ 0 w 11"/>
                <a:gd name="T7" fmla="*/ 3 h 17"/>
                <a:gd name="T8" fmla="*/ 1 w 11"/>
                <a:gd name="T9" fmla="*/ 14 h 17"/>
                <a:gd name="T10" fmla="*/ 4 w 11"/>
                <a:gd name="T11" fmla="*/ 17 h 17"/>
                <a:gd name="T12" fmla="*/ 11 w 11"/>
                <a:gd name="T13" fmla="*/ 17 h 17"/>
                <a:gd name="T14" fmla="*/ 4 w 11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4" y="13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5"/>
                    <a:pt x="9" y="14"/>
                    <a:pt x="4" y="1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59"/>
            <p:cNvSpPr>
              <a:spLocks/>
            </p:cNvSpPr>
            <p:nvPr/>
          </p:nvSpPr>
          <p:spPr bwMode="auto">
            <a:xfrm>
              <a:off x="7447682" y="3877441"/>
              <a:ext cx="4763" cy="12700"/>
            </a:xfrm>
            <a:custGeom>
              <a:avLst/>
              <a:gdLst>
                <a:gd name="T0" fmla="*/ 0 w 3"/>
                <a:gd name="T1" fmla="*/ 3 h 8"/>
                <a:gd name="T2" fmla="*/ 3 w 3"/>
                <a:gd name="T3" fmla="*/ 8 h 8"/>
                <a:gd name="T4" fmla="*/ 1 w 3"/>
                <a:gd name="T5" fmla="*/ 0 h 8"/>
                <a:gd name="T6" fmla="*/ 0 w 3"/>
                <a:gd name="T7" fmla="*/ 3 h 8"/>
                <a:gd name="T8" fmla="*/ 0 w 3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3"/>
                  </a:moveTo>
                  <a:lnTo>
                    <a:pt x="3" y="8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60"/>
            <p:cNvSpPr>
              <a:spLocks/>
            </p:cNvSpPr>
            <p:nvPr/>
          </p:nvSpPr>
          <p:spPr bwMode="auto">
            <a:xfrm>
              <a:off x="7454032" y="3871091"/>
              <a:ext cx="107950" cy="334962"/>
            </a:xfrm>
            <a:custGeom>
              <a:avLst/>
              <a:gdLst>
                <a:gd name="T0" fmla="*/ 37 w 70"/>
                <a:gd name="T1" fmla="*/ 88 h 216"/>
                <a:gd name="T2" fmla="*/ 37 w 70"/>
                <a:gd name="T3" fmla="*/ 87 h 216"/>
                <a:gd name="T4" fmla="*/ 41 w 70"/>
                <a:gd name="T5" fmla="*/ 68 h 216"/>
                <a:gd name="T6" fmla="*/ 70 w 70"/>
                <a:gd name="T7" fmla="*/ 0 h 216"/>
                <a:gd name="T8" fmla="*/ 17 w 70"/>
                <a:gd name="T9" fmla="*/ 72 h 216"/>
                <a:gd name="T10" fmla="*/ 0 w 70"/>
                <a:gd name="T11" fmla="*/ 216 h 216"/>
                <a:gd name="T12" fmla="*/ 11 w 70"/>
                <a:gd name="T13" fmla="*/ 216 h 216"/>
                <a:gd name="T14" fmla="*/ 23 w 70"/>
                <a:gd name="T15" fmla="*/ 213 h 216"/>
                <a:gd name="T16" fmla="*/ 24 w 70"/>
                <a:gd name="T17" fmla="*/ 198 h 216"/>
                <a:gd name="T18" fmla="*/ 24 w 70"/>
                <a:gd name="T19" fmla="*/ 198 h 216"/>
                <a:gd name="T20" fmla="*/ 37 w 70"/>
                <a:gd name="T21" fmla="*/ 8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16">
                  <a:moveTo>
                    <a:pt x="37" y="88"/>
                  </a:moveTo>
                  <a:cubicBezTo>
                    <a:pt x="37" y="88"/>
                    <a:pt x="37" y="87"/>
                    <a:pt x="37" y="87"/>
                  </a:cubicBezTo>
                  <a:cubicBezTo>
                    <a:pt x="40" y="81"/>
                    <a:pt x="42" y="74"/>
                    <a:pt x="41" y="68"/>
                  </a:cubicBezTo>
                  <a:cubicBezTo>
                    <a:pt x="49" y="44"/>
                    <a:pt x="59" y="21"/>
                    <a:pt x="70" y="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5" y="215"/>
                    <a:pt x="19" y="214"/>
                    <a:pt x="23" y="213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24" y="160"/>
                    <a:pt x="29" y="123"/>
                    <a:pt x="37" y="88"/>
                  </a:cubicBezTo>
                  <a:close/>
                </a:path>
              </a:pathLst>
            </a:custGeom>
            <a:solidFill>
              <a:srgbClr val="82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61"/>
            <p:cNvSpPr>
              <a:spLocks/>
            </p:cNvSpPr>
            <p:nvPr/>
          </p:nvSpPr>
          <p:spPr bwMode="auto">
            <a:xfrm>
              <a:off x="7633419" y="3874266"/>
              <a:ext cx="14288" cy="23812"/>
            </a:xfrm>
            <a:custGeom>
              <a:avLst/>
              <a:gdLst>
                <a:gd name="T0" fmla="*/ 6 w 9"/>
                <a:gd name="T1" fmla="*/ 1 h 15"/>
                <a:gd name="T2" fmla="*/ 6 w 9"/>
                <a:gd name="T3" fmla="*/ 0 h 15"/>
                <a:gd name="T4" fmla="*/ 0 w 9"/>
                <a:gd name="T5" fmla="*/ 14 h 15"/>
                <a:gd name="T6" fmla="*/ 3 w 9"/>
                <a:gd name="T7" fmla="*/ 13 h 15"/>
                <a:gd name="T8" fmla="*/ 4 w 9"/>
                <a:gd name="T9" fmla="*/ 15 h 15"/>
                <a:gd name="T10" fmla="*/ 7 w 9"/>
                <a:gd name="T11" fmla="*/ 14 h 15"/>
                <a:gd name="T12" fmla="*/ 4 w 9"/>
                <a:gd name="T13" fmla="*/ 12 h 15"/>
                <a:gd name="T14" fmla="*/ 4 w 9"/>
                <a:gd name="T15" fmla="*/ 11 h 15"/>
                <a:gd name="T16" fmla="*/ 5 w 9"/>
                <a:gd name="T17" fmla="*/ 8 h 15"/>
                <a:gd name="T18" fmla="*/ 9 w 9"/>
                <a:gd name="T19" fmla="*/ 10 h 15"/>
                <a:gd name="T20" fmla="*/ 9 w 9"/>
                <a:gd name="T21" fmla="*/ 8 h 15"/>
                <a:gd name="T22" fmla="*/ 5 w 9"/>
                <a:gd name="T23" fmla="*/ 8 h 15"/>
                <a:gd name="T24" fmla="*/ 6 w 9"/>
                <a:gd name="T25" fmla="*/ 5 h 15"/>
                <a:gd name="T26" fmla="*/ 6 w 9"/>
                <a:gd name="T2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5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4"/>
                    <a:pt x="3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5"/>
                    <a:pt x="7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4"/>
                    <a:pt x="6" y="3"/>
                    <a:pt x="6" y="1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62"/>
            <p:cNvSpPr>
              <a:spLocks/>
            </p:cNvSpPr>
            <p:nvPr/>
          </p:nvSpPr>
          <p:spPr bwMode="auto">
            <a:xfrm>
              <a:off x="7641357" y="3882203"/>
              <a:ext cx="6350" cy="476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4 w 4"/>
                <a:gd name="T5" fmla="*/ 3 h 3"/>
                <a:gd name="T6" fmla="*/ 1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63"/>
            <p:cNvSpPr>
              <a:spLocks/>
            </p:cNvSpPr>
            <p:nvPr/>
          </p:nvSpPr>
          <p:spPr bwMode="auto">
            <a:xfrm>
              <a:off x="7571507" y="4190178"/>
              <a:ext cx="42863" cy="34925"/>
            </a:xfrm>
            <a:custGeom>
              <a:avLst/>
              <a:gdLst>
                <a:gd name="T0" fmla="*/ 13 w 28"/>
                <a:gd name="T1" fmla="*/ 3 h 23"/>
                <a:gd name="T2" fmla="*/ 12 w 28"/>
                <a:gd name="T3" fmla="*/ 3 h 23"/>
                <a:gd name="T4" fmla="*/ 11 w 28"/>
                <a:gd name="T5" fmla="*/ 3 h 23"/>
                <a:gd name="T6" fmla="*/ 0 w 28"/>
                <a:gd name="T7" fmla="*/ 0 h 23"/>
                <a:gd name="T8" fmla="*/ 0 w 28"/>
                <a:gd name="T9" fmla="*/ 14 h 23"/>
                <a:gd name="T10" fmla="*/ 16 w 28"/>
                <a:gd name="T11" fmla="*/ 21 h 23"/>
                <a:gd name="T12" fmla="*/ 25 w 28"/>
                <a:gd name="T13" fmla="*/ 13 h 23"/>
                <a:gd name="T14" fmla="*/ 23 w 28"/>
                <a:gd name="T15" fmla="*/ 2 h 23"/>
                <a:gd name="T16" fmla="*/ 28 w 28"/>
                <a:gd name="T17" fmla="*/ 2 h 23"/>
                <a:gd name="T18" fmla="*/ 28 w 28"/>
                <a:gd name="T19" fmla="*/ 1 h 23"/>
                <a:gd name="T20" fmla="*/ 13 w 28"/>
                <a:gd name="T21" fmla="*/ 2 h 23"/>
                <a:gd name="T22" fmla="*/ 13 w 28"/>
                <a:gd name="T2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3">
                  <a:moveTo>
                    <a:pt x="13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20"/>
                    <a:pt x="10" y="23"/>
                    <a:pt x="16" y="21"/>
                  </a:cubicBezTo>
                  <a:cubicBezTo>
                    <a:pt x="21" y="21"/>
                    <a:pt x="24" y="18"/>
                    <a:pt x="25" y="1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2"/>
                    <a:pt x="26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lose/>
                </a:path>
              </a:pathLst>
            </a:custGeom>
            <a:solidFill>
              <a:srgbClr val="28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64"/>
            <p:cNvSpPr>
              <a:spLocks/>
            </p:cNvSpPr>
            <p:nvPr/>
          </p:nvSpPr>
          <p:spPr bwMode="auto">
            <a:xfrm>
              <a:off x="7417519" y="4199703"/>
              <a:ext cx="53975" cy="33337"/>
            </a:xfrm>
            <a:custGeom>
              <a:avLst/>
              <a:gdLst>
                <a:gd name="T0" fmla="*/ 9 w 34"/>
                <a:gd name="T1" fmla="*/ 0 h 22"/>
                <a:gd name="T2" fmla="*/ 1 w 34"/>
                <a:gd name="T3" fmla="*/ 19 h 22"/>
                <a:gd name="T4" fmla="*/ 28 w 34"/>
                <a:gd name="T5" fmla="*/ 16 h 22"/>
                <a:gd name="T6" fmla="*/ 28 w 34"/>
                <a:gd name="T7" fmla="*/ 11 h 22"/>
                <a:gd name="T8" fmla="*/ 33 w 34"/>
                <a:gd name="T9" fmla="*/ 11 h 22"/>
                <a:gd name="T10" fmla="*/ 33 w 34"/>
                <a:gd name="T11" fmla="*/ 4 h 22"/>
                <a:gd name="T12" fmla="*/ 34 w 34"/>
                <a:gd name="T13" fmla="*/ 4 h 22"/>
                <a:gd name="T14" fmla="*/ 23 w 34"/>
                <a:gd name="T15" fmla="*/ 4 h 22"/>
                <a:gd name="T16" fmla="*/ 9 w 34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9" y="0"/>
                  </a:moveTo>
                  <a:cubicBezTo>
                    <a:pt x="3" y="5"/>
                    <a:pt x="0" y="12"/>
                    <a:pt x="1" y="19"/>
                  </a:cubicBezTo>
                  <a:cubicBezTo>
                    <a:pt x="13" y="22"/>
                    <a:pt x="22" y="21"/>
                    <a:pt x="28" y="16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8" y="4"/>
                    <a:pt x="13" y="3"/>
                    <a:pt x="9" y="0"/>
                  </a:cubicBezTo>
                  <a:close/>
                </a:path>
              </a:pathLst>
            </a:custGeom>
            <a:solidFill>
              <a:srgbClr val="28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465"/>
            <p:cNvSpPr>
              <a:spLocks noEditPoints="1"/>
            </p:cNvSpPr>
            <p:nvPr/>
          </p:nvSpPr>
          <p:spPr bwMode="auto">
            <a:xfrm>
              <a:off x="7649294" y="3515491"/>
              <a:ext cx="196850" cy="796925"/>
            </a:xfrm>
            <a:custGeom>
              <a:avLst/>
              <a:gdLst>
                <a:gd name="T0" fmla="*/ 46 w 128"/>
                <a:gd name="T1" fmla="*/ 52 h 515"/>
                <a:gd name="T2" fmla="*/ 48 w 128"/>
                <a:gd name="T3" fmla="*/ 82 h 515"/>
                <a:gd name="T4" fmla="*/ 9 w 128"/>
                <a:gd name="T5" fmla="*/ 133 h 515"/>
                <a:gd name="T6" fmla="*/ 5 w 128"/>
                <a:gd name="T7" fmla="*/ 134 h 515"/>
                <a:gd name="T8" fmla="*/ 3 w 128"/>
                <a:gd name="T9" fmla="*/ 139 h 515"/>
                <a:gd name="T10" fmla="*/ 1 w 128"/>
                <a:gd name="T11" fmla="*/ 142 h 515"/>
                <a:gd name="T12" fmla="*/ 1 w 128"/>
                <a:gd name="T13" fmla="*/ 160 h 515"/>
                <a:gd name="T14" fmla="*/ 2 w 128"/>
                <a:gd name="T15" fmla="*/ 161 h 515"/>
                <a:gd name="T16" fmla="*/ 16 w 128"/>
                <a:gd name="T17" fmla="*/ 179 h 515"/>
                <a:gd name="T18" fmla="*/ 19 w 128"/>
                <a:gd name="T19" fmla="*/ 180 h 515"/>
                <a:gd name="T20" fmla="*/ 7 w 128"/>
                <a:gd name="T21" fmla="*/ 214 h 515"/>
                <a:gd name="T22" fmla="*/ 11 w 128"/>
                <a:gd name="T23" fmla="*/ 217 h 515"/>
                <a:gd name="T24" fmla="*/ 11 w 128"/>
                <a:gd name="T25" fmla="*/ 221 h 515"/>
                <a:gd name="T26" fmla="*/ 15 w 128"/>
                <a:gd name="T27" fmla="*/ 271 h 515"/>
                <a:gd name="T28" fmla="*/ 20 w 128"/>
                <a:gd name="T29" fmla="*/ 345 h 515"/>
                <a:gd name="T30" fmla="*/ 37 w 128"/>
                <a:gd name="T31" fmla="*/ 346 h 515"/>
                <a:gd name="T32" fmla="*/ 54 w 128"/>
                <a:gd name="T33" fmla="*/ 431 h 515"/>
                <a:gd name="T34" fmla="*/ 38 w 128"/>
                <a:gd name="T35" fmla="*/ 488 h 515"/>
                <a:gd name="T36" fmla="*/ 40 w 128"/>
                <a:gd name="T37" fmla="*/ 490 h 515"/>
                <a:gd name="T38" fmla="*/ 68 w 128"/>
                <a:gd name="T39" fmla="*/ 480 h 515"/>
                <a:gd name="T40" fmla="*/ 72 w 128"/>
                <a:gd name="T41" fmla="*/ 475 h 515"/>
                <a:gd name="T42" fmla="*/ 67 w 128"/>
                <a:gd name="T43" fmla="*/ 495 h 515"/>
                <a:gd name="T44" fmla="*/ 65 w 128"/>
                <a:gd name="T45" fmla="*/ 513 h 515"/>
                <a:gd name="T46" fmla="*/ 93 w 128"/>
                <a:gd name="T47" fmla="*/ 506 h 515"/>
                <a:gd name="T48" fmla="*/ 94 w 128"/>
                <a:gd name="T49" fmla="*/ 504 h 515"/>
                <a:gd name="T50" fmla="*/ 99 w 128"/>
                <a:gd name="T51" fmla="*/ 474 h 515"/>
                <a:gd name="T52" fmla="*/ 99 w 128"/>
                <a:gd name="T53" fmla="*/ 443 h 515"/>
                <a:gd name="T54" fmla="*/ 99 w 128"/>
                <a:gd name="T55" fmla="*/ 318 h 515"/>
                <a:gd name="T56" fmla="*/ 106 w 128"/>
                <a:gd name="T57" fmla="*/ 222 h 515"/>
                <a:gd name="T58" fmla="*/ 108 w 128"/>
                <a:gd name="T59" fmla="*/ 220 h 515"/>
                <a:gd name="T60" fmla="*/ 99 w 128"/>
                <a:gd name="T61" fmla="*/ 182 h 515"/>
                <a:gd name="T62" fmla="*/ 100 w 128"/>
                <a:gd name="T63" fmla="*/ 169 h 515"/>
                <a:gd name="T64" fmla="*/ 102 w 128"/>
                <a:gd name="T65" fmla="*/ 167 h 515"/>
                <a:gd name="T66" fmla="*/ 105 w 128"/>
                <a:gd name="T67" fmla="*/ 162 h 515"/>
                <a:gd name="T68" fmla="*/ 105 w 128"/>
                <a:gd name="T69" fmla="*/ 157 h 515"/>
                <a:gd name="T70" fmla="*/ 103 w 128"/>
                <a:gd name="T71" fmla="*/ 156 h 515"/>
                <a:gd name="T72" fmla="*/ 122 w 128"/>
                <a:gd name="T73" fmla="*/ 130 h 515"/>
                <a:gd name="T74" fmla="*/ 126 w 128"/>
                <a:gd name="T75" fmla="*/ 112 h 515"/>
                <a:gd name="T76" fmla="*/ 117 w 128"/>
                <a:gd name="T77" fmla="*/ 88 h 515"/>
                <a:gd name="T78" fmla="*/ 116 w 128"/>
                <a:gd name="T79" fmla="*/ 88 h 515"/>
                <a:gd name="T80" fmla="*/ 110 w 128"/>
                <a:gd name="T81" fmla="*/ 86 h 515"/>
                <a:gd name="T82" fmla="*/ 107 w 128"/>
                <a:gd name="T83" fmla="*/ 57 h 515"/>
                <a:gd name="T84" fmla="*/ 96 w 128"/>
                <a:gd name="T85" fmla="*/ 14 h 515"/>
                <a:gd name="T86" fmla="*/ 93 w 128"/>
                <a:gd name="T87" fmla="*/ 11 h 515"/>
                <a:gd name="T88" fmla="*/ 48 w 128"/>
                <a:gd name="T89" fmla="*/ 39 h 515"/>
                <a:gd name="T90" fmla="*/ 46 w 128"/>
                <a:gd name="T91" fmla="*/ 52 h 515"/>
                <a:gd name="T92" fmla="*/ 79 w 128"/>
                <a:gd name="T93" fmla="*/ 432 h 515"/>
                <a:gd name="T94" fmla="*/ 79 w 128"/>
                <a:gd name="T95" fmla="*/ 441 h 515"/>
                <a:gd name="T96" fmla="*/ 80 w 128"/>
                <a:gd name="T97" fmla="*/ 438 h 515"/>
                <a:gd name="T98" fmla="*/ 76 w 128"/>
                <a:gd name="T99" fmla="*/ 43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515">
                  <a:moveTo>
                    <a:pt x="46" y="52"/>
                  </a:moveTo>
                  <a:cubicBezTo>
                    <a:pt x="46" y="52"/>
                    <a:pt x="46" y="52"/>
                    <a:pt x="46" y="52"/>
                  </a:cubicBezTo>
                  <a:cubicBezTo>
                    <a:pt x="46" y="60"/>
                    <a:pt x="46" y="67"/>
                    <a:pt x="47" y="73"/>
                  </a:cubicBezTo>
                  <a:cubicBezTo>
                    <a:pt x="47" y="76"/>
                    <a:pt x="48" y="79"/>
                    <a:pt x="48" y="82"/>
                  </a:cubicBezTo>
                  <a:cubicBezTo>
                    <a:pt x="33" y="81"/>
                    <a:pt x="25" y="87"/>
                    <a:pt x="22" y="100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3"/>
                    <a:pt x="5" y="134"/>
                    <a:pt x="5" y="134"/>
                  </a:cubicBezTo>
                  <a:cubicBezTo>
                    <a:pt x="3" y="135"/>
                    <a:pt x="3" y="136"/>
                    <a:pt x="3" y="138"/>
                  </a:cubicBezTo>
                  <a:cubicBezTo>
                    <a:pt x="3" y="138"/>
                    <a:pt x="3" y="139"/>
                    <a:pt x="3" y="139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0" y="148"/>
                    <a:pt x="1" y="151"/>
                  </a:cubicBezTo>
                  <a:cubicBezTo>
                    <a:pt x="0" y="154"/>
                    <a:pt x="0" y="157"/>
                    <a:pt x="1" y="160"/>
                  </a:cubicBezTo>
                  <a:cubicBezTo>
                    <a:pt x="1" y="160"/>
                    <a:pt x="1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4"/>
                    <a:pt x="2" y="166"/>
                    <a:pt x="2" y="167"/>
                  </a:cubicBezTo>
                  <a:cubicBezTo>
                    <a:pt x="3" y="173"/>
                    <a:pt x="8" y="177"/>
                    <a:pt x="16" y="179"/>
                  </a:cubicBezTo>
                  <a:cubicBezTo>
                    <a:pt x="16" y="179"/>
                    <a:pt x="16" y="179"/>
                    <a:pt x="17" y="179"/>
                  </a:cubicBezTo>
                  <a:cubicBezTo>
                    <a:pt x="17" y="179"/>
                    <a:pt x="18" y="179"/>
                    <a:pt x="19" y="180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7" y="213"/>
                    <a:pt x="7" y="213"/>
                    <a:pt x="7" y="214"/>
                  </a:cubicBezTo>
                  <a:cubicBezTo>
                    <a:pt x="7" y="214"/>
                    <a:pt x="8" y="215"/>
                    <a:pt x="8" y="215"/>
                  </a:cubicBezTo>
                  <a:cubicBezTo>
                    <a:pt x="9" y="216"/>
                    <a:pt x="10" y="216"/>
                    <a:pt x="11" y="217"/>
                  </a:cubicBezTo>
                  <a:cubicBezTo>
                    <a:pt x="11" y="218"/>
                    <a:pt x="11" y="219"/>
                    <a:pt x="11" y="221"/>
                  </a:cubicBezTo>
                  <a:cubicBezTo>
                    <a:pt x="11" y="221"/>
                    <a:pt x="11" y="221"/>
                    <a:pt x="11" y="221"/>
                  </a:cubicBezTo>
                  <a:cubicBezTo>
                    <a:pt x="10" y="236"/>
                    <a:pt x="11" y="253"/>
                    <a:pt x="15" y="271"/>
                  </a:cubicBezTo>
                  <a:cubicBezTo>
                    <a:pt x="15" y="271"/>
                    <a:pt x="15" y="271"/>
                    <a:pt x="15" y="271"/>
                  </a:cubicBezTo>
                  <a:cubicBezTo>
                    <a:pt x="19" y="343"/>
                    <a:pt x="19" y="343"/>
                    <a:pt x="19" y="343"/>
                  </a:cubicBezTo>
                  <a:cubicBezTo>
                    <a:pt x="20" y="344"/>
                    <a:pt x="20" y="344"/>
                    <a:pt x="20" y="345"/>
                  </a:cubicBezTo>
                  <a:cubicBezTo>
                    <a:pt x="21" y="345"/>
                    <a:pt x="21" y="345"/>
                    <a:pt x="22" y="345"/>
                  </a:cubicBezTo>
                  <a:cubicBezTo>
                    <a:pt x="27" y="345"/>
                    <a:pt x="32" y="345"/>
                    <a:pt x="37" y="346"/>
                  </a:cubicBezTo>
                  <a:cubicBezTo>
                    <a:pt x="40" y="355"/>
                    <a:pt x="40" y="355"/>
                    <a:pt x="40" y="355"/>
                  </a:cubicBezTo>
                  <a:cubicBezTo>
                    <a:pt x="42" y="381"/>
                    <a:pt x="46" y="407"/>
                    <a:pt x="54" y="431"/>
                  </a:cubicBezTo>
                  <a:cubicBezTo>
                    <a:pt x="56" y="450"/>
                    <a:pt x="54" y="463"/>
                    <a:pt x="46" y="471"/>
                  </a:cubicBezTo>
                  <a:cubicBezTo>
                    <a:pt x="38" y="475"/>
                    <a:pt x="35" y="481"/>
                    <a:pt x="38" y="488"/>
                  </a:cubicBezTo>
                  <a:cubicBezTo>
                    <a:pt x="38" y="489"/>
                    <a:pt x="38" y="489"/>
                    <a:pt x="39" y="490"/>
                  </a:cubicBezTo>
                  <a:cubicBezTo>
                    <a:pt x="39" y="490"/>
                    <a:pt x="40" y="490"/>
                    <a:pt x="40" y="490"/>
                  </a:cubicBezTo>
                  <a:cubicBezTo>
                    <a:pt x="51" y="491"/>
                    <a:pt x="60" y="488"/>
                    <a:pt x="67" y="482"/>
                  </a:cubicBezTo>
                  <a:cubicBezTo>
                    <a:pt x="67" y="481"/>
                    <a:pt x="68" y="481"/>
                    <a:pt x="68" y="480"/>
                  </a:cubicBezTo>
                  <a:cubicBezTo>
                    <a:pt x="69" y="476"/>
                    <a:pt x="70" y="473"/>
                    <a:pt x="72" y="469"/>
                  </a:cubicBezTo>
                  <a:cubicBezTo>
                    <a:pt x="72" y="475"/>
                    <a:pt x="72" y="475"/>
                    <a:pt x="72" y="475"/>
                  </a:cubicBezTo>
                  <a:cubicBezTo>
                    <a:pt x="72" y="476"/>
                    <a:pt x="72" y="477"/>
                    <a:pt x="73" y="477"/>
                  </a:cubicBezTo>
                  <a:cubicBezTo>
                    <a:pt x="67" y="495"/>
                    <a:pt x="67" y="495"/>
                    <a:pt x="67" y="495"/>
                  </a:cubicBezTo>
                  <a:cubicBezTo>
                    <a:pt x="64" y="499"/>
                    <a:pt x="63" y="505"/>
                    <a:pt x="64" y="511"/>
                  </a:cubicBezTo>
                  <a:cubicBezTo>
                    <a:pt x="65" y="512"/>
                    <a:pt x="65" y="512"/>
                    <a:pt x="65" y="513"/>
                  </a:cubicBezTo>
                  <a:cubicBezTo>
                    <a:pt x="66" y="513"/>
                    <a:pt x="66" y="513"/>
                    <a:pt x="66" y="513"/>
                  </a:cubicBezTo>
                  <a:cubicBezTo>
                    <a:pt x="76" y="515"/>
                    <a:pt x="85" y="513"/>
                    <a:pt x="93" y="506"/>
                  </a:cubicBezTo>
                  <a:cubicBezTo>
                    <a:pt x="93" y="506"/>
                    <a:pt x="93" y="506"/>
                    <a:pt x="93" y="505"/>
                  </a:cubicBezTo>
                  <a:cubicBezTo>
                    <a:pt x="93" y="505"/>
                    <a:pt x="94" y="504"/>
                    <a:pt x="94" y="504"/>
                  </a:cubicBezTo>
                  <a:cubicBezTo>
                    <a:pt x="94" y="496"/>
                    <a:pt x="94" y="496"/>
                    <a:pt x="94" y="496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99" y="443"/>
                    <a:pt x="99" y="443"/>
                    <a:pt x="99" y="443"/>
                  </a:cubicBezTo>
                  <a:cubicBezTo>
                    <a:pt x="105" y="408"/>
                    <a:pt x="105" y="377"/>
                    <a:pt x="99" y="353"/>
                  </a:cubicBezTo>
                  <a:cubicBezTo>
                    <a:pt x="99" y="318"/>
                    <a:pt x="99" y="318"/>
                    <a:pt x="99" y="318"/>
                  </a:cubicBezTo>
                  <a:cubicBezTo>
                    <a:pt x="103" y="280"/>
                    <a:pt x="104" y="249"/>
                    <a:pt x="100" y="223"/>
                  </a:cubicBezTo>
                  <a:cubicBezTo>
                    <a:pt x="106" y="222"/>
                    <a:pt x="106" y="222"/>
                    <a:pt x="106" y="222"/>
                  </a:cubicBezTo>
                  <a:cubicBezTo>
                    <a:pt x="107" y="222"/>
                    <a:pt x="107" y="222"/>
                    <a:pt x="108" y="222"/>
                  </a:cubicBezTo>
                  <a:cubicBezTo>
                    <a:pt x="108" y="221"/>
                    <a:pt x="108" y="221"/>
                    <a:pt x="108" y="220"/>
                  </a:cubicBezTo>
                  <a:cubicBezTo>
                    <a:pt x="108" y="220"/>
                    <a:pt x="109" y="219"/>
                    <a:pt x="108" y="219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1" y="168"/>
                    <a:pt x="102" y="167"/>
                    <a:pt x="102" y="167"/>
                  </a:cubicBezTo>
                  <a:cubicBezTo>
                    <a:pt x="105" y="164"/>
                    <a:pt x="105" y="164"/>
                    <a:pt x="105" y="164"/>
                  </a:cubicBezTo>
                  <a:cubicBezTo>
                    <a:pt x="105" y="163"/>
                    <a:pt x="105" y="163"/>
                    <a:pt x="105" y="162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8"/>
                    <a:pt x="105" y="158"/>
                    <a:pt x="105" y="157"/>
                  </a:cubicBezTo>
                  <a:cubicBezTo>
                    <a:pt x="105" y="157"/>
                    <a:pt x="104" y="157"/>
                    <a:pt x="104" y="157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10" y="148"/>
                    <a:pt x="116" y="140"/>
                    <a:pt x="122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26" y="112"/>
                    <a:pt x="126" y="112"/>
                    <a:pt x="126" y="112"/>
                  </a:cubicBezTo>
                  <a:cubicBezTo>
                    <a:pt x="127" y="105"/>
                    <a:pt x="128" y="100"/>
                    <a:pt x="126" y="96"/>
                  </a:cubicBezTo>
                  <a:cubicBezTo>
                    <a:pt x="125" y="92"/>
                    <a:pt x="121" y="89"/>
                    <a:pt x="117" y="88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8" y="77"/>
                    <a:pt x="107" y="68"/>
                    <a:pt x="107" y="57"/>
                  </a:cubicBezTo>
                  <a:cubicBezTo>
                    <a:pt x="107" y="57"/>
                    <a:pt x="107" y="57"/>
                    <a:pt x="107" y="56"/>
                  </a:cubicBezTo>
                  <a:cubicBezTo>
                    <a:pt x="107" y="39"/>
                    <a:pt x="104" y="25"/>
                    <a:pt x="96" y="14"/>
                  </a:cubicBezTo>
                  <a:cubicBezTo>
                    <a:pt x="95" y="14"/>
                    <a:pt x="94" y="13"/>
                    <a:pt x="94" y="12"/>
                  </a:cubicBezTo>
                  <a:cubicBezTo>
                    <a:pt x="94" y="12"/>
                    <a:pt x="93" y="12"/>
                    <a:pt x="93" y="11"/>
                  </a:cubicBezTo>
                  <a:cubicBezTo>
                    <a:pt x="81" y="2"/>
                    <a:pt x="72" y="0"/>
                    <a:pt x="65" y="6"/>
                  </a:cubicBezTo>
                  <a:cubicBezTo>
                    <a:pt x="56" y="12"/>
                    <a:pt x="50" y="23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52"/>
                    <a:pt x="46" y="52"/>
                    <a:pt x="46" y="52"/>
                  </a:cubicBezTo>
                  <a:close/>
                  <a:moveTo>
                    <a:pt x="76" y="421"/>
                  </a:moveTo>
                  <a:cubicBezTo>
                    <a:pt x="77" y="425"/>
                    <a:pt x="78" y="428"/>
                    <a:pt x="79" y="432"/>
                  </a:cubicBezTo>
                  <a:cubicBezTo>
                    <a:pt x="80" y="435"/>
                    <a:pt x="80" y="438"/>
                    <a:pt x="80" y="442"/>
                  </a:cubicBezTo>
                  <a:cubicBezTo>
                    <a:pt x="80" y="441"/>
                    <a:pt x="79" y="441"/>
                    <a:pt x="79" y="441"/>
                  </a:cubicBezTo>
                  <a:cubicBezTo>
                    <a:pt x="80" y="439"/>
                    <a:pt x="80" y="439"/>
                    <a:pt x="80" y="439"/>
                  </a:cubicBezTo>
                  <a:cubicBezTo>
                    <a:pt x="80" y="439"/>
                    <a:pt x="80" y="438"/>
                    <a:pt x="80" y="438"/>
                  </a:cubicBezTo>
                  <a:cubicBezTo>
                    <a:pt x="80" y="437"/>
                    <a:pt x="80" y="437"/>
                    <a:pt x="79" y="437"/>
                  </a:cubicBezTo>
                  <a:cubicBezTo>
                    <a:pt x="76" y="432"/>
                    <a:pt x="76" y="432"/>
                    <a:pt x="76" y="432"/>
                  </a:cubicBezTo>
                  <a:cubicBezTo>
                    <a:pt x="76" y="421"/>
                    <a:pt x="76" y="421"/>
                    <a:pt x="76" y="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466"/>
            <p:cNvSpPr>
              <a:spLocks/>
            </p:cNvSpPr>
            <p:nvPr/>
          </p:nvSpPr>
          <p:spPr bwMode="auto">
            <a:xfrm>
              <a:off x="7722319" y="3520253"/>
              <a:ext cx="84138" cy="107950"/>
            </a:xfrm>
            <a:custGeom>
              <a:avLst/>
              <a:gdLst>
                <a:gd name="T0" fmla="*/ 44 w 54"/>
                <a:gd name="T1" fmla="*/ 11 h 70"/>
                <a:gd name="T2" fmla="*/ 19 w 54"/>
                <a:gd name="T3" fmla="*/ 5 h 70"/>
                <a:gd name="T4" fmla="*/ 3 w 54"/>
                <a:gd name="T5" fmla="*/ 36 h 70"/>
                <a:gd name="T6" fmla="*/ 1 w 54"/>
                <a:gd name="T7" fmla="*/ 49 h 70"/>
                <a:gd name="T8" fmla="*/ 1 w 54"/>
                <a:gd name="T9" fmla="*/ 70 h 70"/>
                <a:gd name="T10" fmla="*/ 8 w 54"/>
                <a:gd name="T11" fmla="*/ 47 h 70"/>
                <a:gd name="T12" fmla="*/ 7 w 54"/>
                <a:gd name="T13" fmla="*/ 36 h 70"/>
                <a:gd name="T14" fmla="*/ 17 w 54"/>
                <a:gd name="T15" fmla="*/ 14 h 70"/>
                <a:gd name="T16" fmla="*/ 22 w 54"/>
                <a:gd name="T17" fmla="*/ 9 h 70"/>
                <a:gd name="T18" fmla="*/ 35 w 54"/>
                <a:gd name="T19" fmla="*/ 18 h 70"/>
                <a:gd name="T20" fmla="*/ 46 w 54"/>
                <a:gd name="T21" fmla="*/ 40 h 70"/>
                <a:gd name="T22" fmla="*/ 50 w 54"/>
                <a:gd name="T23" fmla="*/ 54 h 70"/>
                <a:gd name="T24" fmla="*/ 45 w 54"/>
                <a:gd name="T25" fmla="*/ 13 h 70"/>
                <a:gd name="T26" fmla="*/ 44 w 54"/>
                <a:gd name="T27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70">
                  <a:moveTo>
                    <a:pt x="44" y="11"/>
                  </a:moveTo>
                  <a:cubicBezTo>
                    <a:pt x="33" y="2"/>
                    <a:pt x="24" y="0"/>
                    <a:pt x="19" y="5"/>
                  </a:cubicBezTo>
                  <a:cubicBezTo>
                    <a:pt x="10" y="11"/>
                    <a:pt x="5" y="21"/>
                    <a:pt x="3" y="3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7"/>
                    <a:pt x="0" y="64"/>
                    <a:pt x="1" y="70"/>
                  </a:cubicBezTo>
                  <a:cubicBezTo>
                    <a:pt x="6" y="69"/>
                    <a:pt x="8" y="62"/>
                    <a:pt x="8" y="47"/>
                  </a:cubicBezTo>
                  <a:cubicBezTo>
                    <a:pt x="7" y="44"/>
                    <a:pt x="7" y="40"/>
                    <a:pt x="7" y="36"/>
                  </a:cubicBezTo>
                  <a:cubicBezTo>
                    <a:pt x="9" y="28"/>
                    <a:pt x="12" y="20"/>
                    <a:pt x="17" y="14"/>
                  </a:cubicBezTo>
                  <a:cubicBezTo>
                    <a:pt x="19" y="12"/>
                    <a:pt x="20" y="10"/>
                    <a:pt x="22" y="9"/>
                  </a:cubicBezTo>
                  <a:cubicBezTo>
                    <a:pt x="27" y="10"/>
                    <a:pt x="31" y="14"/>
                    <a:pt x="35" y="18"/>
                  </a:cubicBezTo>
                  <a:cubicBezTo>
                    <a:pt x="38" y="27"/>
                    <a:pt x="41" y="34"/>
                    <a:pt x="46" y="4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4" y="41"/>
                    <a:pt x="53" y="27"/>
                    <a:pt x="45" y="13"/>
                  </a:cubicBezTo>
                  <a:cubicBezTo>
                    <a:pt x="45" y="12"/>
                    <a:pt x="44" y="11"/>
                    <a:pt x="44" y="11"/>
                  </a:cubicBezTo>
                  <a:close/>
                </a:path>
              </a:pathLst>
            </a:custGeom>
            <a:solidFill>
              <a:srgbClr val="EF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467"/>
            <p:cNvSpPr>
              <a:spLocks/>
            </p:cNvSpPr>
            <p:nvPr/>
          </p:nvSpPr>
          <p:spPr bwMode="auto">
            <a:xfrm>
              <a:off x="7736607" y="3534541"/>
              <a:ext cx="57150" cy="180975"/>
            </a:xfrm>
            <a:custGeom>
              <a:avLst/>
              <a:gdLst>
                <a:gd name="T0" fmla="*/ 26 w 37"/>
                <a:gd name="T1" fmla="*/ 9 h 117"/>
                <a:gd name="T2" fmla="*/ 13 w 37"/>
                <a:gd name="T3" fmla="*/ 0 h 117"/>
                <a:gd name="T4" fmla="*/ 8 w 37"/>
                <a:gd name="T5" fmla="*/ 5 h 117"/>
                <a:gd name="T6" fmla="*/ 23 w 37"/>
                <a:gd name="T7" fmla="*/ 15 h 117"/>
                <a:gd name="T8" fmla="*/ 32 w 37"/>
                <a:gd name="T9" fmla="*/ 33 h 117"/>
                <a:gd name="T10" fmla="*/ 5 w 37"/>
                <a:gd name="T11" fmla="*/ 51 h 117"/>
                <a:gd name="T12" fmla="*/ 24 w 37"/>
                <a:gd name="T13" fmla="*/ 53 h 117"/>
                <a:gd name="T14" fmla="*/ 24 w 37"/>
                <a:gd name="T15" fmla="*/ 67 h 117"/>
                <a:gd name="T16" fmla="*/ 24 w 37"/>
                <a:gd name="T17" fmla="*/ 69 h 117"/>
                <a:gd name="T18" fmla="*/ 1 w 37"/>
                <a:gd name="T19" fmla="*/ 100 h 117"/>
                <a:gd name="T20" fmla="*/ 0 w 37"/>
                <a:gd name="T21" fmla="*/ 117 h 117"/>
                <a:gd name="T22" fmla="*/ 13 w 37"/>
                <a:gd name="T23" fmla="*/ 96 h 117"/>
                <a:gd name="T24" fmla="*/ 18 w 37"/>
                <a:gd name="T25" fmla="*/ 90 h 117"/>
                <a:gd name="T26" fmla="*/ 32 w 37"/>
                <a:gd name="T27" fmla="*/ 68 h 117"/>
                <a:gd name="T28" fmla="*/ 32 w 37"/>
                <a:gd name="T29" fmla="*/ 44 h 117"/>
                <a:gd name="T30" fmla="*/ 37 w 37"/>
                <a:gd name="T31" fmla="*/ 31 h 117"/>
                <a:gd name="T32" fmla="*/ 26 w 37"/>
                <a:gd name="T33" fmla="*/ 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117">
                  <a:moveTo>
                    <a:pt x="26" y="9"/>
                  </a:moveTo>
                  <a:cubicBezTo>
                    <a:pt x="22" y="5"/>
                    <a:pt x="18" y="1"/>
                    <a:pt x="13" y="0"/>
                  </a:cubicBezTo>
                  <a:cubicBezTo>
                    <a:pt x="11" y="1"/>
                    <a:pt x="10" y="3"/>
                    <a:pt x="8" y="5"/>
                  </a:cubicBezTo>
                  <a:cubicBezTo>
                    <a:pt x="15" y="5"/>
                    <a:pt x="20" y="8"/>
                    <a:pt x="23" y="15"/>
                  </a:cubicBezTo>
                  <a:cubicBezTo>
                    <a:pt x="26" y="23"/>
                    <a:pt x="29" y="29"/>
                    <a:pt x="32" y="33"/>
                  </a:cubicBezTo>
                  <a:cubicBezTo>
                    <a:pt x="29" y="47"/>
                    <a:pt x="20" y="53"/>
                    <a:pt x="5" y="51"/>
                  </a:cubicBezTo>
                  <a:cubicBezTo>
                    <a:pt x="10" y="56"/>
                    <a:pt x="17" y="57"/>
                    <a:pt x="24" y="53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8"/>
                    <a:pt x="24" y="68"/>
                    <a:pt x="24" y="69"/>
                  </a:cubicBezTo>
                  <a:cubicBezTo>
                    <a:pt x="18" y="82"/>
                    <a:pt x="11" y="92"/>
                    <a:pt x="1" y="10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5" y="94"/>
                    <a:pt x="16" y="92"/>
                    <a:pt x="18" y="90"/>
                  </a:cubicBezTo>
                  <a:cubicBezTo>
                    <a:pt x="24" y="84"/>
                    <a:pt x="28" y="77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0"/>
                    <a:pt x="36" y="36"/>
                    <a:pt x="37" y="31"/>
                  </a:cubicBezTo>
                  <a:cubicBezTo>
                    <a:pt x="32" y="25"/>
                    <a:pt x="29" y="18"/>
                    <a:pt x="26" y="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468"/>
            <p:cNvSpPr>
              <a:spLocks/>
            </p:cNvSpPr>
            <p:nvPr/>
          </p:nvSpPr>
          <p:spPr bwMode="auto">
            <a:xfrm>
              <a:off x="7733432" y="3542478"/>
              <a:ext cx="52388" cy="73025"/>
            </a:xfrm>
            <a:custGeom>
              <a:avLst/>
              <a:gdLst>
                <a:gd name="T0" fmla="*/ 0 w 34"/>
                <a:gd name="T1" fmla="*/ 22 h 48"/>
                <a:gd name="T2" fmla="*/ 1 w 34"/>
                <a:gd name="T3" fmla="*/ 33 h 48"/>
                <a:gd name="T4" fmla="*/ 6 w 34"/>
                <a:gd name="T5" fmla="*/ 44 h 48"/>
                <a:gd name="T6" fmla="*/ 7 w 34"/>
                <a:gd name="T7" fmla="*/ 46 h 48"/>
                <a:gd name="T8" fmla="*/ 34 w 34"/>
                <a:gd name="T9" fmla="*/ 28 h 48"/>
                <a:gd name="T10" fmla="*/ 25 w 34"/>
                <a:gd name="T11" fmla="*/ 10 h 48"/>
                <a:gd name="T12" fmla="*/ 10 w 34"/>
                <a:gd name="T13" fmla="*/ 0 h 48"/>
                <a:gd name="T14" fmla="*/ 0 w 34"/>
                <a:gd name="T15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8">
                  <a:moveTo>
                    <a:pt x="0" y="22"/>
                  </a:moveTo>
                  <a:cubicBezTo>
                    <a:pt x="0" y="26"/>
                    <a:pt x="0" y="30"/>
                    <a:pt x="1" y="33"/>
                  </a:cubicBezTo>
                  <a:cubicBezTo>
                    <a:pt x="2" y="37"/>
                    <a:pt x="3" y="41"/>
                    <a:pt x="6" y="44"/>
                  </a:cubicBezTo>
                  <a:cubicBezTo>
                    <a:pt x="6" y="45"/>
                    <a:pt x="6" y="45"/>
                    <a:pt x="7" y="46"/>
                  </a:cubicBezTo>
                  <a:cubicBezTo>
                    <a:pt x="22" y="48"/>
                    <a:pt x="31" y="42"/>
                    <a:pt x="34" y="28"/>
                  </a:cubicBezTo>
                  <a:cubicBezTo>
                    <a:pt x="31" y="24"/>
                    <a:pt x="28" y="18"/>
                    <a:pt x="25" y="10"/>
                  </a:cubicBezTo>
                  <a:cubicBezTo>
                    <a:pt x="22" y="3"/>
                    <a:pt x="17" y="0"/>
                    <a:pt x="10" y="0"/>
                  </a:cubicBezTo>
                  <a:cubicBezTo>
                    <a:pt x="5" y="6"/>
                    <a:pt x="2" y="14"/>
                    <a:pt x="0" y="22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69"/>
            <p:cNvSpPr>
              <a:spLocks/>
            </p:cNvSpPr>
            <p:nvPr/>
          </p:nvSpPr>
          <p:spPr bwMode="auto">
            <a:xfrm>
              <a:off x="7723907" y="3593278"/>
              <a:ext cx="20638" cy="53975"/>
            </a:xfrm>
            <a:custGeom>
              <a:avLst/>
              <a:gdLst>
                <a:gd name="T0" fmla="*/ 12 w 13"/>
                <a:gd name="T1" fmla="*/ 11 h 35"/>
                <a:gd name="T2" fmla="*/ 7 w 13"/>
                <a:gd name="T3" fmla="*/ 0 h 35"/>
                <a:gd name="T4" fmla="*/ 0 w 13"/>
                <a:gd name="T5" fmla="*/ 23 h 35"/>
                <a:gd name="T6" fmla="*/ 3 w 13"/>
                <a:gd name="T7" fmla="*/ 35 h 35"/>
                <a:gd name="T8" fmla="*/ 13 w 13"/>
                <a:gd name="T9" fmla="*/ 28 h 35"/>
                <a:gd name="T10" fmla="*/ 13 w 13"/>
                <a:gd name="T11" fmla="*/ 13 h 35"/>
                <a:gd name="T12" fmla="*/ 12 w 1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5">
                  <a:moveTo>
                    <a:pt x="12" y="11"/>
                  </a:moveTo>
                  <a:cubicBezTo>
                    <a:pt x="9" y="8"/>
                    <a:pt x="8" y="4"/>
                    <a:pt x="7" y="0"/>
                  </a:cubicBezTo>
                  <a:cubicBezTo>
                    <a:pt x="7" y="15"/>
                    <a:pt x="5" y="22"/>
                    <a:pt x="0" y="23"/>
                  </a:cubicBezTo>
                  <a:cubicBezTo>
                    <a:pt x="1" y="27"/>
                    <a:pt x="2" y="31"/>
                    <a:pt x="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D7C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70"/>
            <p:cNvSpPr>
              <a:spLocks/>
            </p:cNvSpPr>
            <p:nvPr/>
          </p:nvSpPr>
          <p:spPr bwMode="auto">
            <a:xfrm>
              <a:off x="7738194" y="3612328"/>
              <a:ext cx="36513" cy="76200"/>
            </a:xfrm>
            <a:custGeom>
              <a:avLst/>
              <a:gdLst>
                <a:gd name="T0" fmla="*/ 23 w 23"/>
                <a:gd name="T1" fmla="*/ 2 h 49"/>
                <a:gd name="T2" fmla="*/ 4 w 23"/>
                <a:gd name="T3" fmla="*/ 0 h 49"/>
                <a:gd name="T4" fmla="*/ 4 w 23"/>
                <a:gd name="T5" fmla="*/ 15 h 49"/>
                <a:gd name="T6" fmla="*/ 4 w 23"/>
                <a:gd name="T7" fmla="*/ 20 h 49"/>
                <a:gd name="T8" fmla="*/ 0 w 23"/>
                <a:gd name="T9" fmla="*/ 45 h 49"/>
                <a:gd name="T10" fmla="*/ 0 w 23"/>
                <a:gd name="T11" fmla="*/ 49 h 49"/>
                <a:gd name="T12" fmla="*/ 23 w 23"/>
                <a:gd name="T13" fmla="*/ 18 h 49"/>
                <a:gd name="T14" fmla="*/ 23 w 23"/>
                <a:gd name="T15" fmla="*/ 16 h 49"/>
                <a:gd name="T16" fmla="*/ 23 w 23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9">
                  <a:moveTo>
                    <a:pt x="23" y="2"/>
                  </a:moveTo>
                  <a:cubicBezTo>
                    <a:pt x="16" y="6"/>
                    <a:pt x="9" y="5"/>
                    <a:pt x="4" y="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7"/>
                    <a:pt x="0" y="36"/>
                    <a:pt x="0" y="4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0" y="41"/>
                    <a:pt x="17" y="31"/>
                    <a:pt x="23" y="18"/>
                  </a:cubicBezTo>
                  <a:cubicBezTo>
                    <a:pt x="23" y="17"/>
                    <a:pt x="23" y="17"/>
                    <a:pt x="23" y="16"/>
                  </a:cubicBezTo>
                  <a:cubicBezTo>
                    <a:pt x="23" y="2"/>
                    <a:pt x="23" y="2"/>
                    <a:pt x="23" y="2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471"/>
            <p:cNvSpPr>
              <a:spLocks/>
            </p:cNvSpPr>
            <p:nvPr/>
          </p:nvSpPr>
          <p:spPr bwMode="auto">
            <a:xfrm>
              <a:off x="7665169" y="3645666"/>
              <a:ext cx="60325" cy="87312"/>
            </a:xfrm>
            <a:custGeom>
              <a:avLst/>
              <a:gdLst>
                <a:gd name="T0" fmla="*/ 14 w 39"/>
                <a:gd name="T1" fmla="*/ 27 h 57"/>
                <a:gd name="T2" fmla="*/ 18 w 39"/>
                <a:gd name="T3" fmla="*/ 19 h 57"/>
                <a:gd name="T4" fmla="*/ 15 w 39"/>
                <a:gd name="T5" fmla="*/ 57 h 57"/>
                <a:gd name="T6" fmla="*/ 39 w 39"/>
                <a:gd name="T7" fmla="*/ 53 h 57"/>
                <a:gd name="T8" fmla="*/ 29 w 39"/>
                <a:gd name="T9" fmla="*/ 14 h 57"/>
                <a:gd name="T10" fmla="*/ 36 w 39"/>
                <a:gd name="T11" fmla="*/ 7 h 57"/>
                <a:gd name="T12" fmla="*/ 32 w 39"/>
                <a:gd name="T13" fmla="*/ 7 h 57"/>
                <a:gd name="T14" fmla="*/ 38 w 39"/>
                <a:gd name="T15" fmla="*/ 1 h 57"/>
                <a:gd name="T16" fmla="*/ 14 w 39"/>
                <a:gd name="T17" fmla="*/ 16 h 57"/>
                <a:gd name="T18" fmla="*/ 0 w 39"/>
                <a:gd name="T19" fmla="*/ 52 h 57"/>
                <a:gd name="T20" fmla="*/ 5 w 39"/>
                <a:gd name="T21" fmla="*/ 52 h 57"/>
                <a:gd name="T22" fmla="*/ 7 w 39"/>
                <a:gd name="T23" fmla="*/ 54 h 57"/>
                <a:gd name="T24" fmla="*/ 11 w 39"/>
                <a:gd name="T25" fmla="*/ 56 h 57"/>
                <a:gd name="T26" fmla="*/ 14 w 39"/>
                <a:gd name="T27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7">
                  <a:moveTo>
                    <a:pt x="14" y="27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4" y="0"/>
                    <a:pt x="16" y="5"/>
                    <a:pt x="14" y="1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472"/>
            <p:cNvSpPr>
              <a:spLocks/>
            </p:cNvSpPr>
            <p:nvPr/>
          </p:nvSpPr>
          <p:spPr bwMode="auto">
            <a:xfrm>
              <a:off x="7682632" y="3674241"/>
              <a:ext cx="11113" cy="58737"/>
            </a:xfrm>
            <a:custGeom>
              <a:avLst/>
              <a:gdLst>
                <a:gd name="T0" fmla="*/ 7 w 7"/>
                <a:gd name="T1" fmla="*/ 0 h 37"/>
                <a:gd name="T2" fmla="*/ 3 w 7"/>
                <a:gd name="T3" fmla="*/ 8 h 37"/>
                <a:gd name="T4" fmla="*/ 0 w 7"/>
                <a:gd name="T5" fmla="*/ 37 h 37"/>
                <a:gd name="T6" fmla="*/ 4 w 7"/>
                <a:gd name="T7" fmla="*/ 37 h 37"/>
                <a:gd name="T8" fmla="*/ 7 w 7"/>
                <a:gd name="T9" fmla="*/ 0 h 37"/>
                <a:gd name="T10" fmla="*/ 7 w 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3" y="8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73"/>
            <p:cNvSpPr>
              <a:spLocks/>
            </p:cNvSpPr>
            <p:nvPr/>
          </p:nvSpPr>
          <p:spPr bwMode="auto">
            <a:xfrm>
              <a:off x="7717557" y="3636141"/>
              <a:ext cx="47625" cy="96837"/>
            </a:xfrm>
            <a:custGeom>
              <a:avLst/>
              <a:gdLst>
                <a:gd name="T0" fmla="*/ 18 w 31"/>
                <a:gd name="T1" fmla="*/ 5 h 63"/>
                <a:gd name="T2" fmla="*/ 18 w 31"/>
                <a:gd name="T3" fmla="*/ 0 h 63"/>
                <a:gd name="T4" fmla="*/ 8 w 31"/>
                <a:gd name="T5" fmla="*/ 7 h 63"/>
                <a:gd name="T6" fmla="*/ 3 w 31"/>
                <a:gd name="T7" fmla="*/ 13 h 63"/>
                <a:gd name="T8" fmla="*/ 8 w 31"/>
                <a:gd name="T9" fmla="*/ 13 h 63"/>
                <a:gd name="T10" fmla="*/ 0 w 31"/>
                <a:gd name="T11" fmla="*/ 20 h 63"/>
                <a:gd name="T12" fmla="*/ 10 w 31"/>
                <a:gd name="T13" fmla="*/ 63 h 63"/>
                <a:gd name="T14" fmla="*/ 26 w 31"/>
                <a:gd name="T15" fmla="*/ 45 h 63"/>
                <a:gd name="T16" fmla="*/ 28 w 31"/>
                <a:gd name="T17" fmla="*/ 43 h 63"/>
                <a:gd name="T18" fmla="*/ 31 w 31"/>
                <a:gd name="T19" fmla="*/ 24 h 63"/>
                <a:gd name="T20" fmla="*/ 26 w 31"/>
                <a:gd name="T21" fmla="*/ 30 h 63"/>
                <a:gd name="T22" fmla="*/ 13 w 31"/>
                <a:gd name="T23" fmla="*/ 51 h 63"/>
                <a:gd name="T24" fmla="*/ 14 w 31"/>
                <a:gd name="T25" fmla="*/ 34 h 63"/>
                <a:gd name="T26" fmla="*/ 14 w 31"/>
                <a:gd name="T27" fmla="*/ 30 h 63"/>
                <a:gd name="T28" fmla="*/ 18 w 31"/>
                <a:gd name="T2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63">
                  <a:moveTo>
                    <a:pt x="18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38"/>
                    <a:pt x="29" y="32"/>
                    <a:pt x="31" y="24"/>
                  </a:cubicBezTo>
                  <a:cubicBezTo>
                    <a:pt x="29" y="26"/>
                    <a:pt x="28" y="28"/>
                    <a:pt x="26" y="3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1"/>
                    <a:pt x="15" y="12"/>
                    <a:pt x="18" y="5"/>
                  </a:cubicBezTo>
                  <a:close/>
                </a:path>
              </a:pathLst>
            </a:custGeom>
            <a:solidFill>
              <a:srgbClr val="494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74"/>
            <p:cNvSpPr>
              <a:spLocks/>
            </p:cNvSpPr>
            <p:nvPr/>
          </p:nvSpPr>
          <p:spPr bwMode="auto">
            <a:xfrm>
              <a:off x="7688982" y="3656778"/>
              <a:ext cx="42863" cy="76200"/>
            </a:xfrm>
            <a:custGeom>
              <a:avLst/>
              <a:gdLst>
                <a:gd name="T0" fmla="*/ 18 w 27"/>
                <a:gd name="T1" fmla="*/ 7 h 48"/>
                <a:gd name="T2" fmla="*/ 25 w 27"/>
                <a:gd name="T3" fmla="*/ 0 h 48"/>
                <a:gd name="T4" fmla="*/ 20 w 27"/>
                <a:gd name="T5" fmla="*/ 0 h 48"/>
                <a:gd name="T6" fmla="*/ 14 w 27"/>
                <a:gd name="T7" fmla="*/ 7 h 48"/>
                <a:gd name="T8" fmla="*/ 23 w 27"/>
                <a:gd name="T9" fmla="*/ 45 h 48"/>
                <a:gd name="T10" fmla="*/ 0 w 27"/>
                <a:gd name="T11" fmla="*/ 48 h 48"/>
                <a:gd name="T12" fmla="*/ 27 w 27"/>
                <a:gd name="T13" fmla="*/ 48 h 48"/>
                <a:gd name="T14" fmla="*/ 18 w 27"/>
                <a:gd name="T15" fmla="*/ 7 h 48"/>
                <a:gd name="T16" fmla="*/ 18 w 27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8">
                  <a:moveTo>
                    <a:pt x="18" y="7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23" y="45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75"/>
            <p:cNvSpPr>
              <a:spLocks/>
            </p:cNvSpPr>
            <p:nvPr/>
          </p:nvSpPr>
          <p:spPr bwMode="auto">
            <a:xfrm>
              <a:off x="7715969" y="3647253"/>
              <a:ext cx="12700" cy="9525"/>
            </a:xfrm>
            <a:custGeom>
              <a:avLst/>
              <a:gdLst>
                <a:gd name="T0" fmla="*/ 4 w 9"/>
                <a:gd name="T1" fmla="*/ 6 h 6"/>
                <a:gd name="T2" fmla="*/ 9 w 9"/>
                <a:gd name="T3" fmla="*/ 0 h 6"/>
                <a:gd name="T4" fmla="*/ 6 w 9"/>
                <a:gd name="T5" fmla="*/ 0 h 6"/>
                <a:gd name="T6" fmla="*/ 0 w 9"/>
                <a:gd name="T7" fmla="*/ 6 h 6"/>
                <a:gd name="T8" fmla="*/ 4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76"/>
            <p:cNvSpPr>
              <a:spLocks/>
            </p:cNvSpPr>
            <p:nvPr/>
          </p:nvSpPr>
          <p:spPr bwMode="auto">
            <a:xfrm>
              <a:off x="7731844" y="3653603"/>
              <a:ext cx="80963" cy="79375"/>
            </a:xfrm>
            <a:custGeom>
              <a:avLst/>
              <a:gdLst>
                <a:gd name="T0" fmla="*/ 18 w 52"/>
                <a:gd name="T1" fmla="*/ 32 h 52"/>
                <a:gd name="T2" fmla="*/ 16 w 52"/>
                <a:gd name="T3" fmla="*/ 34 h 52"/>
                <a:gd name="T4" fmla="*/ 21 w 52"/>
                <a:gd name="T5" fmla="*/ 47 h 52"/>
                <a:gd name="T6" fmla="*/ 0 w 52"/>
                <a:gd name="T7" fmla="*/ 52 h 52"/>
                <a:gd name="T8" fmla="*/ 21 w 52"/>
                <a:gd name="T9" fmla="*/ 52 h 52"/>
                <a:gd name="T10" fmla="*/ 48 w 52"/>
                <a:gd name="T11" fmla="*/ 15 h 52"/>
                <a:gd name="T12" fmla="*/ 52 w 52"/>
                <a:gd name="T13" fmla="*/ 0 h 52"/>
                <a:gd name="T14" fmla="*/ 39 w 52"/>
                <a:gd name="T15" fmla="*/ 24 h 52"/>
                <a:gd name="T16" fmla="*/ 23 w 52"/>
                <a:gd name="T17" fmla="*/ 41 h 52"/>
                <a:gd name="T18" fmla="*/ 18 w 52"/>
                <a:gd name="T19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18" y="32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8"/>
                    <a:pt x="46" y="16"/>
                    <a:pt x="39" y="24"/>
                  </a:cubicBezTo>
                  <a:cubicBezTo>
                    <a:pt x="35" y="26"/>
                    <a:pt x="29" y="32"/>
                    <a:pt x="23" y="41"/>
                  </a:cubicBezTo>
                  <a:cubicBezTo>
                    <a:pt x="20" y="39"/>
                    <a:pt x="19" y="36"/>
                    <a:pt x="18" y="32"/>
                  </a:cubicBez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477"/>
            <p:cNvSpPr>
              <a:spLocks/>
            </p:cNvSpPr>
            <p:nvPr/>
          </p:nvSpPr>
          <p:spPr bwMode="auto">
            <a:xfrm>
              <a:off x="7760419" y="3540891"/>
              <a:ext cx="53975" cy="176212"/>
            </a:xfrm>
            <a:custGeom>
              <a:avLst/>
              <a:gdLst>
                <a:gd name="T0" fmla="*/ 0 w 35"/>
                <a:gd name="T1" fmla="*/ 105 h 114"/>
                <a:gd name="T2" fmla="*/ 5 w 35"/>
                <a:gd name="T3" fmla="*/ 114 h 114"/>
                <a:gd name="T4" fmla="*/ 21 w 35"/>
                <a:gd name="T5" fmla="*/ 97 h 114"/>
                <a:gd name="T6" fmla="*/ 34 w 35"/>
                <a:gd name="T7" fmla="*/ 73 h 114"/>
                <a:gd name="T8" fmla="*/ 34 w 35"/>
                <a:gd name="T9" fmla="*/ 72 h 114"/>
                <a:gd name="T10" fmla="*/ 35 w 35"/>
                <a:gd name="T11" fmla="*/ 72 h 114"/>
                <a:gd name="T12" fmla="*/ 35 w 35"/>
                <a:gd name="T13" fmla="*/ 69 h 114"/>
                <a:gd name="T14" fmla="*/ 32 w 35"/>
                <a:gd name="T15" fmla="*/ 41 h 114"/>
                <a:gd name="T16" fmla="*/ 21 w 35"/>
                <a:gd name="T17" fmla="*/ 0 h 114"/>
                <a:gd name="T18" fmla="*/ 26 w 35"/>
                <a:gd name="T19" fmla="*/ 41 h 114"/>
                <a:gd name="T20" fmla="*/ 22 w 35"/>
                <a:gd name="T21" fmla="*/ 27 h 114"/>
                <a:gd name="T22" fmla="*/ 17 w 35"/>
                <a:gd name="T23" fmla="*/ 40 h 114"/>
                <a:gd name="T24" fmla="*/ 17 w 35"/>
                <a:gd name="T25" fmla="*/ 64 h 114"/>
                <a:gd name="T26" fmla="*/ 3 w 35"/>
                <a:gd name="T27" fmla="*/ 86 h 114"/>
                <a:gd name="T28" fmla="*/ 0 w 35"/>
                <a:gd name="T2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14">
                  <a:moveTo>
                    <a:pt x="0" y="105"/>
                  </a:moveTo>
                  <a:cubicBezTo>
                    <a:pt x="1" y="109"/>
                    <a:pt x="2" y="112"/>
                    <a:pt x="5" y="114"/>
                  </a:cubicBezTo>
                  <a:cubicBezTo>
                    <a:pt x="11" y="105"/>
                    <a:pt x="17" y="99"/>
                    <a:pt x="21" y="97"/>
                  </a:cubicBezTo>
                  <a:cubicBezTo>
                    <a:pt x="28" y="89"/>
                    <a:pt x="32" y="81"/>
                    <a:pt x="34" y="73"/>
                  </a:cubicBezTo>
                  <a:cubicBezTo>
                    <a:pt x="34" y="73"/>
                    <a:pt x="34" y="73"/>
                    <a:pt x="34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1"/>
                    <a:pt x="35" y="70"/>
                    <a:pt x="35" y="69"/>
                  </a:cubicBezTo>
                  <a:cubicBezTo>
                    <a:pt x="34" y="62"/>
                    <a:pt x="32" y="52"/>
                    <a:pt x="32" y="41"/>
                  </a:cubicBezTo>
                  <a:cubicBezTo>
                    <a:pt x="33" y="24"/>
                    <a:pt x="29" y="11"/>
                    <a:pt x="21" y="0"/>
                  </a:cubicBezTo>
                  <a:cubicBezTo>
                    <a:pt x="29" y="14"/>
                    <a:pt x="30" y="28"/>
                    <a:pt x="26" y="4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32"/>
                    <a:pt x="19" y="36"/>
                    <a:pt x="17" y="40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3" y="73"/>
                    <a:pt x="9" y="80"/>
                    <a:pt x="3" y="86"/>
                  </a:cubicBezTo>
                  <a:cubicBezTo>
                    <a:pt x="1" y="94"/>
                    <a:pt x="0" y="100"/>
                    <a:pt x="0" y="105"/>
                  </a:cubicBezTo>
                  <a:close/>
                </a:path>
              </a:pathLst>
            </a:custGeom>
            <a:solidFill>
              <a:srgbClr val="D7C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478"/>
            <p:cNvSpPr>
              <a:spLocks/>
            </p:cNvSpPr>
            <p:nvPr/>
          </p:nvSpPr>
          <p:spPr bwMode="auto">
            <a:xfrm>
              <a:off x="7681044" y="3652016"/>
              <a:ext cx="147638" cy="112712"/>
            </a:xfrm>
            <a:custGeom>
              <a:avLst/>
              <a:gdLst>
                <a:gd name="T0" fmla="*/ 95 w 95"/>
                <a:gd name="T1" fmla="*/ 3 h 73"/>
                <a:gd name="T2" fmla="*/ 86 w 95"/>
                <a:gd name="T3" fmla="*/ 0 h 73"/>
                <a:gd name="T4" fmla="*/ 85 w 95"/>
                <a:gd name="T5" fmla="*/ 0 h 73"/>
                <a:gd name="T6" fmla="*/ 85 w 95"/>
                <a:gd name="T7" fmla="*/ 1 h 73"/>
                <a:gd name="T8" fmla="*/ 81 w 95"/>
                <a:gd name="T9" fmla="*/ 16 h 73"/>
                <a:gd name="T10" fmla="*/ 54 w 95"/>
                <a:gd name="T11" fmla="*/ 53 h 73"/>
                <a:gd name="T12" fmla="*/ 33 w 95"/>
                <a:gd name="T13" fmla="*/ 53 h 73"/>
                <a:gd name="T14" fmla="*/ 5 w 95"/>
                <a:gd name="T15" fmla="*/ 53 h 73"/>
                <a:gd name="T16" fmla="*/ 0 w 95"/>
                <a:gd name="T17" fmla="*/ 66 h 73"/>
                <a:gd name="T18" fmla="*/ 61 w 95"/>
                <a:gd name="T19" fmla="*/ 73 h 73"/>
                <a:gd name="T20" fmla="*/ 84 w 95"/>
                <a:gd name="T21" fmla="*/ 41 h 73"/>
                <a:gd name="T22" fmla="*/ 95 w 95"/>
                <a:gd name="T23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73">
                  <a:moveTo>
                    <a:pt x="95" y="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2" y="57"/>
                    <a:pt x="1" y="61"/>
                    <a:pt x="0" y="66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92" y="31"/>
                    <a:pt x="95" y="19"/>
                    <a:pt x="95" y="3"/>
                  </a:cubicBez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479"/>
            <p:cNvSpPr>
              <a:spLocks/>
            </p:cNvSpPr>
            <p:nvPr/>
          </p:nvSpPr>
          <p:spPr bwMode="auto">
            <a:xfrm>
              <a:off x="7679457" y="3656778"/>
              <a:ext cx="165100" cy="125412"/>
            </a:xfrm>
            <a:custGeom>
              <a:avLst/>
              <a:gdLst>
                <a:gd name="T0" fmla="*/ 96 w 106"/>
                <a:gd name="T1" fmla="*/ 0 h 81"/>
                <a:gd name="T2" fmla="*/ 85 w 106"/>
                <a:gd name="T3" fmla="*/ 38 h 81"/>
                <a:gd name="T4" fmla="*/ 62 w 106"/>
                <a:gd name="T5" fmla="*/ 70 h 81"/>
                <a:gd name="T6" fmla="*/ 1 w 106"/>
                <a:gd name="T7" fmla="*/ 63 h 81"/>
                <a:gd name="T8" fmla="*/ 1 w 106"/>
                <a:gd name="T9" fmla="*/ 75 h 81"/>
                <a:gd name="T10" fmla="*/ 36 w 106"/>
                <a:gd name="T11" fmla="*/ 79 h 81"/>
                <a:gd name="T12" fmla="*/ 66 w 106"/>
                <a:gd name="T13" fmla="*/ 79 h 81"/>
                <a:gd name="T14" fmla="*/ 69 w 106"/>
                <a:gd name="T15" fmla="*/ 76 h 81"/>
                <a:gd name="T16" fmla="*/ 76 w 106"/>
                <a:gd name="T17" fmla="*/ 69 h 81"/>
                <a:gd name="T18" fmla="*/ 78 w 106"/>
                <a:gd name="T19" fmla="*/ 68 h 81"/>
                <a:gd name="T20" fmla="*/ 79 w 106"/>
                <a:gd name="T21" fmla="*/ 66 h 81"/>
                <a:gd name="T22" fmla="*/ 99 w 106"/>
                <a:gd name="T23" fmla="*/ 38 h 81"/>
                <a:gd name="T24" fmla="*/ 103 w 106"/>
                <a:gd name="T25" fmla="*/ 20 h 81"/>
                <a:gd name="T26" fmla="*/ 96 w 106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81">
                  <a:moveTo>
                    <a:pt x="96" y="0"/>
                  </a:moveTo>
                  <a:cubicBezTo>
                    <a:pt x="96" y="16"/>
                    <a:pt x="93" y="28"/>
                    <a:pt x="85" y="38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0" y="70"/>
                    <a:pt x="1" y="75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47" y="81"/>
                    <a:pt x="57" y="81"/>
                    <a:pt x="66" y="79"/>
                  </a:cubicBezTo>
                  <a:cubicBezTo>
                    <a:pt x="67" y="78"/>
                    <a:pt x="68" y="77"/>
                    <a:pt x="69" y="76"/>
                  </a:cubicBezTo>
                  <a:cubicBezTo>
                    <a:pt x="72" y="74"/>
                    <a:pt x="74" y="72"/>
                    <a:pt x="76" y="69"/>
                  </a:cubicBezTo>
                  <a:cubicBezTo>
                    <a:pt x="77" y="69"/>
                    <a:pt x="77" y="68"/>
                    <a:pt x="78" y="68"/>
                  </a:cubicBezTo>
                  <a:cubicBezTo>
                    <a:pt x="78" y="67"/>
                    <a:pt x="79" y="66"/>
                    <a:pt x="79" y="66"/>
                  </a:cubicBezTo>
                  <a:cubicBezTo>
                    <a:pt x="87" y="57"/>
                    <a:pt x="94" y="48"/>
                    <a:pt x="99" y="38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6" y="8"/>
                    <a:pt x="104" y="1"/>
                    <a:pt x="96" y="0"/>
                  </a:cubicBez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480"/>
            <p:cNvSpPr>
              <a:spLocks/>
            </p:cNvSpPr>
            <p:nvPr/>
          </p:nvSpPr>
          <p:spPr bwMode="auto">
            <a:xfrm>
              <a:off x="7800107" y="3758378"/>
              <a:ext cx="6350" cy="7937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2 h 5"/>
                <a:gd name="T4" fmla="*/ 4 w 4"/>
                <a:gd name="T5" fmla="*/ 5 h 5"/>
                <a:gd name="T6" fmla="*/ 4 w 4"/>
                <a:gd name="T7" fmla="*/ 2 h 5"/>
                <a:gd name="T8" fmla="*/ 1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481"/>
            <p:cNvSpPr>
              <a:spLocks/>
            </p:cNvSpPr>
            <p:nvPr/>
          </p:nvSpPr>
          <p:spPr bwMode="auto">
            <a:xfrm>
              <a:off x="7785819" y="3763141"/>
              <a:ext cx="20638" cy="11112"/>
            </a:xfrm>
            <a:custGeom>
              <a:avLst/>
              <a:gdLst>
                <a:gd name="T0" fmla="*/ 9 w 13"/>
                <a:gd name="T1" fmla="*/ 7 h 7"/>
                <a:gd name="T2" fmla="*/ 11 w 13"/>
                <a:gd name="T3" fmla="*/ 5 h 7"/>
                <a:gd name="T4" fmla="*/ 5 w 13"/>
                <a:gd name="T5" fmla="*/ 5 h 7"/>
                <a:gd name="T6" fmla="*/ 13 w 13"/>
                <a:gd name="T7" fmla="*/ 2 h 7"/>
                <a:gd name="T8" fmla="*/ 7 w 13"/>
                <a:gd name="T9" fmla="*/ 0 h 7"/>
                <a:gd name="T10" fmla="*/ 0 w 13"/>
                <a:gd name="T11" fmla="*/ 7 h 7"/>
                <a:gd name="T12" fmla="*/ 9 w 1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9" y="7"/>
                  </a:moveTo>
                  <a:cubicBezTo>
                    <a:pt x="10" y="6"/>
                    <a:pt x="10" y="6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3" y="5"/>
                    <a:pt x="0" y="7"/>
                  </a:cubicBez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482"/>
            <p:cNvSpPr>
              <a:spLocks/>
            </p:cNvSpPr>
            <p:nvPr/>
          </p:nvSpPr>
          <p:spPr bwMode="auto">
            <a:xfrm>
              <a:off x="7793757" y="3766316"/>
              <a:ext cx="12700" cy="4762"/>
            </a:xfrm>
            <a:custGeom>
              <a:avLst/>
              <a:gdLst>
                <a:gd name="T0" fmla="*/ 0 w 8"/>
                <a:gd name="T1" fmla="*/ 3 h 3"/>
                <a:gd name="T2" fmla="*/ 6 w 8"/>
                <a:gd name="T3" fmla="*/ 3 h 3"/>
                <a:gd name="T4" fmla="*/ 8 w 8"/>
                <a:gd name="T5" fmla="*/ 0 h 3"/>
                <a:gd name="T6" fmla="*/ 0 w 8"/>
                <a:gd name="T7" fmla="*/ 3 h 3"/>
                <a:gd name="T8" fmla="*/ 0 w 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6" y="3"/>
                  </a:lnTo>
                  <a:lnTo>
                    <a:pt x="8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483"/>
            <p:cNvSpPr>
              <a:spLocks/>
            </p:cNvSpPr>
            <p:nvPr/>
          </p:nvSpPr>
          <p:spPr bwMode="auto">
            <a:xfrm>
              <a:off x="7796932" y="3761553"/>
              <a:ext cx="9525" cy="4762"/>
            </a:xfrm>
            <a:custGeom>
              <a:avLst/>
              <a:gdLst>
                <a:gd name="T0" fmla="*/ 0 w 6"/>
                <a:gd name="T1" fmla="*/ 1 h 3"/>
                <a:gd name="T2" fmla="*/ 6 w 6"/>
                <a:gd name="T3" fmla="*/ 3 h 3"/>
                <a:gd name="T4" fmla="*/ 2 w 6"/>
                <a:gd name="T5" fmla="*/ 0 h 3"/>
                <a:gd name="T6" fmla="*/ 0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484"/>
            <p:cNvSpPr>
              <a:spLocks/>
            </p:cNvSpPr>
            <p:nvPr/>
          </p:nvSpPr>
          <p:spPr bwMode="auto">
            <a:xfrm>
              <a:off x="7657232" y="3774253"/>
              <a:ext cx="155575" cy="85725"/>
            </a:xfrm>
            <a:custGeom>
              <a:avLst/>
              <a:gdLst>
                <a:gd name="T0" fmla="*/ 91 w 101"/>
                <a:gd name="T1" fmla="*/ 16 h 56"/>
                <a:gd name="T2" fmla="*/ 91 w 101"/>
                <a:gd name="T3" fmla="*/ 2 h 56"/>
                <a:gd name="T4" fmla="*/ 81 w 101"/>
                <a:gd name="T5" fmla="*/ 3 h 56"/>
                <a:gd name="T6" fmla="*/ 79 w 101"/>
                <a:gd name="T7" fmla="*/ 6 h 56"/>
                <a:gd name="T8" fmla="*/ 27 w 101"/>
                <a:gd name="T9" fmla="*/ 6 h 56"/>
                <a:gd name="T10" fmla="*/ 0 w 101"/>
                <a:gd name="T11" fmla="*/ 0 h 56"/>
                <a:gd name="T12" fmla="*/ 12 w 101"/>
                <a:gd name="T13" fmla="*/ 9 h 56"/>
                <a:gd name="T14" fmla="*/ 18 w 101"/>
                <a:gd name="T15" fmla="*/ 10 h 56"/>
                <a:gd name="T16" fmla="*/ 33 w 101"/>
                <a:gd name="T17" fmla="*/ 12 h 56"/>
                <a:gd name="T18" fmla="*/ 20 w 101"/>
                <a:gd name="T19" fmla="*/ 38 h 56"/>
                <a:gd name="T20" fmla="*/ 7 w 101"/>
                <a:gd name="T21" fmla="*/ 41 h 56"/>
                <a:gd name="T22" fmla="*/ 5 w 101"/>
                <a:gd name="T23" fmla="*/ 46 h 56"/>
                <a:gd name="T24" fmla="*/ 8 w 101"/>
                <a:gd name="T25" fmla="*/ 49 h 56"/>
                <a:gd name="T26" fmla="*/ 28 w 101"/>
                <a:gd name="T27" fmla="*/ 41 h 56"/>
                <a:gd name="T28" fmla="*/ 29 w 101"/>
                <a:gd name="T29" fmla="*/ 39 h 56"/>
                <a:gd name="T30" fmla="*/ 40 w 101"/>
                <a:gd name="T31" fmla="*/ 12 h 56"/>
                <a:gd name="T32" fmla="*/ 44 w 101"/>
                <a:gd name="T33" fmla="*/ 12 h 56"/>
                <a:gd name="T34" fmla="*/ 77 w 101"/>
                <a:gd name="T35" fmla="*/ 9 h 56"/>
                <a:gd name="T36" fmla="*/ 90 w 101"/>
                <a:gd name="T37" fmla="*/ 43 h 56"/>
                <a:gd name="T38" fmla="*/ 49 w 101"/>
                <a:gd name="T39" fmla="*/ 46 h 56"/>
                <a:gd name="T40" fmla="*/ 67 w 101"/>
                <a:gd name="T41" fmla="*/ 55 h 56"/>
                <a:gd name="T42" fmla="*/ 92 w 101"/>
                <a:gd name="T43" fmla="*/ 53 h 56"/>
                <a:gd name="T44" fmla="*/ 101 w 101"/>
                <a:gd name="T45" fmla="*/ 52 h 56"/>
                <a:gd name="T46" fmla="*/ 91 w 101"/>
                <a:gd name="T47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56">
                  <a:moveTo>
                    <a:pt x="91" y="16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89" y="3"/>
                    <a:pt x="86" y="4"/>
                    <a:pt x="81" y="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61" y="9"/>
                    <a:pt x="44" y="9"/>
                    <a:pt x="27" y="6"/>
                  </a:cubicBezTo>
                  <a:cubicBezTo>
                    <a:pt x="18" y="6"/>
                    <a:pt x="9" y="4"/>
                    <a:pt x="0" y="0"/>
                  </a:cubicBezTo>
                  <a:cubicBezTo>
                    <a:pt x="1" y="5"/>
                    <a:pt x="5" y="8"/>
                    <a:pt x="12" y="9"/>
                  </a:cubicBezTo>
                  <a:cubicBezTo>
                    <a:pt x="14" y="10"/>
                    <a:pt x="16" y="10"/>
                    <a:pt x="18" y="10"/>
                  </a:cubicBezTo>
                  <a:cubicBezTo>
                    <a:pt x="23" y="11"/>
                    <a:pt x="28" y="11"/>
                    <a:pt x="33" y="12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41"/>
                    <a:pt x="11" y="42"/>
                    <a:pt x="7" y="4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7"/>
                    <a:pt x="7" y="48"/>
                    <a:pt x="8" y="49"/>
                  </a:cubicBezTo>
                  <a:cubicBezTo>
                    <a:pt x="16" y="54"/>
                    <a:pt x="23" y="51"/>
                    <a:pt x="28" y="41"/>
                  </a:cubicBezTo>
                  <a:cubicBezTo>
                    <a:pt x="28" y="41"/>
                    <a:pt x="28" y="40"/>
                    <a:pt x="29" y="3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12"/>
                    <a:pt x="43" y="12"/>
                    <a:pt x="44" y="12"/>
                  </a:cubicBezTo>
                  <a:cubicBezTo>
                    <a:pt x="55" y="12"/>
                    <a:pt x="66" y="11"/>
                    <a:pt x="77" y="9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77" y="47"/>
                    <a:pt x="64" y="49"/>
                    <a:pt x="49" y="46"/>
                  </a:cubicBezTo>
                  <a:cubicBezTo>
                    <a:pt x="52" y="53"/>
                    <a:pt x="58" y="56"/>
                    <a:pt x="67" y="55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1" y="16"/>
                    <a:pt x="91" y="16"/>
                    <a:pt x="91" y="16"/>
                  </a:cubicBez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485"/>
            <p:cNvSpPr>
              <a:spLocks/>
            </p:cNvSpPr>
            <p:nvPr/>
          </p:nvSpPr>
          <p:spPr bwMode="auto">
            <a:xfrm>
              <a:off x="7782644" y="3774253"/>
              <a:ext cx="17463" cy="6350"/>
            </a:xfrm>
            <a:custGeom>
              <a:avLst/>
              <a:gdLst>
                <a:gd name="T0" fmla="*/ 10 w 12"/>
                <a:gd name="T1" fmla="*/ 2 h 4"/>
                <a:gd name="T2" fmla="*/ 12 w 12"/>
                <a:gd name="T3" fmla="*/ 0 h 4"/>
                <a:gd name="T4" fmla="*/ 3 w 12"/>
                <a:gd name="T5" fmla="*/ 0 h 4"/>
                <a:gd name="T6" fmla="*/ 0 w 12"/>
                <a:gd name="T7" fmla="*/ 3 h 4"/>
                <a:gd name="T8" fmla="*/ 10 w 1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2"/>
                  </a:moveTo>
                  <a:cubicBezTo>
                    <a:pt x="11" y="1"/>
                    <a:pt x="12" y="1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5" y="4"/>
                    <a:pt x="8" y="3"/>
                    <a:pt x="10" y="2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486"/>
            <p:cNvSpPr>
              <a:spLocks/>
            </p:cNvSpPr>
            <p:nvPr/>
          </p:nvSpPr>
          <p:spPr bwMode="auto">
            <a:xfrm>
              <a:off x="7731844" y="3705991"/>
              <a:ext cx="33338" cy="26987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13 h 17"/>
                <a:gd name="T4" fmla="*/ 16 w 21"/>
                <a:gd name="T5" fmla="*/ 0 h 17"/>
                <a:gd name="T6" fmla="*/ 0 w 21"/>
                <a:gd name="T7" fmla="*/ 17 h 17"/>
                <a:gd name="T8" fmla="*/ 0 w 2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lnTo>
                    <a:pt x="21" y="13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487"/>
            <p:cNvSpPr>
              <a:spLocks/>
            </p:cNvSpPr>
            <p:nvPr/>
          </p:nvSpPr>
          <p:spPr bwMode="auto">
            <a:xfrm>
              <a:off x="7655644" y="3753616"/>
              <a:ext cx="127000" cy="34925"/>
            </a:xfrm>
            <a:custGeom>
              <a:avLst/>
              <a:gdLst>
                <a:gd name="T0" fmla="*/ 82 w 82"/>
                <a:gd name="T1" fmla="*/ 16 h 22"/>
                <a:gd name="T2" fmla="*/ 52 w 82"/>
                <a:gd name="T3" fmla="*/ 16 h 22"/>
                <a:gd name="T4" fmla="*/ 17 w 82"/>
                <a:gd name="T5" fmla="*/ 12 h 22"/>
                <a:gd name="T6" fmla="*/ 17 w 82"/>
                <a:gd name="T7" fmla="*/ 0 h 22"/>
                <a:gd name="T8" fmla="*/ 2 w 82"/>
                <a:gd name="T9" fmla="*/ 5 h 22"/>
                <a:gd name="T10" fmla="*/ 1 w 82"/>
                <a:gd name="T11" fmla="*/ 13 h 22"/>
                <a:gd name="T12" fmla="*/ 28 w 82"/>
                <a:gd name="T13" fmla="*/ 19 h 22"/>
                <a:gd name="T14" fmla="*/ 80 w 82"/>
                <a:gd name="T15" fmla="*/ 19 h 22"/>
                <a:gd name="T16" fmla="*/ 82 w 82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2">
                  <a:moveTo>
                    <a:pt x="82" y="16"/>
                  </a:moveTo>
                  <a:cubicBezTo>
                    <a:pt x="73" y="18"/>
                    <a:pt x="63" y="18"/>
                    <a:pt x="52" y="16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7"/>
                    <a:pt x="16" y="4"/>
                    <a:pt x="17" y="0"/>
                  </a:cubicBezTo>
                  <a:cubicBezTo>
                    <a:pt x="12" y="3"/>
                    <a:pt x="7" y="5"/>
                    <a:pt x="2" y="5"/>
                  </a:cubicBezTo>
                  <a:cubicBezTo>
                    <a:pt x="1" y="8"/>
                    <a:pt x="0" y="11"/>
                    <a:pt x="1" y="13"/>
                  </a:cubicBezTo>
                  <a:cubicBezTo>
                    <a:pt x="10" y="17"/>
                    <a:pt x="19" y="19"/>
                    <a:pt x="28" y="19"/>
                  </a:cubicBezTo>
                  <a:cubicBezTo>
                    <a:pt x="45" y="22"/>
                    <a:pt x="62" y="22"/>
                    <a:pt x="80" y="19"/>
                  </a:cubicBezTo>
                  <a:cubicBezTo>
                    <a:pt x="82" y="16"/>
                    <a:pt x="82" y="16"/>
                    <a:pt x="82" y="16"/>
                  </a:cubicBez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88"/>
            <p:cNvSpPr>
              <a:spLocks/>
            </p:cNvSpPr>
            <p:nvPr/>
          </p:nvSpPr>
          <p:spPr bwMode="auto">
            <a:xfrm>
              <a:off x="7723907" y="3788541"/>
              <a:ext cx="71438" cy="61912"/>
            </a:xfrm>
            <a:custGeom>
              <a:avLst/>
              <a:gdLst>
                <a:gd name="T0" fmla="*/ 33 w 46"/>
                <a:gd name="T1" fmla="*/ 0 h 40"/>
                <a:gd name="T2" fmla="*/ 0 w 46"/>
                <a:gd name="T3" fmla="*/ 3 h 40"/>
                <a:gd name="T4" fmla="*/ 3 w 46"/>
                <a:gd name="T5" fmla="*/ 31 h 40"/>
                <a:gd name="T6" fmla="*/ 4 w 46"/>
                <a:gd name="T7" fmla="*/ 34 h 40"/>
                <a:gd name="T8" fmla="*/ 5 w 46"/>
                <a:gd name="T9" fmla="*/ 37 h 40"/>
                <a:gd name="T10" fmla="*/ 46 w 46"/>
                <a:gd name="T11" fmla="*/ 34 h 40"/>
                <a:gd name="T12" fmla="*/ 33 w 4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0">
                  <a:moveTo>
                    <a:pt x="33" y="0"/>
                  </a:moveTo>
                  <a:cubicBezTo>
                    <a:pt x="22" y="2"/>
                    <a:pt x="11" y="3"/>
                    <a:pt x="0" y="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4" y="33"/>
                    <a:pt x="4" y="34"/>
                  </a:cubicBezTo>
                  <a:cubicBezTo>
                    <a:pt x="4" y="35"/>
                    <a:pt x="5" y="36"/>
                    <a:pt x="5" y="37"/>
                  </a:cubicBezTo>
                  <a:cubicBezTo>
                    <a:pt x="20" y="40"/>
                    <a:pt x="33" y="38"/>
                    <a:pt x="46" y="34"/>
                  </a:cubicBez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89"/>
            <p:cNvSpPr>
              <a:spLocks/>
            </p:cNvSpPr>
            <p:nvPr/>
          </p:nvSpPr>
          <p:spPr bwMode="auto">
            <a:xfrm>
              <a:off x="7700094" y="3793303"/>
              <a:ext cx="30163" cy="47625"/>
            </a:xfrm>
            <a:custGeom>
              <a:avLst/>
              <a:gdLst>
                <a:gd name="T0" fmla="*/ 16 w 20"/>
                <a:gd name="T1" fmla="*/ 0 h 31"/>
                <a:gd name="T2" fmla="*/ 12 w 20"/>
                <a:gd name="T3" fmla="*/ 0 h 31"/>
                <a:gd name="T4" fmla="*/ 1 w 20"/>
                <a:gd name="T5" fmla="*/ 27 h 31"/>
                <a:gd name="T6" fmla="*/ 0 w 20"/>
                <a:gd name="T7" fmla="*/ 29 h 31"/>
                <a:gd name="T8" fmla="*/ 20 w 20"/>
                <a:gd name="T9" fmla="*/ 31 h 31"/>
                <a:gd name="T10" fmla="*/ 19 w 20"/>
                <a:gd name="T11" fmla="*/ 28 h 31"/>
                <a:gd name="T12" fmla="*/ 16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6" y="0"/>
                  </a:moveTo>
                  <a:cubicBezTo>
                    <a:pt x="15" y="0"/>
                    <a:pt x="13" y="0"/>
                    <a:pt x="12" y="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19" y="29"/>
                    <a:pt x="19" y="28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90"/>
            <p:cNvSpPr>
              <a:spLocks/>
            </p:cNvSpPr>
            <p:nvPr/>
          </p:nvSpPr>
          <p:spPr bwMode="auto">
            <a:xfrm>
              <a:off x="7654057" y="3732978"/>
              <a:ext cx="34925" cy="28575"/>
            </a:xfrm>
            <a:custGeom>
              <a:avLst/>
              <a:gdLst>
                <a:gd name="T0" fmla="*/ 23 w 23"/>
                <a:gd name="T1" fmla="*/ 1 h 19"/>
                <a:gd name="T2" fmla="*/ 19 w 23"/>
                <a:gd name="T3" fmla="*/ 0 h 19"/>
                <a:gd name="T4" fmla="*/ 14 w 23"/>
                <a:gd name="T5" fmla="*/ 9 h 19"/>
                <a:gd name="T6" fmla="*/ 0 w 23"/>
                <a:gd name="T7" fmla="*/ 11 h 19"/>
                <a:gd name="T8" fmla="*/ 0 w 23"/>
                <a:gd name="T9" fmla="*/ 19 h 19"/>
                <a:gd name="T10" fmla="*/ 3 w 23"/>
                <a:gd name="T11" fmla="*/ 19 h 19"/>
                <a:gd name="T12" fmla="*/ 18 w 23"/>
                <a:gd name="T13" fmla="*/ 14 h 19"/>
                <a:gd name="T14" fmla="*/ 23 w 23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9">
                  <a:moveTo>
                    <a:pt x="23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0" y="11"/>
                    <a:pt x="6" y="12"/>
                    <a:pt x="0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8" y="19"/>
                    <a:pt x="13" y="17"/>
                    <a:pt x="18" y="14"/>
                  </a:cubicBezTo>
                  <a:cubicBezTo>
                    <a:pt x="19" y="9"/>
                    <a:pt x="20" y="5"/>
                    <a:pt x="23" y="1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91"/>
            <p:cNvSpPr>
              <a:spLocks/>
            </p:cNvSpPr>
            <p:nvPr/>
          </p:nvSpPr>
          <p:spPr bwMode="auto">
            <a:xfrm>
              <a:off x="7652469" y="3726628"/>
              <a:ext cx="30163" cy="23812"/>
            </a:xfrm>
            <a:custGeom>
              <a:avLst/>
              <a:gdLst>
                <a:gd name="T0" fmla="*/ 15 w 20"/>
                <a:gd name="T1" fmla="*/ 13 h 16"/>
                <a:gd name="T2" fmla="*/ 20 w 20"/>
                <a:gd name="T3" fmla="*/ 4 h 16"/>
                <a:gd name="T4" fmla="*/ 16 w 20"/>
                <a:gd name="T5" fmla="*/ 2 h 16"/>
                <a:gd name="T6" fmla="*/ 14 w 20"/>
                <a:gd name="T7" fmla="*/ 0 h 16"/>
                <a:gd name="T8" fmla="*/ 9 w 20"/>
                <a:gd name="T9" fmla="*/ 0 h 16"/>
                <a:gd name="T10" fmla="*/ 4 w 20"/>
                <a:gd name="T11" fmla="*/ 0 h 16"/>
                <a:gd name="T12" fmla="*/ 4 w 20"/>
                <a:gd name="T13" fmla="*/ 4 h 16"/>
                <a:gd name="T14" fmla="*/ 1 w 20"/>
                <a:gd name="T15" fmla="*/ 7 h 16"/>
                <a:gd name="T16" fmla="*/ 1 w 20"/>
                <a:gd name="T17" fmla="*/ 15 h 16"/>
                <a:gd name="T18" fmla="*/ 15 w 20"/>
                <a:gd name="T1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6">
                  <a:moveTo>
                    <a:pt x="15" y="13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2"/>
                    <a:pt x="4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7" y="16"/>
                    <a:pt x="11" y="15"/>
                    <a:pt x="15" y="13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92"/>
            <p:cNvSpPr>
              <a:spLocks/>
            </p:cNvSpPr>
            <p:nvPr/>
          </p:nvSpPr>
          <p:spPr bwMode="auto">
            <a:xfrm>
              <a:off x="7666757" y="3790128"/>
              <a:ext cx="41275" cy="49212"/>
            </a:xfrm>
            <a:custGeom>
              <a:avLst/>
              <a:gdLst>
                <a:gd name="T0" fmla="*/ 26 w 26"/>
                <a:gd name="T1" fmla="*/ 2 h 32"/>
                <a:gd name="T2" fmla="*/ 11 w 26"/>
                <a:gd name="T3" fmla="*/ 0 h 32"/>
                <a:gd name="T4" fmla="*/ 0 w 26"/>
                <a:gd name="T5" fmla="*/ 31 h 32"/>
                <a:gd name="T6" fmla="*/ 13 w 26"/>
                <a:gd name="T7" fmla="*/ 28 h 32"/>
                <a:gd name="T8" fmla="*/ 26 w 26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26" y="2"/>
                  </a:moveTo>
                  <a:cubicBezTo>
                    <a:pt x="21" y="1"/>
                    <a:pt x="16" y="1"/>
                    <a:pt x="11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2"/>
                    <a:pt x="8" y="31"/>
                    <a:pt x="13" y="28"/>
                  </a:cubicBezTo>
                  <a:cubicBezTo>
                    <a:pt x="26" y="2"/>
                    <a:pt x="26" y="2"/>
                    <a:pt x="26" y="2"/>
                  </a:cubicBez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93"/>
            <p:cNvSpPr>
              <a:spLocks/>
            </p:cNvSpPr>
            <p:nvPr/>
          </p:nvSpPr>
          <p:spPr bwMode="auto">
            <a:xfrm>
              <a:off x="7668344" y="3837753"/>
              <a:ext cx="136525" cy="225425"/>
            </a:xfrm>
            <a:custGeom>
              <a:avLst/>
              <a:gdLst>
                <a:gd name="T0" fmla="*/ 20 w 88"/>
                <a:gd name="T1" fmla="*/ 0 h 146"/>
                <a:gd name="T2" fmla="*/ 0 w 88"/>
                <a:gd name="T3" fmla="*/ 8 h 146"/>
                <a:gd name="T4" fmla="*/ 0 w 88"/>
                <a:gd name="T5" fmla="*/ 13 h 146"/>
                <a:gd name="T6" fmla="*/ 31 w 88"/>
                <a:gd name="T7" fmla="*/ 13 h 146"/>
                <a:gd name="T8" fmla="*/ 67 w 88"/>
                <a:gd name="T9" fmla="*/ 27 h 146"/>
                <a:gd name="T10" fmla="*/ 59 w 88"/>
                <a:gd name="T11" fmla="*/ 122 h 146"/>
                <a:gd name="T12" fmla="*/ 9 w 88"/>
                <a:gd name="T13" fmla="*/ 135 h 146"/>
                <a:gd name="T14" fmla="*/ 26 w 88"/>
                <a:gd name="T15" fmla="*/ 136 h 146"/>
                <a:gd name="T16" fmla="*/ 48 w 88"/>
                <a:gd name="T17" fmla="*/ 140 h 146"/>
                <a:gd name="T18" fmla="*/ 53 w 88"/>
                <a:gd name="T19" fmla="*/ 142 h 146"/>
                <a:gd name="T20" fmla="*/ 83 w 88"/>
                <a:gd name="T21" fmla="*/ 145 h 146"/>
                <a:gd name="T22" fmla="*/ 83 w 88"/>
                <a:gd name="T23" fmla="*/ 109 h 146"/>
                <a:gd name="T24" fmla="*/ 84 w 88"/>
                <a:gd name="T25" fmla="*/ 12 h 146"/>
                <a:gd name="T26" fmla="*/ 59 w 88"/>
                <a:gd name="T27" fmla="*/ 14 h 146"/>
                <a:gd name="T28" fmla="*/ 41 w 88"/>
                <a:gd name="T29" fmla="*/ 5 h 146"/>
                <a:gd name="T30" fmla="*/ 40 w 88"/>
                <a:gd name="T31" fmla="*/ 2 h 146"/>
                <a:gd name="T32" fmla="*/ 20 w 88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46">
                  <a:moveTo>
                    <a:pt x="20" y="0"/>
                  </a:moveTo>
                  <a:cubicBezTo>
                    <a:pt x="15" y="10"/>
                    <a:pt x="8" y="13"/>
                    <a:pt x="0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10" y="18"/>
                    <a:pt x="21" y="18"/>
                    <a:pt x="31" y="13"/>
                  </a:cubicBezTo>
                  <a:cubicBezTo>
                    <a:pt x="42" y="23"/>
                    <a:pt x="54" y="27"/>
                    <a:pt x="67" y="27"/>
                  </a:cubicBezTo>
                  <a:cubicBezTo>
                    <a:pt x="70" y="61"/>
                    <a:pt x="67" y="92"/>
                    <a:pt x="59" y="122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4" y="135"/>
                    <a:pt x="20" y="135"/>
                    <a:pt x="26" y="136"/>
                  </a:cubicBezTo>
                  <a:cubicBezTo>
                    <a:pt x="33" y="137"/>
                    <a:pt x="40" y="138"/>
                    <a:pt x="48" y="140"/>
                  </a:cubicBezTo>
                  <a:cubicBezTo>
                    <a:pt x="50" y="141"/>
                    <a:pt x="52" y="142"/>
                    <a:pt x="53" y="142"/>
                  </a:cubicBezTo>
                  <a:cubicBezTo>
                    <a:pt x="64" y="145"/>
                    <a:pt x="74" y="146"/>
                    <a:pt x="83" y="145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8" y="71"/>
                    <a:pt x="88" y="38"/>
                    <a:pt x="84" y="1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0" y="15"/>
                    <a:pt x="44" y="12"/>
                    <a:pt x="41" y="5"/>
                  </a:cubicBezTo>
                  <a:cubicBezTo>
                    <a:pt x="41" y="4"/>
                    <a:pt x="40" y="3"/>
                    <a:pt x="40" y="2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494"/>
            <p:cNvSpPr>
              <a:spLocks/>
            </p:cNvSpPr>
            <p:nvPr/>
          </p:nvSpPr>
          <p:spPr bwMode="auto">
            <a:xfrm>
              <a:off x="7668344" y="3856803"/>
              <a:ext cx="109538" cy="188912"/>
            </a:xfrm>
            <a:custGeom>
              <a:avLst/>
              <a:gdLst>
                <a:gd name="T0" fmla="*/ 67 w 70"/>
                <a:gd name="T1" fmla="*/ 14 h 122"/>
                <a:gd name="T2" fmla="*/ 31 w 70"/>
                <a:gd name="T3" fmla="*/ 0 h 122"/>
                <a:gd name="T4" fmla="*/ 0 w 70"/>
                <a:gd name="T5" fmla="*/ 0 h 122"/>
                <a:gd name="T6" fmla="*/ 4 w 70"/>
                <a:gd name="T7" fmla="*/ 50 h 122"/>
                <a:gd name="T8" fmla="*/ 9 w 70"/>
                <a:gd name="T9" fmla="*/ 122 h 122"/>
                <a:gd name="T10" fmla="*/ 59 w 70"/>
                <a:gd name="T11" fmla="*/ 109 h 122"/>
                <a:gd name="T12" fmla="*/ 67 w 70"/>
                <a:gd name="T13" fmla="*/ 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2">
                  <a:moveTo>
                    <a:pt x="67" y="14"/>
                  </a:moveTo>
                  <a:cubicBezTo>
                    <a:pt x="54" y="14"/>
                    <a:pt x="42" y="10"/>
                    <a:pt x="31" y="0"/>
                  </a:cubicBezTo>
                  <a:cubicBezTo>
                    <a:pt x="21" y="5"/>
                    <a:pt x="10" y="5"/>
                    <a:pt x="0" y="0"/>
                  </a:cubicBezTo>
                  <a:cubicBezTo>
                    <a:pt x="0" y="15"/>
                    <a:pt x="1" y="31"/>
                    <a:pt x="4" y="50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67" y="79"/>
                    <a:pt x="70" y="48"/>
                    <a:pt x="67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495"/>
            <p:cNvSpPr>
              <a:spLocks/>
            </p:cNvSpPr>
            <p:nvPr/>
          </p:nvSpPr>
          <p:spPr bwMode="auto">
            <a:xfrm>
              <a:off x="7709619" y="4047303"/>
              <a:ext cx="58738" cy="204787"/>
            </a:xfrm>
            <a:custGeom>
              <a:avLst/>
              <a:gdLst>
                <a:gd name="T0" fmla="*/ 0 w 38"/>
                <a:gd name="T1" fmla="*/ 0 h 132"/>
                <a:gd name="T2" fmla="*/ 21 w 38"/>
                <a:gd name="T3" fmla="*/ 13 h 132"/>
                <a:gd name="T4" fmla="*/ 29 w 38"/>
                <a:gd name="T5" fmla="*/ 94 h 132"/>
                <a:gd name="T6" fmla="*/ 16 w 38"/>
                <a:gd name="T7" fmla="*/ 130 h 132"/>
                <a:gd name="T8" fmla="*/ 23 w 38"/>
                <a:gd name="T9" fmla="*/ 132 h 132"/>
                <a:gd name="T10" fmla="*/ 33 w 38"/>
                <a:gd name="T11" fmla="*/ 112 h 132"/>
                <a:gd name="T12" fmla="*/ 37 w 38"/>
                <a:gd name="T13" fmla="*/ 98 h 132"/>
                <a:gd name="T14" fmla="*/ 38 w 38"/>
                <a:gd name="T15" fmla="*/ 94 h 132"/>
                <a:gd name="T16" fmla="*/ 34 w 38"/>
                <a:gd name="T17" fmla="*/ 89 h 132"/>
                <a:gd name="T18" fmla="*/ 34 w 38"/>
                <a:gd name="T19" fmla="*/ 52 h 132"/>
                <a:gd name="T20" fmla="*/ 32 w 38"/>
                <a:gd name="T21" fmla="*/ 28 h 132"/>
                <a:gd name="T22" fmla="*/ 27 w 38"/>
                <a:gd name="T23" fmla="*/ 6 h 132"/>
                <a:gd name="T24" fmla="*/ 22 w 38"/>
                <a:gd name="T25" fmla="*/ 4 h 132"/>
                <a:gd name="T26" fmla="*/ 0 w 3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32">
                  <a:moveTo>
                    <a:pt x="0" y="0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108"/>
                    <a:pt x="24" y="120"/>
                    <a:pt x="16" y="130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44"/>
                    <a:pt x="32" y="36"/>
                    <a:pt x="32" y="28"/>
                  </a:cubicBezTo>
                  <a:cubicBezTo>
                    <a:pt x="29" y="21"/>
                    <a:pt x="27" y="13"/>
                    <a:pt x="27" y="6"/>
                  </a:cubicBezTo>
                  <a:cubicBezTo>
                    <a:pt x="26" y="6"/>
                    <a:pt x="24" y="5"/>
                    <a:pt x="22" y="4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496"/>
            <p:cNvSpPr>
              <a:spLocks noEditPoints="1"/>
            </p:cNvSpPr>
            <p:nvPr/>
          </p:nvSpPr>
          <p:spPr bwMode="auto">
            <a:xfrm>
              <a:off x="7709619" y="4047303"/>
              <a:ext cx="44450" cy="201612"/>
            </a:xfrm>
            <a:custGeom>
              <a:avLst/>
              <a:gdLst>
                <a:gd name="T0" fmla="*/ 21 w 29"/>
                <a:gd name="T1" fmla="*/ 13 h 130"/>
                <a:gd name="T2" fmla="*/ 0 w 29"/>
                <a:gd name="T3" fmla="*/ 0 h 130"/>
                <a:gd name="T4" fmla="*/ 4 w 29"/>
                <a:gd name="T5" fmla="*/ 10 h 130"/>
                <a:gd name="T6" fmla="*/ 17 w 29"/>
                <a:gd name="T7" fmla="*/ 87 h 130"/>
                <a:gd name="T8" fmla="*/ 9 w 29"/>
                <a:gd name="T9" fmla="*/ 129 h 130"/>
                <a:gd name="T10" fmla="*/ 16 w 29"/>
                <a:gd name="T11" fmla="*/ 130 h 130"/>
                <a:gd name="T12" fmla="*/ 29 w 29"/>
                <a:gd name="T13" fmla="*/ 94 h 130"/>
                <a:gd name="T14" fmla="*/ 21 w 29"/>
                <a:gd name="T15" fmla="*/ 13 h 130"/>
                <a:gd name="T16" fmla="*/ 6 w 29"/>
                <a:gd name="T17" fmla="*/ 10 h 130"/>
                <a:gd name="T18" fmla="*/ 4 w 29"/>
                <a:gd name="T19" fmla="*/ 5 h 130"/>
                <a:gd name="T20" fmla="*/ 8 w 29"/>
                <a:gd name="T21" fmla="*/ 7 h 130"/>
                <a:gd name="T22" fmla="*/ 17 w 29"/>
                <a:gd name="T23" fmla="*/ 72 h 130"/>
                <a:gd name="T24" fmla="*/ 23 w 29"/>
                <a:gd name="T25" fmla="*/ 98 h 130"/>
                <a:gd name="T26" fmla="*/ 19 w 29"/>
                <a:gd name="T27" fmla="*/ 122 h 130"/>
                <a:gd name="T28" fmla="*/ 15 w 29"/>
                <a:gd name="T29" fmla="*/ 128 h 130"/>
                <a:gd name="T30" fmla="*/ 13 w 29"/>
                <a:gd name="T31" fmla="*/ 128 h 130"/>
                <a:gd name="T32" fmla="*/ 19 w 29"/>
                <a:gd name="T33" fmla="*/ 87 h 130"/>
                <a:gd name="T34" fmla="*/ 19 w 29"/>
                <a:gd name="T35" fmla="*/ 86 h 130"/>
                <a:gd name="T36" fmla="*/ 6 w 29"/>
                <a:gd name="T37" fmla="*/ 10 h 130"/>
                <a:gd name="T38" fmla="*/ 6 w 29"/>
                <a:gd name="T39" fmla="*/ 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30">
                  <a:moveTo>
                    <a:pt x="21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37"/>
                    <a:pt x="10" y="62"/>
                    <a:pt x="17" y="87"/>
                  </a:cubicBezTo>
                  <a:cubicBezTo>
                    <a:pt x="20" y="107"/>
                    <a:pt x="17" y="121"/>
                    <a:pt x="9" y="129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24" y="120"/>
                    <a:pt x="28" y="108"/>
                    <a:pt x="29" y="94"/>
                  </a:cubicBezTo>
                  <a:cubicBezTo>
                    <a:pt x="21" y="13"/>
                    <a:pt x="21" y="13"/>
                    <a:pt x="21" y="13"/>
                  </a:cubicBezTo>
                  <a:close/>
                  <a:moveTo>
                    <a:pt x="6" y="1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2" y="81"/>
                    <a:pt x="23" y="90"/>
                    <a:pt x="23" y="98"/>
                  </a:cubicBezTo>
                  <a:cubicBezTo>
                    <a:pt x="23" y="107"/>
                    <a:pt x="22" y="115"/>
                    <a:pt x="19" y="122"/>
                  </a:cubicBezTo>
                  <a:cubicBezTo>
                    <a:pt x="18" y="124"/>
                    <a:pt x="17" y="126"/>
                    <a:pt x="15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20" y="119"/>
                    <a:pt x="22" y="105"/>
                    <a:pt x="19" y="8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2" y="62"/>
                    <a:pt x="7" y="3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497"/>
            <p:cNvSpPr>
              <a:spLocks/>
            </p:cNvSpPr>
            <p:nvPr/>
          </p:nvSpPr>
          <p:spPr bwMode="auto">
            <a:xfrm>
              <a:off x="7715969" y="4055241"/>
              <a:ext cx="28575" cy="190500"/>
            </a:xfrm>
            <a:custGeom>
              <a:avLst/>
              <a:gdLst>
                <a:gd name="T0" fmla="*/ 0 w 19"/>
                <a:gd name="T1" fmla="*/ 0 h 123"/>
                <a:gd name="T2" fmla="*/ 2 w 19"/>
                <a:gd name="T3" fmla="*/ 5 h 123"/>
                <a:gd name="T4" fmla="*/ 2 w 19"/>
                <a:gd name="T5" fmla="*/ 5 h 123"/>
                <a:gd name="T6" fmla="*/ 15 w 19"/>
                <a:gd name="T7" fmla="*/ 81 h 123"/>
                <a:gd name="T8" fmla="*/ 15 w 19"/>
                <a:gd name="T9" fmla="*/ 82 h 123"/>
                <a:gd name="T10" fmla="*/ 9 w 19"/>
                <a:gd name="T11" fmla="*/ 123 h 123"/>
                <a:gd name="T12" fmla="*/ 11 w 19"/>
                <a:gd name="T13" fmla="*/ 123 h 123"/>
                <a:gd name="T14" fmla="*/ 15 w 19"/>
                <a:gd name="T15" fmla="*/ 117 h 123"/>
                <a:gd name="T16" fmla="*/ 19 w 19"/>
                <a:gd name="T17" fmla="*/ 93 h 123"/>
                <a:gd name="T18" fmla="*/ 13 w 19"/>
                <a:gd name="T19" fmla="*/ 67 h 123"/>
                <a:gd name="T20" fmla="*/ 4 w 19"/>
                <a:gd name="T21" fmla="*/ 2 h 123"/>
                <a:gd name="T22" fmla="*/ 0 w 19"/>
                <a:gd name="T2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23">
                  <a:moveTo>
                    <a:pt x="0" y="0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31"/>
                    <a:pt x="8" y="57"/>
                    <a:pt x="15" y="81"/>
                  </a:cubicBezTo>
                  <a:cubicBezTo>
                    <a:pt x="15" y="81"/>
                    <a:pt x="15" y="81"/>
                    <a:pt x="15" y="82"/>
                  </a:cubicBezTo>
                  <a:cubicBezTo>
                    <a:pt x="18" y="100"/>
                    <a:pt x="16" y="114"/>
                    <a:pt x="9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13" y="121"/>
                    <a:pt x="14" y="119"/>
                    <a:pt x="15" y="117"/>
                  </a:cubicBezTo>
                  <a:cubicBezTo>
                    <a:pt x="18" y="110"/>
                    <a:pt x="19" y="102"/>
                    <a:pt x="19" y="93"/>
                  </a:cubicBezTo>
                  <a:cubicBezTo>
                    <a:pt x="19" y="85"/>
                    <a:pt x="18" y="76"/>
                    <a:pt x="13" y="6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498"/>
            <p:cNvSpPr>
              <a:spLocks noEditPoints="1"/>
            </p:cNvSpPr>
            <p:nvPr/>
          </p:nvSpPr>
          <p:spPr bwMode="auto">
            <a:xfrm>
              <a:off x="7750894" y="4056828"/>
              <a:ext cx="42863" cy="225425"/>
            </a:xfrm>
            <a:custGeom>
              <a:avLst/>
              <a:gdLst>
                <a:gd name="T0" fmla="*/ 5 w 28"/>
                <a:gd name="T1" fmla="*/ 22 h 146"/>
                <a:gd name="T2" fmla="*/ 7 w 28"/>
                <a:gd name="T3" fmla="*/ 46 h 146"/>
                <a:gd name="T4" fmla="*/ 16 w 28"/>
                <a:gd name="T5" fmla="*/ 81 h 146"/>
                <a:gd name="T6" fmla="*/ 16 w 28"/>
                <a:gd name="T7" fmla="*/ 104 h 146"/>
                <a:gd name="T8" fmla="*/ 12 w 28"/>
                <a:gd name="T9" fmla="*/ 118 h 146"/>
                <a:gd name="T10" fmla="*/ 10 w 28"/>
                <a:gd name="T11" fmla="*/ 125 h 146"/>
                <a:gd name="T12" fmla="*/ 3 w 28"/>
                <a:gd name="T13" fmla="*/ 146 h 146"/>
                <a:gd name="T14" fmla="*/ 12 w 28"/>
                <a:gd name="T15" fmla="*/ 146 h 146"/>
                <a:gd name="T16" fmla="*/ 25 w 28"/>
                <a:gd name="T17" fmla="*/ 96 h 146"/>
                <a:gd name="T18" fmla="*/ 25 w 28"/>
                <a:gd name="T19" fmla="*/ 18 h 146"/>
                <a:gd name="T20" fmla="*/ 0 w 28"/>
                <a:gd name="T21" fmla="*/ 0 h 146"/>
                <a:gd name="T22" fmla="*/ 5 w 28"/>
                <a:gd name="T23" fmla="*/ 22 h 146"/>
                <a:gd name="T24" fmla="*/ 3 w 28"/>
                <a:gd name="T25" fmla="*/ 4 h 146"/>
                <a:gd name="T26" fmla="*/ 6 w 28"/>
                <a:gd name="T27" fmla="*/ 6 h 146"/>
                <a:gd name="T28" fmla="*/ 11 w 28"/>
                <a:gd name="T29" fmla="*/ 23 h 146"/>
                <a:gd name="T30" fmla="*/ 15 w 28"/>
                <a:gd name="T31" fmla="*/ 61 h 146"/>
                <a:gd name="T32" fmla="*/ 21 w 28"/>
                <a:gd name="T33" fmla="*/ 83 h 146"/>
                <a:gd name="T34" fmla="*/ 18 w 28"/>
                <a:gd name="T35" fmla="*/ 113 h 146"/>
                <a:gd name="T36" fmla="*/ 8 w 28"/>
                <a:gd name="T37" fmla="*/ 144 h 146"/>
                <a:gd name="T38" fmla="*/ 6 w 28"/>
                <a:gd name="T39" fmla="*/ 144 h 146"/>
                <a:gd name="T40" fmla="*/ 14 w 28"/>
                <a:gd name="T41" fmla="*/ 119 h 146"/>
                <a:gd name="T42" fmla="*/ 14 w 28"/>
                <a:gd name="T43" fmla="*/ 119 h 146"/>
                <a:gd name="T44" fmla="*/ 18 w 28"/>
                <a:gd name="T45" fmla="*/ 104 h 146"/>
                <a:gd name="T46" fmla="*/ 18 w 28"/>
                <a:gd name="T47" fmla="*/ 80 h 146"/>
                <a:gd name="T48" fmla="*/ 18 w 28"/>
                <a:gd name="T49" fmla="*/ 80 h 146"/>
                <a:gd name="T50" fmla="*/ 9 w 28"/>
                <a:gd name="T51" fmla="*/ 46 h 146"/>
                <a:gd name="T52" fmla="*/ 7 w 28"/>
                <a:gd name="T53" fmla="*/ 22 h 146"/>
                <a:gd name="T54" fmla="*/ 7 w 28"/>
                <a:gd name="T55" fmla="*/ 21 h 146"/>
                <a:gd name="T56" fmla="*/ 3 w 28"/>
                <a:gd name="T57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146">
                  <a:moveTo>
                    <a:pt x="5" y="22"/>
                  </a:moveTo>
                  <a:cubicBezTo>
                    <a:pt x="5" y="30"/>
                    <a:pt x="6" y="38"/>
                    <a:pt x="7" y="46"/>
                  </a:cubicBezTo>
                  <a:cubicBezTo>
                    <a:pt x="9" y="58"/>
                    <a:pt x="12" y="70"/>
                    <a:pt x="16" y="81"/>
                  </a:cubicBezTo>
                  <a:cubicBezTo>
                    <a:pt x="17" y="89"/>
                    <a:pt x="17" y="96"/>
                    <a:pt x="16" y="104"/>
                  </a:cubicBezTo>
                  <a:cubicBezTo>
                    <a:pt x="15" y="109"/>
                    <a:pt x="14" y="113"/>
                    <a:pt x="12" y="118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9" y="132"/>
                    <a:pt x="23" y="115"/>
                    <a:pt x="25" y="96"/>
                  </a:cubicBezTo>
                  <a:cubicBezTo>
                    <a:pt x="28" y="67"/>
                    <a:pt x="28" y="40"/>
                    <a:pt x="25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2" y="15"/>
                    <a:pt x="5" y="22"/>
                  </a:cubicBezTo>
                  <a:close/>
                  <a:moveTo>
                    <a:pt x="3" y="4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36"/>
                    <a:pt x="11" y="49"/>
                    <a:pt x="15" y="61"/>
                  </a:cubicBezTo>
                  <a:cubicBezTo>
                    <a:pt x="18" y="69"/>
                    <a:pt x="20" y="77"/>
                    <a:pt x="21" y="83"/>
                  </a:cubicBezTo>
                  <a:cubicBezTo>
                    <a:pt x="22" y="94"/>
                    <a:pt x="21" y="104"/>
                    <a:pt x="18" y="113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6" y="144"/>
                    <a:pt x="6" y="144"/>
                    <a:pt x="6" y="14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6" y="114"/>
                    <a:pt x="17" y="109"/>
                    <a:pt x="18" y="104"/>
                  </a:cubicBezTo>
                  <a:cubicBezTo>
                    <a:pt x="19" y="96"/>
                    <a:pt x="19" y="8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4" y="69"/>
                    <a:pt x="11" y="58"/>
                    <a:pt x="9" y="46"/>
                  </a:cubicBezTo>
                  <a:cubicBezTo>
                    <a:pt x="8" y="38"/>
                    <a:pt x="7" y="30"/>
                    <a:pt x="7" y="22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4" y="16"/>
                    <a:pt x="3" y="10"/>
                    <a:pt x="3" y="4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499"/>
            <p:cNvSpPr>
              <a:spLocks/>
            </p:cNvSpPr>
            <p:nvPr/>
          </p:nvSpPr>
          <p:spPr bwMode="auto">
            <a:xfrm>
              <a:off x="7755657" y="4063178"/>
              <a:ext cx="28575" cy="217487"/>
            </a:xfrm>
            <a:custGeom>
              <a:avLst/>
              <a:gdLst>
                <a:gd name="T0" fmla="*/ 3 w 19"/>
                <a:gd name="T1" fmla="*/ 2 h 140"/>
                <a:gd name="T2" fmla="*/ 0 w 19"/>
                <a:gd name="T3" fmla="*/ 0 h 140"/>
                <a:gd name="T4" fmla="*/ 4 w 19"/>
                <a:gd name="T5" fmla="*/ 17 h 140"/>
                <a:gd name="T6" fmla="*/ 4 w 19"/>
                <a:gd name="T7" fmla="*/ 18 h 140"/>
                <a:gd name="T8" fmla="*/ 6 w 19"/>
                <a:gd name="T9" fmla="*/ 42 h 140"/>
                <a:gd name="T10" fmla="*/ 15 w 19"/>
                <a:gd name="T11" fmla="*/ 76 h 140"/>
                <a:gd name="T12" fmla="*/ 15 w 19"/>
                <a:gd name="T13" fmla="*/ 76 h 140"/>
                <a:gd name="T14" fmla="*/ 15 w 19"/>
                <a:gd name="T15" fmla="*/ 100 h 140"/>
                <a:gd name="T16" fmla="*/ 11 w 19"/>
                <a:gd name="T17" fmla="*/ 115 h 140"/>
                <a:gd name="T18" fmla="*/ 11 w 19"/>
                <a:gd name="T19" fmla="*/ 115 h 140"/>
                <a:gd name="T20" fmla="*/ 3 w 19"/>
                <a:gd name="T21" fmla="*/ 140 h 140"/>
                <a:gd name="T22" fmla="*/ 5 w 19"/>
                <a:gd name="T23" fmla="*/ 140 h 140"/>
                <a:gd name="T24" fmla="*/ 15 w 19"/>
                <a:gd name="T25" fmla="*/ 109 h 140"/>
                <a:gd name="T26" fmla="*/ 18 w 19"/>
                <a:gd name="T27" fmla="*/ 79 h 140"/>
                <a:gd name="T28" fmla="*/ 12 w 19"/>
                <a:gd name="T29" fmla="*/ 57 h 140"/>
                <a:gd name="T30" fmla="*/ 8 w 19"/>
                <a:gd name="T31" fmla="*/ 19 h 140"/>
                <a:gd name="T32" fmla="*/ 3 w 19"/>
                <a:gd name="T33" fmla="*/ 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40">
                  <a:moveTo>
                    <a:pt x="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2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26"/>
                    <a:pt x="5" y="34"/>
                    <a:pt x="6" y="42"/>
                  </a:cubicBezTo>
                  <a:cubicBezTo>
                    <a:pt x="8" y="54"/>
                    <a:pt x="11" y="65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85"/>
                    <a:pt x="16" y="92"/>
                    <a:pt x="15" y="100"/>
                  </a:cubicBezTo>
                  <a:cubicBezTo>
                    <a:pt x="14" y="105"/>
                    <a:pt x="13" y="110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8" y="100"/>
                    <a:pt x="19" y="90"/>
                    <a:pt x="18" y="79"/>
                  </a:cubicBezTo>
                  <a:cubicBezTo>
                    <a:pt x="17" y="73"/>
                    <a:pt x="15" y="65"/>
                    <a:pt x="12" y="57"/>
                  </a:cubicBezTo>
                  <a:cubicBezTo>
                    <a:pt x="8" y="45"/>
                    <a:pt x="7" y="32"/>
                    <a:pt x="8" y="1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500"/>
            <p:cNvSpPr>
              <a:spLocks/>
            </p:cNvSpPr>
            <p:nvPr/>
          </p:nvSpPr>
          <p:spPr bwMode="auto">
            <a:xfrm>
              <a:off x="7750894" y="4056828"/>
              <a:ext cx="55563" cy="225425"/>
            </a:xfrm>
            <a:custGeom>
              <a:avLst/>
              <a:gdLst>
                <a:gd name="T0" fmla="*/ 0 w 36"/>
                <a:gd name="T1" fmla="*/ 0 h 146"/>
                <a:gd name="T2" fmla="*/ 25 w 36"/>
                <a:gd name="T3" fmla="*/ 18 h 146"/>
                <a:gd name="T4" fmla="*/ 25 w 36"/>
                <a:gd name="T5" fmla="*/ 96 h 146"/>
                <a:gd name="T6" fmla="*/ 12 w 36"/>
                <a:gd name="T7" fmla="*/ 146 h 146"/>
                <a:gd name="T8" fmla="*/ 22 w 36"/>
                <a:gd name="T9" fmla="*/ 146 h 146"/>
                <a:gd name="T10" fmla="*/ 30 w 36"/>
                <a:gd name="T11" fmla="*/ 117 h 146"/>
                <a:gd name="T12" fmla="*/ 30 w 36"/>
                <a:gd name="T13" fmla="*/ 93 h 146"/>
                <a:gd name="T14" fmla="*/ 30 w 36"/>
                <a:gd name="T15" fmla="*/ 3 h 146"/>
                <a:gd name="T16" fmla="*/ 0 w 36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46">
                  <a:moveTo>
                    <a:pt x="0" y="0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8" y="40"/>
                    <a:pt x="28" y="67"/>
                    <a:pt x="25" y="96"/>
                  </a:cubicBezTo>
                  <a:cubicBezTo>
                    <a:pt x="23" y="115"/>
                    <a:pt x="19" y="132"/>
                    <a:pt x="12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5" y="139"/>
                    <a:pt x="28" y="129"/>
                    <a:pt x="30" y="11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6" y="58"/>
                    <a:pt x="36" y="28"/>
                    <a:pt x="30" y="3"/>
                  </a:cubicBezTo>
                  <a:cubicBezTo>
                    <a:pt x="21" y="4"/>
                    <a:pt x="11" y="3"/>
                    <a:pt x="0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501"/>
            <p:cNvSpPr>
              <a:spLocks/>
            </p:cNvSpPr>
            <p:nvPr/>
          </p:nvSpPr>
          <p:spPr bwMode="auto">
            <a:xfrm>
              <a:off x="7750894" y="4237803"/>
              <a:ext cx="46038" cy="71437"/>
            </a:xfrm>
            <a:custGeom>
              <a:avLst/>
              <a:gdLst>
                <a:gd name="T0" fmla="*/ 30 w 30"/>
                <a:gd name="T1" fmla="*/ 7 h 46"/>
                <a:gd name="T2" fmla="*/ 30 w 30"/>
                <a:gd name="T3" fmla="*/ 0 h 46"/>
                <a:gd name="T4" fmla="*/ 22 w 30"/>
                <a:gd name="T5" fmla="*/ 29 h 46"/>
                <a:gd name="T6" fmla="*/ 12 w 30"/>
                <a:gd name="T7" fmla="*/ 29 h 46"/>
                <a:gd name="T8" fmla="*/ 3 w 30"/>
                <a:gd name="T9" fmla="*/ 29 h 46"/>
                <a:gd name="T10" fmla="*/ 1 w 30"/>
                <a:gd name="T11" fmla="*/ 44 h 46"/>
                <a:gd name="T12" fmla="*/ 25 w 30"/>
                <a:gd name="T13" fmla="*/ 37 h 46"/>
                <a:gd name="T14" fmla="*/ 25 w 30"/>
                <a:gd name="T15" fmla="*/ 29 h 46"/>
                <a:gd name="T16" fmla="*/ 30 w 30"/>
                <a:gd name="T17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6">
                  <a:moveTo>
                    <a:pt x="30" y="7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8" y="12"/>
                    <a:pt x="25" y="22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3"/>
                    <a:pt x="0" y="38"/>
                    <a:pt x="1" y="44"/>
                  </a:cubicBezTo>
                  <a:cubicBezTo>
                    <a:pt x="10" y="46"/>
                    <a:pt x="18" y="43"/>
                    <a:pt x="25" y="3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0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502"/>
            <p:cNvSpPr>
              <a:spLocks/>
            </p:cNvSpPr>
            <p:nvPr/>
          </p:nvSpPr>
          <p:spPr bwMode="auto">
            <a:xfrm>
              <a:off x="7708032" y="4199703"/>
              <a:ext cx="68263" cy="71437"/>
            </a:xfrm>
            <a:custGeom>
              <a:avLst/>
              <a:gdLst>
                <a:gd name="T0" fmla="*/ 44 w 44"/>
                <a:gd name="T1" fmla="*/ 12 h 46"/>
                <a:gd name="T2" fmla="*/ 38 w 44"/>
                <a:gd name="T3" fmla="*/ 0 h 46"/>
                <a:gd name="T4" fmla="*/ 34 w 44"/>
                <a:gd name="T5" fmla="*/ 14 h 46"/>
                <a:gd name="T6" fmla="*/ 24 w 44"/>
                <a:gd name="T7" fmla="*/ 34 h 46"/>
                <a:gd name="T8" fmla="*/ 17 w 44"/>
                <a:gd name="T9" fmla="*/ 32 h 46"/>
                <a:gd name="T10" fmla="*/ 10 w 44"/>
                <a:gd name="T11" fmla="*/ 31 h 46"/>
                <a:gd name="T12" fmla="*/ 2 w 44"/>
                <a:gd name="T13" fmla="*/ 45 h 46"/>
                <a:gd name="T14" fmla="*/ 27 w 44"/>
                <a:gd name="T15" fmla="*/ 38 h 46"/>
                <a:gd name="T16" fmla="*/ 36 w 44"/>
                <a:gd name="T17" fmla="*/ 18 h 46"/>
                <a:gd name="T18" fmla="*/ 36 w 44"/>
                <a:gd name="T19" fmla="*/ 33 h 46"/>
                <a:gd name="T20" fmla="*/ 38 w 44"/>
                <a:gd name="T21" fmla="*/ 33 h 46"/>
                <a:gd name="T22" fmla="*/ 40 w 44"/>
                <a:gd name="T23" fmla="*/ 18 h 46"/>
                <a:gd name="T24" fmla="*/ 44 w 44"/>
                <a:gd name="T2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6">
                  <a:moveTo>
                    <a:pt x="44" y="12"/>
                  </a:moveTo>
                  <a:cubicBezTo>
                    <a:pt x="43" y="6"/>
                    <a:pt x="42" y="2"/>
                    <a:pt x="38" y="0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" y="35"/>
                    <a:pt x="0" y="39"/>
                    <a:pt x="2" y="45"/>
                  </a:cubicBezTo>
                  <a:cubicBezTo>
                    <a:pt x="12" y="46"/>
                    <a:pt x="21" y="43"/>
                    <a:pt x="27" y="38"/>
                  </a:cubicBezTo>
                  <a:cubicBezTo>
                    <a:pt x="29" y="30"/>
                    <a:pt x="32" y="24"/>
                    <a:pt x="36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4" y="12"/>
                    <a:pt x="44" y="12"/>
                    <a:pt x="44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0" name="椭圆 139"/>
          <p:cNvSpPr/>
          <p:nvPr/>
        </p:nvSpPr>
        <p:spPr>
          <a:xfrm>
            <a:off x="2588258" y="5901465"/>
            <a:ext cx="6385414" cy="50691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731707" y="3749670"/>
            <a:ext cx="2193925" cy="2163763"/>
            <a:chOff x="3938589" y="3989388"/>
            <a:chExt cx="2193925" cy="2163763"/>
          </a:xfrm>
          <a:scene3d>
            <a:camera prst="orthographicFront">
              <a:rot lat="0" lon="20099986" rev="0"/>
            </a:camera>
            <a:lightRig rig="threePt" dir="t"/>
          </a:scene3d>
        </p:grpSpPr>
        <p:sp>
          <p:nvSpPr>
            <p:cNvPr id="137" name="任意多边形 136"/>
            <p:cNvSpPr/>
            <p:nvPr/>
          </p:nvSpPr>
          <p:spPr>
            <a:xfrm rot="-1800000">
              <a:off x="3938589" y="3989388"/>
              <a:ext cx="2193925" cy="1890712"/>
            </a:xfrm>
            <a:custGeom>
              <a:avLst/>
              <a:gdLst>
                <a:gd name="connsiteX0" fmla="*/ 553174 w 2193408"/>
                <a:gd name="connsiteY0" fmla="*/ 0 h 1890868"/>
                <a:gd name="connsiteX1" fmla="*/ 1640234 w 2193408"/>
                <a:gd name="connsiteY1" fmla="*/ 0 h 1890868"/>
                <a:gd name="connsiteX2" fmla="*/ 2193408 w 2193408"/>
                <a:gd name="connsiteY2" fmla="*/ 945434 h 1890868"/>
                <a:gd name="connsiteX3" fmla="*/ 1640234 w 2193408"/>
                <a:gd name="connsiteY3" fmla="*/ 1890868 h 1890868"/>
                <a:gd name="connsiteX4" fmla="*/ 553174 w 2193408"/>
                <a:gd name="connsiteY4" fmla="*/ 1890868 h 1890868"/>
                <a:gd name="connsiteX5" fmla="*/ 0 w 2193408"/>
                <a:gd name="connsiteY5" fmla="*/ 945434 h 189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3408" h="1890868">
                  <a:moveTo>
                    <a:pt x="553174" y="0"/>
                  </a:moveTo>
                  <a:lnTo>
                    <a:pt x="1640234" y="0"/>
                  </a:lnTo>
                  <a:lnTo>
                    <a:pt x="2193408" y="945434"/>
                  </a:lnTo>
                  <a:lnTo>
                    <a:pt x="1640234" y="1890868"/>
                  </a:lnTo>
                  <a:lnTo>
                    <a:pt x="553174" y="1890868"/>
                  </a:lnTo>
                  <a:lnTo>
                    <a:pt x="0" y="945434"/>
                  </a:lnTo>
                  <a:close/>
                </a:path>
              </a:pathLst>
            </a:custGeom>
            <a:solidFill>
              <a:sysClr val="window" lastClr="FFFFFF"/>
            </a:solidFill>
            <a:ln w="101600" cap="flat" cmpd="sng" algn="ctr">
              <a:solidFill>
                <a:schemeClr val="accent5"/>
              </a:solidFill>
              <a:prstDash val="solid"/>
              <a:miter lim="800000"/>
            </a:ln>
            <a:effectLst/>
            <a:sp3d extrusionH="508000"/>
          </p:spPr>
          <p:txBody>
            <a:bodyPr lIns="612000" tIns="288000" rIns="612000" bIns="288000"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600" kern="0" dirty="0">
                <a:solidFill>
                  <a:prstClr val="white">
                    <a:lumMod val="50000"/>
                  </a:prst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42" name="任意多边形 141"/>
            <p:cNvSpPr/>
            <p:nvPr/>
          </p:nvSpPr>
          <p:spPr>
            <a:xfrm rot="19803009">
              <a:off x="4132263" y="4462464"/>
              <a:ext cx="482600" cy="1690687"/>
            </a:xfrm>
            <a:custGeom>
              <a:avLst/>
              <a:gdLst>
                <a:gd name="connsiteX0" fmla="*/ 483556 w 483556"/>
                <a:gd name="connsiteY0" fmla="*/ 0 h 1691016"/>
                <a:gd name="connsiteX1" fmla="*/ 483556 w 483556"/>
                <a:gd name="connsiteY1" fmla="*/ 1691016 h 1691016"/>
                <a:gd name="connsiteX2" fmla="*/ 0 w 483556"/>
                <a:gd name="connsiteY2" fmla="*/ 845508 h 16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556" h="1691016">
                  <a:moveTo>
                    <a:pt x="483556" y="0"/>
                  </a:moveTo>
                  <a:lnTo>
                    <a:pt x="483556" y="1691016"/>
                  </a:lnTo>
                  <a:lnTo>
                    <a:pt x="0" y="845508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sp3d extrusionH="508000"/>
          </p:spPr>
          <p:txBody>
            <a:bodyPr lIns="72000" tIns="0" rIns="0" bIns="36000" anchor="ctr"/>
            <a:lstStyle/>
            <a:p>
              <a:pPr algn="ctr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Broadway" panose="04040905080B02020502" pitchFamily="82" charset="0"/>
              </a:endParaRPr>
            </a:p>
          </p:txBody>
        </p:sp>
        <p:sp>
          <p:nvSpPr>
            <p:cNvPr id="149" name="文本框 148"/>
            <p:cNvSpPr txBox="1"/>
            <p:nvPr/>
          </p:nvSpPr>
          <p:spPr>
            <a:xfrm rot="3600000">
              <a:off x="4241611" y="4684418"/>
              <a:ext cx="1415772" cy="584775"/>
            </a:xfrm>
            <a:prstGeom prst="rect">
              <a:avLst/>
            </a:prstGeom>
            <a:noFill/>
            <a:sp3d extrusionH="508000"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点击添加文字</a:t>
              </a:r>
            </a:p>
          </p:txBody>
        </p:sp>
        <p:sp>
          <p:nvSpPr>
            <p:cNvPr id="150" name="文本框 149"/>
            <p:cNvSpPr txBox="1"/>
            <p:nvPr/>
          </p:nvSpPr>
          <p:spPr>
            <a:xfrm rot="3600000">
              <a:off x="4076861" y="4939716"/>
              <a:ext cx="652743" cy="646331"/>
            </a:xfrm>
            <a:prstGeom prst="rect">
              <a:avLst/>
            </a:prstGeom>
            <a:noFill/>
            <a:sp3d extrusionH="508000"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03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4906457" y="3159121"/>
            <a:ext cx="1635125" cy="1635125"/>
            <a:chOff x="5265739" y="3360739"/>
            <a:chExt cx="1635125" cy="1635125"/>
          </a:xfrm>
          <a:scene3d>
            <a:camera prst="orthographicFront">
              <a:rot lat="0" lon="20099993" rev="0"/>
            </a:camera>
            <a:lightRig rig="threePt" dir="t"/>
          </a:scene3d>
        </p:grpSpPr>
        <p:sp>
          <p:nvSpPr>
            <p:cNvPr id="139" name="椭圆 138"/>
            <p:cNvSpPr/>
            <p:nvPr/>
          </p:nvSpPr>
          <p:spPr>
            <a:xfrm>
              <a:off x="5265739" y="3360739"/>
              <a:ext cx="1635125" cy="1635125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  <a:sp3d extrusionH="254000"/>
          </p:spPr>
          <p:txBody>
            <a:bodyPr anchor="ctr"/>
            <a:lstStyle/>
            <a:p>
              <a:pPr algn="ctr">
                <a:defRPr/>
              </a:pPr>
              <a:endParaRPr lang="en-US" sz="16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5457825" y="3552825"/>
              <a:ext cx="1250950" cy="125095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  <a:sp3d extrusionH="254000"/>
          </p:spPr>
          <p:txBody>
            <a:bodyPr anchor="ctr"/>
            <a:lstStyle/>
            <a:p>
              <a:pPr algn="ctr">
                <a:defRPr/>
              </a:pPr>
              <a:endParaRPr lang="en-US" sz="2400" kern="0" dirty="0">
                <a:solidFill>
                  <a:srgbClr val="E84C22">
                    <a:lumMod val="75000"/>
                  </a:srgb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3" name="文本框 152"/>
            <p:cNvSpPr txBox="1"/>
            <p:nvPr/>
          </p:nvSpPr>
          <p:spPr>
            <a:xfrm>
              <a:off x="5633853" y="3889139"/>
              <a:ext cx="902811" cy="523220"/>
            </a:xfrm>
            <a:prstGeom prst="rect">
              <a:avLst/>
            </a:prstGeom>
            <a:noFill/>
            <a:sp3d extrusionH="254000"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标题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9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 rot="10800000">
            <a:off x="6123143" y="4811515"/>
            <a:ext cx="1300162" cy="16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6200000">
            <a:off x="3400644" y="3371352"/>
            <a:ext cx="1300162" cy="1800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rot="16200000">
            <a:off x="7466795" y="2071189"/>
            <a:ext cx="1300162" cy="180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22378" y="935691"/>
            <a:ext cx="1300162" cy="16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77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4800872" y="2321108"/>
            <a:ext cx="1300162" cy="13001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>
            <a:spLocks noChangeAspect="1"/>
          </p:cNvSpPr>
          <p:nvPr/>
        </p:nvSpPr>
        <p:spPr>
          <a:xfrm>
            <a:off x="5072953" y="2593189"/>
            <a:ext cx="756000" cy="756000"/>
          </a:xfrm>
          <a:prstGeom prst="roundRect">
            <a:avLst/>
          </a:prstGeom>
          <a:solidFill>
            <a:schemeClr val="bg1"/>
          </a:solidFill>
          <a:ln w="349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50844" y="2555691"/>
            <a:ext cx="85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01</a:t>
            </a:r>
            <a:endParaRPr lang="zh-CN" altLang="en-US" sz="4800" dirty="0">
              <a:solidFill>
                <a:schemeClr val="accent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123143" y="2321108"/>
            <a:ext cx="1300162" cy="13001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>
            <a:spLocks noChangeAspect="1"/>
          </p:cNvSpPr>
          <p:nvPr/>
        </p:nvSpPr>
        <p:spPr>
          <a:xfrm>
            <a:off x="6395224" y="2593189"/>
            <a:ext cx="756000" cy="756000"/>
          </a:xfrm>
          <a:prstGeom prst="roundRect">
            <a:avLst/>
          </a:prstGeom>
          <a:solidFill>
            <a:schemeClr val="bg1"/>
          </a:solidFill>
          <a:ln w="349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73115" y="2555691"/>
            <a:ext cx="966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3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02</a:t>
            </a:r>
            <a:endParaRPr lang="zh-CN" altLang="en-US" sz="4800" dirty="0">
              <a:solidFill>
                <a:schemeClr val="accent3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800872" y="3621270"/>
            <a:ext cx="1300162" cy="13001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>
            <a:spLocks noChangeAspect="1"/>
          </p:cNvSpPr>
          <p:nvPr/>
        </p:nvSpPr>
        <p:spPr>
          <a:xfrm>
            <a:off x="5072953" y="3893352"/>
            <a:ext cx="756000" cy="756000"/>
          </a:xfrm>
          <a:prstGeom prst="roundRect">
            <a:avLst/>
          </a:prstGeom>
          <a:solidFill>
            <a:schemeClr val="bg1"/>
          </a:solidFill>
          <a:ln w="349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050844" y="3855853"/>
            <a:ext cx="976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6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04</a:t>
            </a:r>
            <a:endParaRPr lang="zh-CN" altLang="en-US" sz="4800" dirty="0">
              <a:solidFill>
                <a:schemeClr val="accent6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123143" y="3621270"/>
            <a:ext cx="1300162" cy="13001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492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>
            <a:spLocks noChangeAspect="1"/>
          </p:cNvSpPr>
          <p:nvPr/>
        </p:nvSpPr>
        <p:spPr>
          <a:xfrm>
            <a:off x="6395224" y="3893351"/>
            <a:ext cx="756000" cy="756000"/>
          </a:xfrm>
          <a:prstGeom prst="roundRect">
            <a:avLst/>
          </a:prstGeom>
          <a:solidFill>
            <a:schemeClr val="bg1"/>
          </a:solidFill>
          <a:ln w="34925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373115" y="3855853"/>
            <a:ext cx="982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5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03</a:t>
            </a:r>
            <a:endParaRPr lang="zh-CN" altLang="en-US" sz="4800" dirty="0">
              <a:solidFill>
                <a:schemeClr val="accent5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853477" y="259318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260263" y="156123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566810" y="397896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274893" y="512902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点击添加标题文字</a:t>
            </a:r>
          </a:p>
        </p:txBody>
      </p:sp>
      <p:sp>
        <p:nvSpPr>
          <p:cNvPr id="45" name="Freeform 5"/>
          <p:cNvSpPr>
            <a:spLocks noEditPoints="1"/>
          </p:cNvSpPr>
          <p:nvPr/>
        </p:nvSpPr>
        <p:spPr bwMode="auto">
          <a:xfrm>
            <a:off x="5327581" y="1634954"/>
            <a:ext cx="244426" cy="247901"/>
          </a:xfrm>
          <a:custGeom>
            <a:avLst/>
            <a:gdLst>
              <a:gd name="T0" fmla="*/ 44 w 88"/>
              <a:gd name="T1" fmla="*/ 79 h 89"/>
              <a:gd name="T2" fmla="*/ 10 w 88"/>
              <a:gd name="T3" fmla="*/ 45 h 89"/>
              <a:gd name="T4" fmla="*/ 44 w 88"/>
              <a:gd name="T5" fmla="*/ 11 h 89"/>
              <a:gd name="T6" fmla="*/ 78 w 88"/>
              <a:gd name="T7" fmla="*/ 45 h 89"/>
              <a:gd name="T8" fmla="*/ 44 w 88"/>
              <a:gd name="T9" fmla="*/ 79 h 89"/>
              <a:gd name="T10" fmla="*/ 44 w 88"/>
              <a:gd name="T11" fmla="*/ 0 h 89"/>
              <a:gd name="T12" fmla="*/ 0 w 88"/>
              <a:gd name="T13" fmla="*/ 45 h 89"/>
              <a:gd name="T14" fmla="*/ 44 w 88"/>
              <a:gd name="T15" fmla="*/ 89 h 89"/>
              <a:gd name="T16" fmla="*/ 88 w 88"/>
              <a:gd name="T17" fmla="*/ 45 h 89"/>
              <a:gd name="T18" fmla="*/ 44 w 88"/>
              <a:gd name="T1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" h="89">
                <a:moveTo>
                  <a:pt x="44" y="79"/>
                </a:moveTo>
                <a:cubicBezTo>
                  <a:pt x="26" y="79"/>
                  <a:pt x="10" y="63"/>
                  <a:pt x="10" y="45"/>
                </a:cubicBezTo>
                <a:cubicBezTo>
                  <a:pt x="10" y="26"/>
                  <a:pt x="26" y="11"/>
                  <a:pt x="44" y="11"/>
                </a:cubicBezTo>
                <a:cubicBezTo>
                  <a:pt x="63" y="11"/>
                  <a:pt x="78" y="26"/>
                  <a:pt x="78" y="45"/>
                </a:cubicBezTo>
                <a:cubicBezTo>
                  <a:pt x="78" y="63"/>
                  <a:pt x="63" y="79"/>
                  <a:pt x="44" y="79"/>
                </a:cubicBezTo>
                <a:moveTo>
                  <a:pt x="44" y="0"/>
                </a:moveTo>
                <a:cubicBezTo>
                  <a:pt x="20" y="0"/>
                  <a:pt x="0" y="20"/>
                  <a:pt x="0" y="45"/>
                </a:cubicBezTo>
                <a:cubicBezTo>
                  <a:pt x="0" y="69"/>
                  <a:pt x="20" y="89"/>
                  <a:pt x="44" y="89"/>
                </a:cubicBezTo>
                <a:cubicBezTo>
                  <a:pt x="69" y="89"/>
                  <a:pt x="88" y="69"/>
                  <a:pt x="88" y="45"/>
                </a:cubicBezTo>
                <a:cubicBezTo>
                  <a:pt x="88" y="20"/>
                  <a:pt x="69" y="0"/>
                  <a:pt x="4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6"/>
          <p:cNvSpPr>
            <a:spLocks noEditPoints="1"/>
          </p:cNvSpPr>
          <p:nvPr/>
        </p:nvSpPr>
        <p:spPr bwMode="auto">
          <a:xfrm>
            <a:off x="5108640" y="1508686"/>
            <a:ext cx="684625" cy="468000"/>
          </a:xfrm>
          <a:custGeom>
            <a:avLst/>
            <a:gdLst>
              <a:gd name="T0" fmla="*/ 187 w 247"/>
              <a:gd name="T1" fmla="*/ 54 h 168"/>
              <a:gd name="T2" fmla="*/ 184 w 247"/>
              <a:gd name="T3" fmla="*/ 51 h 168"/>
              <a:gd name="T4" fmla="*/ 184 w 247"/>
              <a:gd name="T5" fmla="*/ 40 h 168"/>
              <a:gd name="T6" fmla="*/ 187 w 247"/>
              <a:gd name="T7" fmla="*/ 37 h 168"/>
              <a:gd name="T8" fmla="*/ 219 w 247"/>
              <a:gd name="T9" fmla="*/ 37 h 168"/>
              <a:gd name="T10" fmla="*/ 222 w 247"/>
              <a:gd name="T11" fmla="*/ 40 h 168"/>
              <a:gd name="T12" fmla="*/ 222 w 247"/>
              <a:gd name="T13" fmla="*/ 51 h 168"/>
              <a:gd name="T14" fmla="*/ 219 w 247"/>
              <a:gd name="T15" fmla="*/ 54 h 168"/>
              <a:gd name="T16" fmla="*/ 187 w 247"/>
              <a:gd name="T17" fmla="*/ 54 h 168"/>
              <a:gd name="T18" fmla="*/ 123 w 247"/>
              <a:gd name="T19" fmla="*/ 144 h 168"/>
              <a:gd name="T20" fmla="*/ 69 w 247"/>
              <a:gd name="T21" fmla="*/ 90 h 168"/>
              <a:gd name="T22" fmla="*/ 123 w 247"/>
              <a:gd name="T23" fmla="*/ 35 h 168"/>
              <a:gd name="T24" fmla="*/ 178 w 247"/>
              <a:gd name="T25" fmla="*/ 90 h 168"/>
              <a:gd name="T26" fmla="*/ 123 w 247"/>
              <a:gd name="T27" fmla="*/ 144 h 168"/>
              <a:gd name="T28" fmla="*/ 71 w 247"/>
              <a:gd name="T29" fmla="*/ 0 h 168"/>
              <a:gd name="T30" fmla="*/ 11 w 247"/>
              <a:gd name="T31" fmla="*/ 0 h 168"/>
              <a:gd name="T32" fmla="*/ 0 w 247"/>
              <a:gd name="T33" fmla="*/ 12 h 168"/>
              <a:gd name="T34" fmla="*/ 0 w 247"/>
              <a:gd name="T35" fmla="*/ 156 h 168"/>
              <a:gd name="T36" fmla="*/ 11 w 247"/>
              <a:gd name="T37" fmla="*/ 168 h 168"/>
              <a:gd name="T38" fmla="*/ 235 w 247"/>
              <a:gd name="T39" fmla="*/ 168 h 168"/>
              <a:gd name="T40" fmla="*/ 247 w 247"/>
              <a:gd name="T41" fmla="*/ 156 h 168"/>
              <a:gd name="T42" fmla="*/ 247 w 247"/>
              <a:gd name="T43" fmla="*/ 23 h 168"/>
              <a:gd name="T44" fmla="*/ 235 w 247"/>
              <a:gd name="T45" fmla="*/ 12 h 168"/>
              <a:gd name="T46" fmla="*/ 93 w 247"/>
              <a:gd name="T47" fmla="*/ 12 h 168"/>
              <a:gd name="T48" fmla="*/ 71 w 247"/>
              <a:gd name="T4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47" h="168">
                <a:moveTo>
                  <a:pt x="187" y="54"/>
                </a:moveTo>
                <a:cubicBezTo>
                  <a:pt x="185" y="54"/>
                  <a:pt x="184" y="53"/>
                  <a:pt x="184" y="51"/>
                </a:cubicBezTo>
                <a:cubicBezTo>
                  <a:pt x="184" y="40"/>
                  <a:pt x="184" y="40"/>
                  <a:pt x="184" y="40"/>
                </a:cubicBezTo>
                <a:cubicBezTo>
                  <a:pt x="184" y="38"/>
                  <a:pt x="185" y="37"/>
                  <a:pt x="187" y="37"/>
                </a:cubicBezTo>
                <a:cubicBezTo>
                  <a:pt x="219" y="37"/>
                  <a:pt x="219" y="37"/>
                  <a:pt x="219" y="37"/>
                </a:cubicBezTo>
                <a:cubicBezTo>
                  <a:pt x="220" y="37"/>
                  <a:pt x="222" y="38"/>
                  <a:pt x="222" y="40"/>
                </a:cubicBezTo>
                <a:cubicBezTo>
                  <a:pt x="222" y="51"/>
                  <a:pt x="222" y="51"/>
                  <a:pt x="222" y="51"/>
                </a:cubicBezTo>
                <a:cubicBezTo>
                  <a:pt x="222" y="53"/>
                  <a:pt x="220" y="54"/>
                  <a:pt x="219" y="54"/>
                </a:cubicBezTo>
                <a:cubicBezTo>
                  <a:pt x="187" y="54"/>
                  <a:pt x="187" y="54"/>
                  <a:pt x="187" y="54"/>
                </a:cubicBezTo>
                <a:moveTo>
                  <a:pt x="123" y="144"/>
                </a:moveTo>
                <a:cubicBezTo>
                  <a:pt x="93" y="144"/>
                  <a:pt x="69" y="120"/>
                  <a:pt x="69" y="90"/>
                </a:cubicBezTo>
                <a:cubicBezTo>
                  <a:pt x="69" y="60"/>
                  <a:pt x="93" y="35"/>
                  <a:pt x="123" y="35"/>
                </a:cubicBezTo>
                <a:cubicBezTo>
                  <a:pt x="153" y="35"/>
                  <a:pt x="178" y="60"/>
                  <a:pt x="178" y="90"/>
                </a:cubicBezTo>
                <a:cubicBezTo>
                  <a:pt x="178" y="120"/>
                  <a:pt x="153" y="144"/>
                  <a:pt x="123" y="144"/>
                </a:cubicBezTo>
                <a:moveTo>
                  <a:pt x="71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2"/>
                  <a:pt x="5" y="168"/>
                  <a:pt x="11" y="168"/>
                </a:cubicBezTo>
                <a:cubicBezTo>
                  <a:pt x="235" y="168"/>
                  <a:pt x="235" y="168"/>
                  <a:pt x="235" y="168"/>
                </a:cubicBezTo>
                <a:cubicBezTo>
                  <a:pt x="242" y="168"/>
                  <a:pt x="247" y="162"/>
                  <a:pt x="247" y="156"/>
                </a:cubicBezTo>
                <a:cubicBezTo>
                  <a:pt x="247" y="23"/>
                  <a:pt x="247" y="23"/>
                  <a:pt x="247" y="23"/>
                </a:cubicBezTo>
                <a:cubicBezTo>
                  <a:pt x="247" y="17"/>
                  <a:pt x="242" y="12"/>
                  <a:pt x="235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71" y="0"/>
                  <a:pt x="71" y="0"/>
                  <a:pt x="71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810"/>
          <p:cNvSpPr>
            <a:spLocks noEditPoints="1"/>
          </p:cNvSpPr>
          <p:nvPr/>
        </p:nvSpPr>
        <p:spPr bwMode="auto">
          <a:xfrm>
            <a:off x="7893859" y="2727507"/>
            <a:ext cx="652463" cy="487363"/>
          </a:xfrm>
          <a:custGeom>
            <a:avLst/>
            <a:gdLst>
              <a:gd name="T0" fmla="*/ 160 w 174"/>
              <a:gd name="T1" fmla="*/ 97 h 130"/>
              <a:gd name="T2" fmla="*/ 14 w 174"/>
              <a:gd name="T3" fmla="*/ 97 h 130"/>
              <a:gd name="T4" fmla="*/ 3 w 174"/>
              <a:gd name="T5" fmla="*/ 118 h 130"/>
              <a:gd name="T6" fmla="*/ 171 w 174"/>
              <a:gd name="T7" fmla="*/ 118 h 130"/>
              <a:gd name="T8" fmla="*/ 160 w 174"/>
              <a:gd name="T9" fmla="*/ 97 h 130"/>
              <a:gd name="T10" fmla="*/ 69 w 174"/>
              <a:gd name="T11" fmla="*/ 113 h 130"/>
              <a:gd name="T12" fmla="*/ 73 w 174"/>
              <a:gd name="T13" fmla="*/ 105 h 130"/>
              <a:gd name="T14" fmla="*/ 101 w 174"/>
              <a:gd name="T15" fmla="*/ 105 h 130"/>
              <a:gd name="T16" fmla="*/ 105 w 174"/>
              <a:gd name="T17" fmla="*/ 113 h 130"/>
              <a:gd name="T18" fmla="*/ 69 w 174"/>
              <a:gd name="T19" fmla="*/ 113 h 130"/>
              <a:gd name="T20" fmla="*/ 157 w 174"/>
              <a:gd name="T21" fmla="*/ 92 h 130"/>
              <a:gd name="T22" fmla="*/ 157 w 174"/>
              <a:gd name="T23" fmla="*/ 92 h 130"/>
              <a:gd name="T24" fmla="*/ 157 w 174"/>
              <a:gd name="T25" fmla="*/ 91 h 130"/>
              <a:gd name="T26" fmla="*/ 157 w 174"/>
              <a:gd name="T27" fmla="*/ 4 h 130"/>
              <a:gd name="T28" fmla="*/ 153 w 174"/>
              <a:gd name="T29" fmla="*/ 0 h 130"/>
              <a:gd name="T30" fmla="*/ 21 w 174"/>
              <a:gd name="T31" fmla="*/ 0 h 130"/>
              <a:gd name="T32" fmla="*/ 17 w 174"/>
              <a:gd name="T33" fmla="*/ 4 h 130"/>
              <a:gd name="T34" fmla="*/ 17 w 174"/>
              <a:gd name="T35" fmla="*/ 91 h 130"/>
              <a:gd name="T36" fmla="*/ 17 w 174"/>
              <a:gd name="T37" fmla="*/ 92 h 130"/>
              <a:gd name="T38" fmla="*/ 17 w 174"/>
              <a:gd name="T39" fmla="*/ 92 h 130"/>
              <a:gd name="T40" fmla="*/ 16 w 174"/>
              <a:gd name="T41" fmla="*/ 92 h 130"/>
              <a:gd name="T42" fmla="*/ 158 w 174"/>
              <a:gd name="T43" fmla="*/ 92 h 130"/>
              <a:gd name="T44" fmla="*/ 157 w 174"/>
              <a:gd name="T45" fmla="*/ 92 h 130"/>
              <a:gd name="T46" fmla="*/ 147 w 174"/>
              <a:gd name="T47" fmla="*/ 85 h 130"/>
              <a:gd name="T48" fmla="*/ 27 w 174"/>
              <a:gd name="T49" fmla="*/ 85 h 130"/>
              <a:gd name="T50" fmla="*/ 27 w 174"/>
              <a:gd name="T51" fmla="*/ 10 h 130"/>
              <a:gd name="T52" fmla="*/ 147 w 174"/>
              <a:gd name="T53" fmla="*/ 10 h 130"/>
              <a:gd name="T54" fmla="*/ 147 w 174"/>
              <a:gd name="T55" fmla="*/ 85 h 130"/>
              <a:gd name="T56" fmla="*/ 173 w 174"/>
              <a:gd name="T57" fmla="*/ 123 h 130"/>
              <a:gd name="T58" fmla="*/ 1 w 174"/>
              <a:gd name="T59" fmla="*/ 123 h 130"/>
              <a:gd name="T60" fmla="*/ 0 w 174"/>
              <a:gd name="T61" fmla="*/ 124 h 130"/>
              <a:gd name="T62" fmla="*/ 4 w 174"/>
              <a:gd name="T63" fmla="*/ 130 h 130"/>
              <a:gd name="T64" fmla="*/ 170 w 174"/>
              <a:gd name="T65" fmla="*/ 130 h 130"/>
              <a:gd name="T66" fmla="*/ 174 w 174"/>
              <a:gd name="T67" fmla="*/ 124 h 130"/>
              <a:gd name="T68" fmla="*/ 173 w 174"/>
              <a:gd name="T69" fmla="*/ 12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4" h="130">
                <a:moveTo>
                  <a:pt x="160" y="97"/>
                </a:moveTo>
                <a:cubicBezTo>
                  <a:pt x="14" y="97"/>
                  <a:pt x="14" y="97"/>
                  <a:pt x="14" y="97"/>
                </a:cubicBezTo>
                <a:cubicBezTo>
                  <a:pt x="3" y="118"/>
                  <a:pt x="3" y="118"/>
                  <a:pt x="3" y="118"/>
                </a:cubicBezTo>
                <a:cubicBezTo>
                  <a:pt x="171" y="118"/>
                  <a:pt x="171" y="118"/>
                  <a:pt x="171" y="118"/>
                </a:cubicBezTo>
                <a:lnTo>
                  <a:pt x="160" y="97"/>
                </a:lnTo>
                <a:close/>
                <a:moveTo>
                  <a:pt x="69" y="113"/>
                </a:moveTo>
                <a:cubicBezTo>
                  <a:pt x="73" y="105"/>
                  <a:pt x="73" y="105"/>
                  <a:pt x="73" y="105"/>
                </a:cubicBezTo>
                <a:cubicBezTo>
                  <a:pt x="101" y="105"/>
                  <a:pt x="101" y="105"/>
                  <a:pt x="101" y="105"/>
                </a:cubicBezTo>
                <a:cubicBezTo>
                  <a:pt x="105" y="113"/>
                  <a:pt x="105" y="113"/>
                  <a:pt x="105" y="113"/>
                </a:cubicBezTo>
                <a:lnTo>
                  <a:pt x="69" y="113"/>
                </a:lnTo>
                <a:close/>
                <a:moveTo>
                  <a:pt x="157" y="92"/>
                </a:moveTo>
                <a:cubicBezTo>
                  <a:pt x="157" y="92"/>
                  <a:pt x="157" y="92"/>
                  <a:pt x="157" y="92"/>
                </a:cubicBezTo>
                <a:cubicBezTo>
                  <a:pt x="157" y="92"/>
                  <a:pt x="157" y="92"/>
                  <a:pt x="157" y="91"/>
                </a:cubicBezTo>
                <a:cubicBezTo>
                  <a:pt x="157" y="4"/>
                  <a:pt x="157" y="4"/>
                  <a:pt x="157" y="4"/>
                </a:cubicBezTo>
                <a:cubicBezTo>
                  <a:pt x="157" y="2"/>
                  <a:pt x="156" y="0"/>
                  <a:pt x="153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7" y="2"/>
                  <a:pt x="17" y="4"/>
                </a:cubicBezTo>
                <a:cubicBezTo>
                  <a:pt x="17" y="91"/>
                  <a:pt x="17" y="91"/>
                  <a:pt x="17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17" y="92"/>
                  <a:pt x="17" y="92"/>
                  <a:pt x="17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158" y="92"/>
                  <a:pt x="158" y="92"/>
                  <a:pt x="158" y="92"/>
                </a:cubicBezTo>
                <a:lnTo>
                  <a:pt x="157" y="92"/>
                </a:lnTo>
                <a:close/>
                <a:moveTo>
                  <a:pt x="147" y="85"/>
                </a:moveTo>
                <a:cubicBezTo>
                  <a:pt x="27" y="85"/>
                  <a:pt x="27" y="85"/>
                  <a:pt x="27" y="85"/>
                </a:cubicBezTo>
                <a:cubicBezTo>
                  <a:pt x="27" y="10"/>
                  <a:pt x="27" y="10"/>
                  <a:pt x="27" y="10"/>
                </a:cubicBezTo>
                <a:cubicBezTo>
                  <a:pt x="147" y="10"/>
                  <a:pt x="147" y="10"/>
                  <a:pt x="147" y="10"/>
                </a:cubicBezTo>
                <a:lnTo>
                  <a:pt x="147" y="85"/>
                </a:lnTo>
                <a:close/>
                <a:moveTo>
                  <a:pt x="173" y="123"/>
                </a:moveTo>
                <a:cubicBezTo>
                  <a:pt x="1" y="123"/>
                  <a:pt x="1" y="123"/>
                  <a:pt x="1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30"/>
                  <a:pt x="4" y="130"/>
                </a:cubicBezTo>
                <a:cubicBezTo>
                  <a:pt x="170" y="130"/>
                  <a:pt x="170" y="130"/>
                  <a:pt x="170" y="130"/>
                </a:cubicBezTo>
                <a:cubicBezTo>
                  <a:pt x="172" y="130"/>
                  <a:pt x="174" y="126"/>
                  <a:pt x="174" y="124"/>
                </a:cubicBezTo>
                <a:lnTo>
                  <a:pt x="173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843"/>
          <p:cNvSpPr>
            <a:spLocks noEditPoints="1"/>
          </p:cNvSpPr>
          <p:nvPr/>
        </p:nvSpPr>
        <p:spPr bwMode="auto">
          <a:xfrm>
            <a:off x="6461220" y="5336558"/>
            <a:ext cx="652463" cy="569913"/>
          </a:xfrm>
          <a:custGeom>
            <a:avLst/>
            <a:gdLst>
              <a:gd name="T0" fmla="*/ 109 w 174"/>
              <a:gd name="T1" fmla="*/ 132 h 152"/>
              <a:gd name="T2" fmla="*/ 108 w 174"/>
              <a:gd name="T3" fmla="*/ 127 h 152"/>
              <a:gd name="T4" fmla="*/ 66 w 174"/>
              <a:gd name="T5" fmla="*/ 127 h 152"/>
              <a:gd name="T6" fmla="*/ 64 w 174"/>
              <a:gd name="T7" fmla="*/ 137 h 152"/>
              <a:gd name="T8" fmla="*/ 59 w 174"/>
              <a:gd name="T9" fmla="*/ 145 h 152"/>
              <a:gd name="T10" fmla="*/ 50 w 174"/>
              <a:gd name="T11" fmla="*/ 148 h 152"/>
              <a:gd name="T12" fmla="*/ 50 w 174"/>
              <a:gd name="T13" fmla="*/ 152 h 152"/>
              <a:gd name="T14" fmla="*/ 124 w 174"/>
              <a:gd name="T15" fmla="*/ 152 h 152"/>
              <a:gd name="T16" fmla="*/ 124 w 174"/>
              <a:gd name="T17" fmla="*/ 148 h 152"/>
              <a:gd name="T18" fmla="*/ 115 w 174"/>
              <a:gd name="T19" fmla="*/ 145 h 152"/>
              <a:gd name="T20" fmla="*/ 109 w 174"/>
              <a:gd name="T21" fmla="*/ 132 h 152"/>
              <a:gd name="T22" fmla="*/ 169 w 174"/>
              <a:gd name="T23" fmla="*/ 0 h 152"/>
              <a:gd name="T24" fmla="*/ 5 w 174"/>
              <a:gd name="T25" fmla="*/ 0 h 152"/>
              <a:gd name="T26" fmla="*/ 0 w 174"/>
              <a:gd name="T27" fmla="*/ 5 h 152"/>
              <a:gd name="T28" fmla="*/ 0 w 174"/>
              <a:gd name="T29" fmla="*/ 113 h 152"/>
              <a:gd name="T30" fmla="*/ 5 w 174"/>
              <a:gd name="T31" fmla="*/ 118 h 152"/>
              <a:gd name="T32" fmla="*/ 169 w 174"/>
              <a:gd name="T33" fmla="*/ 118 h 152"/>
              <a:gd name="T34" fmla="*/ 174 w 174"/>
              <a:gd name="T35" fmla="*/ 113 h 152"/>
              <a:gd name="T36" fmla="*/ 174 w 174"/>
              <a:gd name="T37" fmla="*/ 5 h 152"/>
              <a:gd name="T38" fmla="*/ 169 w 174"/>
              <a:gd name="T39" fmla="*/ 0 h 152"/>
              <a:gd name="T40" fmla="*/ 162 w 174"/>
              <a:gd name="T41" fmla="*/ 106 h 152"/>
              <a:gd name="T42" fmla="*/ 12 w 174"/>
              <a:gd name="T43" fmla="*/ 106 h 152"/>
              <a:gd name="T44" fmla="*/ 12 w 174"/>
              <a:gd name="T45" fmla="*/ 13 h 152"/>
              <a:gd name="T46" fmla="*/ 162 w 174"/>
              <a:gd name="T47" fmla="*/ 13 h 152"/>
              <a:gd name="T48" fmla="*/ 162 w 174"/>
              <a:gd name="T49" fmla="*/ 106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4" h="152">
                <a:moveTo>
                  <a:pt x="109" y="132"/>
                </a:moveTo>
                <a:cubicBezTo>
                  <a:pt x="108" y="130"/>
                  <a:pt x="108" y="129"/>
                  <a:pt x="108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30"/>
                  <a:pt x="65" y="133"/>
                  <a:pt x="64" y="137"/>
                </a:cubicBezTo>
                <a:cubicBezTo>
                  <a:pt x="63" y="140"/>
                  <a:pt x="61" y="143"/>
                  <a:pt x="59" y="145"/>
                </a:cubicBezTo>
                <a:cubicBezTo>
                  <a:pt x="57" y="147"/>
                  <a:pt x="54" y="148"/>
                  <a:pt x="50" y="148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0" y="148"/>
                  <a:pt x="117" y="147"/>
                  <a:pt x="115" y="145"/>
                </a:cubicBezTo>
                <a:cubicBezTo>
                  <a:pt x="112" y="142"/>
                  <a:pt x="110" y="137"/>
                  <a:pt x="109" y="132"/>
                </a:cubicBezTo>
                <a:close/>
                <a:moveTo>
                  <a:pt x="16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2" y="118"/>
                  <a:pt x="5" y="118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2" y="118"/>
                  <a:pt x="174" y="116"/>
                  <a:pt x="174" y="113"/>
                </a:cubicBezTo>
                <a:cubicBezTo>
                  <a:pt x="174" y="5"/>
                  <a:pt x="174" y="5"/>
                  <a:pt x="174" y="5"/>
                </a:cubicBezTo>
                <a:cubicBezTo>
                  <a:pt x="174" y="3"/>
                  <a:pt x="172" y="0"/>
                  <a:pt x="169" y="0"/>
                </a:cubicBezTo>
                <a:close/>
                <a:moveTo>
                  <a:pt x="162" y="106"/>
                </a:moveTo>
                <a:cubicBezTo>
                  <a:pt x="12" y="106"/>
                  <a:pt x="12" y="106"/>
                  <a:pt x="12" y="106"/>
                </a:cubicBezTo>
                <a:cubicBezTo>
                  <a:pt x="12" y="13"/>
                  <a:pt x="12" y="13"/>
                  <a:pt x="12" y="13"/>
                </a:cubicBezTo>
                <a:cubicBezTo>
                  <a:pt x="162" y="13"/>
                  <a:pt x="162" y="13"/>
                  <a:pt x="162" y="13"/>
                </a:cubicBezTo>
                <a:lnTo>
                  <a:pt x="162" y="1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123"/>
          <p:cNvSpPr>
            <a:spLocks noChangeAspect="1" noEditPoints="1"/>
          </p:cNvSpPr>
          <p:nvPr/>
        </p:nvSpPr>
        <p:spPr bwMode="auto">
          <a:xfrm>
            <a:off x="3789090" y="3983352"/>
            <a:ext cx="456450" cy="576000"/>
          </a:xfrm>
          <a:custGeom>
            <a:avLst/>
            <a:gdLst>
              <a:gd name="T0" fmla="*/ 6 w 53"/>
              <a:gd name="T1" fmla="*/ 6 h 67"/>
              <a:gd name="T2" fmla="*/ 6 w 53"/>
              <a:gd name="T3" fmla="*/ 56 h 67"/>
              <a:gd name="T4" fmla="*/ 39 w 53"/>
              <a:gd name="T5" fmla="*/ 56 h 67"/>
              <a:gd name="T6" fmla="*/ 39 w 53"/>
              <a:gd name="T7" fmla="*/ 51 h 67"/>
              <a:gd name="T8" fmla="*/ 45 w 53"/>
              <a:gd name="T9" fmla="*/ 49 h 67"/>
              <a:gd name="T10" fmla="*/ 45 w 53"/>
              <a:gd name="T11" fmla="*/ 64 h 67"/>
              <a:gd name="T12" fmla="*/ 42 w 53"/>
              <a:gd name="T13" fmla="*/ 67 h 67"/>
              <a:gd name="T14" fmla="*/ 2 w 53"/>
              <a:gd name="T15" fmla="*/ 67 h 67"/>
              <a:gd name="T16" fmla="*/ 0 w 53"/>
              <a:gd name="T17" fmla="*/ 64 h 67"/>
              <a:gd name="T18" fmla="*/ 0 w 53"/>
              <a:gd name="T19" fmla="*/ 3 h 67"/>
              <a:gd name="T20" fmla="*/ 2 w 53"/>
              <a:gd name="T21" fmla="*/ 0 h 67"/>
              <a:gd name="T22" fmla="*/ 2 w 53"/>
              <a:gd name="T23" fmla="*/ 0 h 67"/>
              <a:gd name="T24" fmla="*/ 42 w 53"/>
              <a:gd name="T25" fmla="*/ 0 h 67"/>
              <a:gd name="T26" fmla="*/ 45 w 53"/>
              <a:gd name="T27" fmla="*/ 3 h 67"/>
              <a:gd name="T28" fmla="*/ 45 w 53"/>
              <a:gd name="T29" fmla="*/ 13 h 67"/>
              <a:gd name="T30" fmla="*/ 39 w 53"/>
              <a:gd name="T31" fmla="*/ 11 h 67"/>
              <a:gd name="T32" fmla="*/ 39 w 53"/>
              <a:gd name="T33" fmla="*/ 6 h 67"/>
              <a:gd name="T34" fmla="*/ 6 w 53"/>
              <a:gd name="T35" fmla="*/ 6 h 67"/>
              <a:gd name="T36" fmla="*/ 28 w 53"/>
              <a:gd name="T37" fmla="*/ 33 h 67"/>
              <a:gd name="T38" fmla="*/ 19 w 53"/>
              <a:gd name="T39" fmla="*/ 42 h 67"/>
              <a:gd name="T40" fmla="*/ 28 w 53"/>
              <a:gd name="T41" fmla="*/ 50 h 67"/>
              <a:gd name="T42" fmla="*/ 37 w 53"/>
              <a:gd name="T43" fmla="*/ 42 h 67"/>
              <a:gd name="T44" fmla="*/ 37 w 53"/>
              <a:gd name="T45" fmla="*/ 24 h 67"/>
              <a:gd name="T46" fmla="*/ 44 w 53"/>
              <a:gd name="T47" fmla="*/ 27 h 67"/>
              <a:gd name="T48" fmla="*/ 44 w 53"/>
              <a:gd name="T49" fmla="*/ 36 h 67"/>
              <a:gd name="T50" fmla="*/ 46 w 53"/>
              <a:gd name="T51" fmla="*/ 37 h 67"/>
              <a:gd name="T52" fmla="*/ 51 w 53"/>
              <a:gd name="T53" fmla="*/ 24 h 67"/>
              <a:gd name="T54" fmla="*/ 31 w 53"/>
              <a:gd name="T55" fmla="*/ 13 h 67"/>
              <a:gd name="T56" fmla="*/ 31 w 53"/>
              <a:gd name="T57" fmla="*/ 33 h 67"/>
              <a:gd name="T58" fmla="*/ 28 w 53"/>
              <a:gd name="T59" fmla="*/ 33 h 67"/>
              <a:gd name="T60" fmla="*/ 18 w 53"/>
              <a:gd name="T61" fmla="*/ 60 h 67"/>
              <a:gd name="T62" fmla="*/ 17 w 53"/>
              <a:gd name="T63" fmla="*/ 61 h 67"/>
              <a:gd name="T64" fmla="*/ 17 w 53"/>
              <a:gd name="T65" fmla="*/ 62 h 67"/>
              <a:gd name="T66" fmla="*/ 18 w 53"/>
              <a:gd name="T67" fmla="*/ 63 h 67"/>
              <a:gd name="T68" fmla="*/ 27 w 53"/>
              <a:gd name="T69" fmla="*/ 63 h 67"/>
              <a:gd name="T70" fmla="*/ 28 w 53"/>
              <a:gd name="T71" fmla="*/ 62 h 67"/>
              <a:gd name="T72" fmla="*/ 28 w 53"/>
              <a:gd name="T73" fmla="*/ 61 h 67"/>
              <a:gd name="T74" fmla="*/ 27 w 53"/>
              <a:gd name="T75" fmla="*/ 60 h 67"/>
              <a:gd name="T76" fmla="*/ 18 w 53"/>
              <a:gd name="T77" fmla="*/ 6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3" h="67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1"/>
                  <a:pt x="39" y="51"/>
                  <a:pt x="39" y="51"/>
                </a:cubicBezTo>
                <a:cubicBezTo>
                  <a:pt x="45" y="49"/>
                  <a:pt x="45" y="49"/>
                  <a:pt x="45" y="49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7"/>
                  <a:pt x="42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3"/>
                  <a:pt x="45" y="13"/>
                  <a:pt x="45" y="13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8" y="33"/>
                </a:moveTo>
                <a:cubicBezTo>
                  <a:pt x="23" y="33"/>
                  <a:pt x="19" y="37"/>
                  <a:pt x="19" y="42"/>
                </a:cubicBezTo>
                <a:cubicBezTo>
                  <a:pt x="19" y="46"/>
                  <a:pt x="23" y="50"/>
                  <a:pt x="28" y="50"/>
                </a:cubicBezTo>
                <a:cubicBezTo>
                  <a:pt x="33" y="50"/>
                  <a:pt x="37" y="46"/>
                  <a:pt x="37" y="42"/>
                </a:cubicBezTo>
                <a:cubicBezTo>
                  <a:pt x="37" y="24"/>
                  <a:pt x="37" y="24"/>
                  <a:pt x="37" y="24"/>
                </a:cubicBezTo>
                <a:cubicBezTo>
                  <a:pt x="40" y="24"/>
                  <a:pt x="43" y="25"/>
                  <a:pt x="44" y="27"/>
                </a:cubicBezTo>
                <a:cubicBezTo>
                  <a:pt x="47" y="30"/>
                  <a:pt x="44" y="36"/>
                  <a:pt x="44" y="36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53" y="29"/>
                  <a:pt x="51" y="24"/>
                </a:cubicBezTo>
                <a:cubicBezTo>
                  <a:pt x="48" y="19"/>
                  <a:pt x="31" y="13"/>
                  <a:pt x="31" y="13"/>
                </a:cubicBezTo>
                <a:cubicBezTo>
                  <a:pt x="31" y="33"/>
                  <a:pt x="31" y="33"/>
                  <a:pt x="31" y="33"/>
                </a:cubicBezTo>
                <a:cubicBezTo>
                  <a:pt x="30" y="33"/>
                  <a:pt x="29" y="33"/>
                  <a:pt x="28" y="3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8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8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扩散关系图表</a:t>
            </a:r>
          </a:p>
        </p:txBody>
      </p:sp>
    </p:spTree>
    <p:extLst>
      <p:ext uri="{BB962C8B-B14F-4D97-AF65-F5344CB8AC3E}">
        <p14:creationId xmlns:p14="http://schemas.microsoft.com/office/powerpoint/2010/main" val="216922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061065" y="3049891"/>
            <a:ext cx="1550489" cy="1603693"/>
            <a:chOff x="4585500" y="3072988"/>
            <a:chExt cx="1550489" cy="1603693"/>
          </a:xfrm>
          <a:effectLst>
            <a:outerShdw blurRad="101600" dist="203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4585501" y="3072988"/>
              <a:ext cx="1550488" cy="803434"/>
            </a:xfrm>
            <a:custGeom>
              <a:avLst/>
              <a:gdLst>
                <a:gd name="T0" fmla="*/ 0 w 770"/>
                <a:gd name="T1" fmla="*/ 0 h 399"/>
                <a:gd name="T2" fmla="*/ 565 w 770"/>
                <a:gd name="T3" fmla="*/ 0 h 399"/>
                <a:gd name="T4" fmla="*/ 770 w 770"/>
                <a:gd name="T5" fmla="*/ 399 h 399"/>
                <a:gd name="T6" fmla="*/ 0 w 770"/>
                <a:gd name="T7" fmla="*/ 399 h 399"/>
                <a:gd name="T8" fmla="*/ 0 w 770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99">
                  <a:moveTo>
                    <a:pt x="0" y="0"/>
                  </a:moveTo>
                  <a:lnTo>
                    <a:pt x="565" y="0"/>
                  </a:lnTo>
                  <a:lnTo>
                    <a:pt x="770" y="399"/>
                  </a:lnTo>
                  <a:lnTo>
                    <a:pt x="0" y="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 flipV="1">
              <a:off x="4585500" y="3873247"/>
              <a:ext cx="1550488" cy="803434"/>
            </a:xfrm>
            <a:custGeom>
              <a:avLst/>
              <a:gdLst>
                <a:gd name="T0" fmla="*/ 0 w 770"/>
                <a:gd name="T1" fmla="*/ 0 h 399"/>
                <a:gd name="T2" fmla="*/ 565 w 770"/>
                <a:gd name="T3" fmla="*/ 0 h 399"/>
                <a:gd name="T4" fmla="*/ 770 w 770"/>
                <a:gd name="T5" fmla="*/ 399 h 399"/>
                <a:gd name="T6" fmla="*/ 0 w 770"/>
                <a:gd name="T7" fmla="*/ 399 h 399"/>
                <a:gd name="T8" fmla="*/ 0 w 770"/>
                <a:gd name="T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99">
                  <a:moveTo>
                    <a:pt x="0" y="0"/>
                  </a:moveTo>
                  <a:lnTo>
                    <a:pt x="565" y="0"/>
                  </a:lnTo>
                  <a:lnTo>
                    <a:pt x="770" y="399"/>
                  </a:lnTo>
                  <a:lnTo>
                    <a:pt x="0" y="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3013092" y="3053911"/>
            <a:ext cx="1047083" cy="15867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4969541" y="2601853"/>
            <a:ext cx="1780040" cy="2490848"/>
            <a:chOff x="5493976" y="2634020"/>
            <a:chExt cx="1780040" cy="2490848"/>
          </a:xfrm>
          <a:effectLst>
            <a:outerShdw blurRad="101600" dist="203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493976" y="3878437"/>
              <a:ext cx="1780040" cy="1246431"/>
            </a:xfrm>
            <a:custGeom>
              <a:avLst/>
              <a:gdLst>
                <a:gd name="T0" fmla="*/ 0 w 884"/>
                <a:gd name="T1" fmla="*/ 619 h 619"/>
                <a:gd name="T2" fmla="*/ 567 w 884"/>
                <a:gd name="T3" fmla="*/ 619 h 619"/>
                <a:gd name="T4" fmla="*/ 884 w 884"/>
                <a:gd name="T5" fmla="*/ 0 h 619"/>
                <a:gd name="T6" fmla="*/ 317 w 884"/>
                <a:gd name="T7" fmla="*/ 0 h 619"/>
                <a:gd name="T8" fmla="*/ 0 w 884"/>
                <a:gd name="T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9">
                  <a:moveTo>
                    <a:pt x="0" y="619"/>
                  </a:moveTo>
                  <a:lnTo>
                    <a:pt x="567" y="619"/>
                  </a:lnTo>
                  <a:lnTo>
                    <a:pt x="884" y="0"/>
                  </a:lnTo>
                  <a:lnTo>
                    <a:pt x="317" y="0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 flipV="1">
              <a:off x="5493976" y="2634020"/>
              <a:ext cx="1780040" cy="1246431"/>
            </a:xfrm>
            <a:custGeom>
              <a:avLst/>
              <a:gdLst>
                <a:gd name="T0" fmla="*/ 0 w 884"/>
                <a:gd name="T1" fmla="*/ 619 h 619"/>
                <a:gd name="T2" fmla="*/ 567 w 884"/>
                <a:gd name="T3" fmla="*/ 619 h 619"/>
                <a:gd name="T4" fmla="*/ 884 w 884"/>
                <a:gd name="T5" fmla="*/ 0 h 619"/>
                <a:gd name="T6" fmla="*/ 317 w 884"/>
                <a:gd name="T7" fmla="*/ 0 h 619"/>
                <a:gd name="T8" fmla="*/ 0 w 884"/>
                <a:gd name="T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4" h="619">
                  <a:moveTo>
                    <a:pt x="0" y="619"/>
                  </a:moveTo>
                  <a:lnTo>
                    <a:pt x="567" y="619"/>
                  </a:lnTo>
                  <a:lnTo>
                    <a:pt x="884" y="0"/>
                  </a:lnTo>
                  <a:lnTo>
                    <a:pt x="317" y="0"/>
                  </a:lnTo>
                  <a:lnTo>
                    <a:pt x="0" y="61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85341" y="2185457"/>
            <a:ext cx="1997511" cy="3305712"/>
            <a:chOff x="6409776" y="2223959"/>
            <a:chExt cx="1997511" cy="3305712"/>
          </a:xfrm>
          <a:effectLst>
            <a:outerShdw blurRad="101600" dist="203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409776" y="3864409"/>
              <a:ext cx="1997511" cy="1665262"/>
            </a:xfrm>
            <a:custGeom>
              <a:avLst/>
              <a:gdLst>
                <a:gd name="T0" fmla="*/ 0 w 992"/>
                <a:gd name="T1" fmla="*/ 827 h 827"/>
                <a:gd name="T2" fmla="*/ 566 w 992"/>
                <a:gd name="T3" fmla="*/ 827 h 827"/>
                <a:gd name="T4" fmla="*/ 992 w 992"/>
                <a:gd name="T5" fmla="*/ 0 h 827"/>
                <a:gd name="T6" fmla="*/ 425 w 992"/>
                <a:gd name="T7" fmla="*/ 0 h 827"/>
                <a:gd name="T8" fmla="*/ 0 w 992"/>
                <a:gd name="T9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" h="827">
                  <a:moveTo>
                    <a:pt x="0" y="827"/>
                  </a:moveTo>
                  <a:lnTo>
                    <a:pt x="566" y="827"/>
                  </a:lnTo>
                  <a:lnTo>
                    <a:pt x="992" y="0"/>
                  </a:lnTo>
                  <a:lnTo>
                    <a:pt x="425" y="0"/>
                  </a:lnTo>
                  <a:lnTo>
                    <a:pt x="0" y="82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flipV="1">
              <a:off x="6409776" y="2223959"/>
              <a:ext cx="1997511" cy="1665262"/>
            </a:xfrm>
            <a:custGeom>
              <a:avLst/>
              <a:gdLst>
                <a:gd name="T0" fmla="*/ 0 w 992"/>
                <a:gd name="T1" fmla="*/ 827 h 827"/>
                <a:gd name="T2" fmla="*/ 566 w 992"/>
                <a:gd name="T3" fmla="*/ 827 h 827"/>
                <a:gd name="T4" fmla="*/ 992 w 992"/>
                <a:gd name="T5" fmla="*/ 0 h 827"/>
                <a:gd name="T6" fmla="*/ 425 w 992"/>
                <a:gd name="T7" fmla="*/ 0 h 827"/>
                <a:gd name="T8" fmla="*/ 0 w 992"/>
                <a:gd name="T9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2" h="827">
                  <a:moveTo>
                    <a:pt x="0" y="827"/>
                  </a:moveTo>
                  <a:lnTo>
                    <a:pt x="566" y="827"/>
                  </a:lnTo>
                  <a:lnTo>
                    <a:pt x="992" y="0"/>
                  </a:lnTo>
                  <a:lnTo>
                    <a:pt x="425" y="0"/>
                  </a:lnTo>
                  <a:lnTo>
                    <a:pt x="0" y="827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819304" y="1778880"/>
            <a:ext cx="2204915" cy="4136794"/>
            <a:chOff x="7343739" y="1792327"/>
            <a:chExt cx="2204915" cy="4136794"/>
          </a:xfrm>
          <a:effectLst>
            <a:outerShdw blurRad="101600" dist="203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343739" y="3859121"/>
              <a:ext cx="2204915" cy="2070000"/>
            </a:xfrm>
            <a:custGeom>
              <a:avLst/>
              <a:gdLst>
                <a:gd name="T0" fmla="*/ 0 w 1095"/>
                <a:gd name="T1" fmla="*/ 1028 h 1028"/>
                <a:gd name="T2" fmla="*/ 567 w 1095"/>
                <a:gd name="T3" fmla="*/ 1028 h 1028"/>
                <a:gd name="T4" fmla="*/ 1095 w 1095"/>
                <a:gd name="T5" fmla="*/ 0 h 1028"/>
                <a:gd name="T6" fmla="*/ 531 w 1095"/>
                <a:gd name="T7" fmla="*/ 0 h 1028"/>
                <a:gd name="T8" fmla="*/ 0 w 1095"/>
                <a:gd name="T9" fmla="*/ 102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28">
                  <a:moveTo>
                    <a:pt x="0" y="1028"/>
                  </a:moveTo>
                  <a:lnTo>
                    <a:pt x="567" y="1028"/>
                  </a:lnTo>
                  <a:lnTo>
                    <a:pt x="1095" y="0"/>
                  </a:lnTo>
                  <a:lnTo>
                    <a:pt x="531" y="0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flipV="1">
              <a:off x="7343739" y="1792327"/>
              <a:ext cx="2204915" cy="2070000"/>
            </a:xfrm>
            <a:custGeom>
              <a:avLst/>
              <a:gdLst>
                <a:gd name="T0" fmla="*/ 0 w 1095"/>
                <a:gd name="T1" fmla="*/ 1028 h 1028"/>
                <a:gd name="T2" fmla="*/ 567 w 1095"/>
                <a:gd name="T3" fmla="*/ 1028 h 1028"/>
                <a:gd name="T4" fmla="*/ 1095 w 1095"/>
                <a:gd name="T5" fmla="*/ 0 h 1028"/>
                <a:gd name="T6" fmla="*/ 531 w 1095"/>
                <a:gd name="T7" fmla="*/ 0 h 1028"/>
                <a:gd name="T8" fmla="*/ 0 w 1095"/>
                <a:gd name="T9" fmla="*/ 1028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5" h="1028">
                  <a:moveTo>
                    <a:pt x="0" y="1028"/>
                  </a:moveTo>
                  <a:lnTo>
                    <a:pt x="567" y="1028"/>
                  </a:lnTo>
                  <a:lnTo>
                    <a:pt x="1095" y="0"/>
                  </a:lnTo>
                  <a:lnTo>
                    <a:pt x="531" y="0"/>
                  </a:lnTo>
                  <a:lnTo>
                    <a:pt x="0" y="102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9830097" y="352334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126058" y="343100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6"/>
                </a:solidFill>
              </a:rPr>
              <a:t>01</a:t>
            </a:r>
            <a:endParaRPr lang="zh-CN" altLang="en-US" sz="4800" dirty="0">
              <a:solidFill>
                <a:schemeClr val="accent6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178787" y="195313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474748" y="186079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5"/>
                </a:solidFill>
              </a:rPr>
              <a:t>02</a:t>
            </a:r>
            <a:endParaRPr lang="zh-CN" altLang="en-US" sz="4800" dirty="0">
              <a:solidFill>
                <a:schemeClr val="accent5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103822" y="4895692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399783" y="4803359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3"/>
                </a:solidFill>
              </a:rPr>
              <a:t>03</a:t>
            </a:r>
            <a:endParaRPr lang="zh-CN" altLang="en-US" sz="4800" dirty="0">
              <a:solidFill>
                <a:schemeClr val="accent3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433407" y="352334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29368" y="343100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accent2"/>
                </a:solidFill>
              </a:rPr>
              <a:t>04</a:t>
            </a:r>
            <a:endParaRPr lang="zh-CN" altLang="en-US" sz="4800" dirty="0">
              <a:solidFill>
                <a:schemeClr val="accent2"/>
              </a:solidFill>
            </a:endParaRPr>
          </a:p>
        </p:txBody>
      </p:sp>
      <p:sp>
        <p:nvSpPr>
          <p:cNvPr id="52" name="Freeform 25"/>
          <p:cNvSpPr>
            <a:spLocks noChangeAspect="1" noEditPoints="1"/>
          </p:cNvSpPr>
          <p:nvPr/>
        </p:nvSpPr>
        <p:spPr bwMode="auto">
          <a:xfrm>
            <a:off x="7439350" y="2006296"/>
            <a:ext cx="497157" cy="504000"/>
          </a:xfrm>
          <a:custGeom>
            <a:avLst/>
            <a:gdLst>
              <a:gd name="T0" fmla="*/ 5 w 92"/>
              <a:gd name="T1" fmla="*/ 72 h 93"/>
              <a:gd name="T2" fmla="*/ 4 w 92"/>
              <a:gd name="T3" fmla="*/ 72 h 93"/>
              <a:gd name="T4" fmla="*/ 0 w 92"/>
              <a:gd name="T5" fmla="*/ 73 h 93"/>
              <a:gd name="T6" fmla="*/ 0 w 92"/>
              <a:gd name="T7" fmla="*/ 93 h 93"/>
              <a:gd name="T8" fmla="*/ 20 w 92"/>
              <a:gd name="T9" fmla="*/ 93 h 93"/>
              <a:gd name="T10" fmla="*/ 20 w 92"/>
              <a:gd name="T11" fmla="*/ 89 h 93"/>
              <a:gd name="T12" fmla="*/ 20 w 92"/>
              <a:gd name="T13" fmla="*/ 88 h 93"/>
              <a:gd name="T14" fmla="*/ 15 w 92"/>
              <a:gd name="T15" fmla="*/ 77 h 93"/>
              <a:gd name="T16" fmla="*/ 5 w 92"/>
              <a:gd name="T17" fmla="*/ 72 h 93"/>
              <a:gd name="T18" fmla="*/ 0 w 92"/>
              <a:gd name="T19" fmla="*/ 36 h 93"/>
              <a:gd name="T20" fmla="*/ 0 w 92"/>
              <a:gd name="T21" fmla="*/ 50 h 93"/>
              <a:gd name="T22" fmla="*/ 42 w 92"/>
              <a:gd name="T23" fmla="*/ 93 h 93"/>
              <a:gd name="T24" fmla="*/ 57 w 92"/>
              <a:gd name="T25" fmla="*/ 93 h 93"/>
              <a:gd name="T26" fmla="*/ 39 w 92"/>
              <a:gd name="T27" fmla="*/ 53 h 93"/>
              <a:gd name="T28" fmla="*/ 0 w 92"/>
              <a:gd name="T29" fmla="*/ 36 h 93"/>
              <a:gd name="T30" fmla="*/ 0 w 92"/>
              <a:gd name="T31" fmla="*/ 0 h 93"/>
              <a:gd name="T32" fmla="*/ 0 w 92"/>
              <a:gd name="T33" fmla="*/ 14 h 93"/>
              <a:gd name="T34" fmla="*/ 78 w 92"/>
              <a:gd name="T35" fmla="*/ 93 h 93"/>
              <a:gd name="T36" fmla="*/ 92 w 92"/>
              <a:gd name="T37" fmla="*/ 93 h 93"/>
              <a:gd name="T38" fmla="*/ 65 w 92"/>
              <a:gd name="T39" fmla="*/ 28 h 93"/>
              <a:gd name="T40" fmla="*/ 0 w 92"/>
              <a:gd name="T4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2" h="93">
                <a:moveTo>
                  <a:pt x="5" y="72"/>
                </a:moveTo>
                <a:cubicBezTo>
                  <a:pt x="4" y="72"/>
                  <a:pt x="4" y="72"/>
                  <a:pt x="4" y="72"/>
                </a:cubicBezTo>
                <a:cubicBezTo>
                  <a:pt x="3" y="72"/>
                  <a:pt x="1" y="73"/>
                  <a:pt x="0" y="73"/>
                </a:cubicBezTo>
                <a:cubicBezTo>
                  <a:pt x="0" y="93"/>
                  <a:pt x="0" y="93"/>
                  <a:pt x="0" y="93"/>
                </a:cubicBezTo>
                <a:cubicBezTo>
                  <a:pt x="20" y="93"/>
                  <a:pt x="20" y="93"/>
                  <a:pt x="20" y="93"/>
                </a:cubicBezTo>
                <a:cubicBezTo>
                  <a:pt x="20" y="92"/>
                  <a:pt x="20" y="90"/>
                  <a:pt x="20" y="89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83"/>
                  <a:pt x="18" y="80"/>
                  <a:pt x="15" y="77"/>
                </a:cubicBezTo>
                <a:cubicBezTo>
                  <a:pt x="13" y="74"/>
                  <a:pt x="9" y="73"/>
                  <a:pt x="5" y="72"/>
                </a:cubicBezTo>
                <a:moveTo>
                  <a:pt x="0" y="36"/>
                </a:moveTo>
                <a:cubicBezTo>
                  <a:pt x="0" y="50"/>
                  <a:pt x="0" y="50"/>
                  <a:pt x="0" y="50"/>
                </a:cubicBezTo>
                <a:cubicBezTo>
                  <a:pt x="23" y="51"/>
                  <a:pt x="41" y="70"/>
                  <a:pt x="42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6" y="77"/>
                  <a:pt x="50" y="63"/>
                  <a:pt x="39" y="53"/>
                </a:cubicBezTo>
                <a:cubicBezTo>
                  <a:pt x="29" y="43"/>
                  <a:pt x="15" y="36"/>
                  <a:pt x="0" y="36"/>
                </a:cubicBezTo>
                <a:moveTo>
                  <a:pt x="0" y="0"/>
                </a:moveTo>
                <a:cubicBezTo>
                  <a:pt x="0" y="14"/>
                  <a:pt x="0" y="14"/>
                  <a:pt x="0" y="14"/>
                </a:cubicBezTo>
                <a:cubicBezTo>
                  <a:pt x="43" y="15"/>
                  <a:pt x="77" y="50"/>
                  <a:pt x="78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68"/>
                  <a:pt x="81" y="45"/>
                  <a:pt x="65" y="28"/>
                </a:cubicBezTo>
                <a:cubicBezTo>
                  <a:pt x="48" y="11"/>
                  <a:pt x="25" y="1"/>
                  <a:pt x="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27"/>
          <p:cNvSpPr>
            <a:spLocks noChangeAspect="1" noEditPoints="1"/>
          </p:cNvSpPr>
          <p:nvPr/>
        </p:nvSpPr>
        <p:spPr bwMode="auto">
          <a:xfrm>
            <a:off x="5515853" y="2837281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rgbClr val="F7E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29"/>
          <p:cNvSpPr>
            <a:spLocks noChangeAspect="1" noEditPoints="1"/>
          </p:cNvSpPr>
          <p:nvPr/>
        </p:nvSpPr>
        <p:spPr bwMode="auto">
          <a:xfrm>
            <a:off x="4362040" y="3209523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30"/>
          <p:cNvSpPr>
            <a:spLocks noEditPoints="1"/>
          </p:cNvSpPr>
          <p:nvPr/>
        </p:nvSpPr>
        <p:spPr bwMode="auto">
          <a:xfrm>
            <a:off x="4608513" y="576263"/>
            <a:ext cx="403225" cy="36195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32"/>
          <p:cNvSpPr>
            <a:spLocks noEditPoints="1"/>
          </p:cNvSpPr>
          <p:nvPr/>
        </p:nvSpPr>
        <p:spPr bwMode="auto">
          <a:xfrm>
            <a:off x="4572000" y="552450"/>
            <a:ext cx="477838" cy="401638"/>
          </a:xfrm>
          <a:custGeom>
            <a:avLst/>
            <a:gdLst>
              <a:gd name="T0" fmla="*/ 123 w 301"/>
              <a:gd name="T1" fmla="*/ 198 h 253"/>
              <a:gd name="T2" fmla="*/ 123 w 301"/>
              <a:gd name="T3" fmla="*/ 198 h 253"/>
              <a:gd name="T4" fmla="*/ 128 w 301"/>
              <a:gd name="T5" fmla="*/ 198 h 253"/>
              <a:gd name="T6" fmla="*/ 123 w 301"/>
              <a:gd name="T7" fmla="*/ 198 h 253"/>
              <a:gd name="T8" fmla="*/ 128 w 301"/>
              <a:gd name="T9" fmla="*/ 198 h 253"/>
              <a:gd name="T10" fmla="*/ 128 w 301"/>
              <a:gd name="T11" fmla="*/ 198 h 253"/>
              <a:gd name="T12" fmla="*/ 128 w 301"/>
              <a:gd name="T13" fmla="*/ 193 h 253"/>
              <a:gd name="T14" fmla="*/ 128 w 301"/>
              <a:gd name="T15" fmla="*/ 177 h 253"/>
              <a:gd name="T16" fmla="*/ 147 w 301"/>
              <a:gd name="T17" fmla="*/ 177 h 253"/>
              <a:gd name="T18" fmla="*/ 147 w 301"/>
              <a:gd name="T19" fmla="*/ 193 h 253"/>
              <a:gd name="T20" fmla="*/ 128 w 301"/>
              <a:gd name="T21" fmla="*/ 193 h 253"/>
              <a:gd name="T22" fmla="*/ 156 w 301"/>
              <a:gd name="T23" fmla="*/ 167 h 253"/>
              <a:gd name="T24" fmla="*/ 118 w 301"/>
              <a:gd name="T25" fmla="*/ 167 h 253"/>
              <a:gd name="T26" fmla="*/ 118 w 301"/>
              <a:gd name="T27" fmla="*/ 203 h 253"/>
              <a:gd name="T28" fmla="*/ 123 w 301"/>
              <a:gd name="T29" fmla="*/ 203 h 253"/>
              <a:gd name="T30" fmla="*/ 156 w 301"/>
              <a:gd name="T31" fmla="*/ 203 h 253"/>
              <a:gd name="T32" fmla="*/ 156 w 301"/>
              <a:gd name="T33" fmla="*/ 167 h 253"/>
              <a:gd name="T34" fmla="*/ 90 w 301"/>
              <a:gd name="T35" fmla="*/ 115 h 253"/>
              <a:gd name="T36" fmla="*/ 152 w 301"/>
              <a:gd name="T37" fmla="*/ 53 h 253"/>
              <a:gd name="T38" fmla="*/ 213 w 301"/>
              <a:gd name="T39" fmla="*/ 115 h 253"/>
              <a:gd name="T40" fmla="*/ 90 w 301"/>
              <a:gd name="T41" fmla="*/ 115 h 253"/>
              <a:gd name="T42" fmla="*/ 152 w 301"/>
              <a:gd name="T43" fmla="*/ 41 h 253"/>
              <a:gd name="T44" fmla="*/ 66 w 301"/>
              <a:gd name="T45" fmla="*/ 124 h 253"/>
              <a:gd name="T46" fmla="*/ 78 w 301"/>
              <a:gd name="T47" fmla="*/ 124 h 253"/>
              <a:gd name="T48" fmla="*/ 235 w 301"/>
              <a:gd name="T49" fmla="*/ 124 h 253"/>
              <a:gd name="T50" fmla="*/ 152 w 301"/>
              <a:gd name="T51" fmla="*/ 41 h 253"/>
              <a:gd name="T52" fmla="*/ 152 w 301"/>
              <a:gd name="T53" fmla="*/ 0 h 253"/>
              <a:gd name="T54" fmla="*/ 137 w 301"/>
              <a:gd name="T55" fmla="*/ 15 h 253"/>
              <a:gd name="T56" fmla="*/ 31 w 301"/>
              <a:gd name="T57" fmla="*/ 122 h 253"/>
              <a:gd name="T58" fmla="*/ 0 w 301"/>
              <a:gd name="T59" fmla="*/ 153 h 253"/>
              <a:gd name="T60" fmla="*/ 66 w 301"/>
              <a:gd name="T61" fmla="*/ 153 h 253"/>
              <a:gd name="T62" fmla="*/ 66 w 301"/>
              <a:gd name="T63" fmla="*/ 253 h 253"/>
              <a:gd name="T64" fmla="*/ 102 w 301"/>
              <a:gd name="T65" fmla="*/ 253 h 253"/>
              <a:gd name="T66" fmla="*/ 102 w 301"/>
              <a:gd name="T67" fmla="*/ 153 h 253"/>
              <a:gd name="T68" fmla="*/ 194 w 301"/>
              <a:gd name="T69" fmla="*/ 153 h 253"/>
              <a:gd name="T70" fmla="*/ 194 w 301"/>
              <a:gd name="T71" fmla="*/ 253 h 253"/>
              <a:gd name="T72" fmla="*/ 230 w 301"/>
              <a:gd name="T73" fmla="*/ 253 h 253"/>
              <a:gd name="T74" fmla="*/ 230 w 301"/>
              <a:gd name="T75" fmla="*/ 153 h 253"/>
              <a:gd name="T76" fmla="*/ 301 w 301"/>
              <a:gd name="T77" fmla="*/ 153 h 253"/>
              <a:gd name="T78" fmla="*/ 270 w 301"/>
              <a:gd name="T79" fmla="*/ 122 h 253"/>
              <a:gd name="T80" fmla="*/ 265 w 301"/>
              <a:gd name="T81" fmla="*/ 124 h 253"/>
              <a:gd name="T82" fmla="*/ 263 w 301"/>
              <a:gd name="T83" fmla="*/ 127 h 253"/>
              <a:gd name="T84" fmla="*/ 277 w 301"/>
              <a:gd name="T85" fmla="*/ 143 h 253"/>
              <a:gd name="T86" fmla="*/ 220 w 301"/>
              <a:gd name="T87" fmla="*/ 143 h 253"/>
              <a:gd name="T88" fmla="*/ 220 w 301"/>
              <a:gd name="T89" fmla="*/ 243 h 253"/>
              <a:gd name="T90" fmla="*/ 204 w 301"/>
              <a:gd name="T91" fmla="*/ 243 h 253"/>
              <a:gd name="T92" fmla="*/ 204 w 301"/>
              <a:gd name="T93" fmla="*/ 143 h 253"/>
              <a:gd name="T94" fmla="*/ 92 w 301"/>
              <a:gd name="T95" fmla="*/ 143 h 253"/>
              <a:gd name="T96" fmla="*/ 92 w 301"/>
              <a:gd name="T97" fmla="*/ 243 h 253"/>
              <a:gd name="T98" fmla="*/ 76 w 301"/>
              <a:gd name="T99" fmla="*/ 243 h 253"/>
              <a:gd name="T100" fmla="*/ 76 w 301"/>
              <a:gd name="T101" fmla="*/ 143 h 253"/>
              <a:gd name="T102" fmla="*/ 23 w 301"/>
              <a:gd name="T103" fmla="*/ 143 h 253"/>
              <a:gd name="T104" fmla="*/ 38 w 301"/>
              <a:gd name="T105" fmla="*/ 127 h 253"/>
              <a:gd name="T106" fmla="*/ 144 w 301"/>
              <a:gd name="T107" fmla="*/ 22 h 253"/>
              <a:gd name="T108" fmla="*/ 152 w 301"/>
              <a:gd name="T109" fmla="*/ 15 h 253"/>
              <a:gd name="T110" fmla="*/ 156 w 301"/>
              <a:gd name="T111" fmla="*/ 22 h 253"/>
              <a:gd name="T112" fmla="*/ 263 w 301"/>
              <a:gd name="T113" fmla="*/ 127 h 253"/>
              <a:gd name="T114" fmla="*/ 265 w 301"/>
              <a:gd name="T115" fmla="*/ 124 h 253"/>
              <a:gd name="T116" fmla="*/ 270 w 301"/>
              <a:gd name="T117" fmla="*/ 122 h 253"/>
              <a:gd name="T118" fmla="*/ 163 w 301"/>
              <a:gd name="T119" fmla="*/ 15 h 253"/>
              <a:gd name="T120" fmla="*/ 152 w 301"/>
              <a:gd name="T12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1" h="253">
                <a:moveTo>
                  <a:pt x="123" y="198"/>
                </a:moveTo>
                <a:lnTo>
                  <a:pt x="123" y="198"/>
                </a:lnTo>
                <a:lnTo>
                  <a:pt x="128" y="198"/>
                </a:lnTo>
                <a:lnTo>
                  <a:pt x="123" y="198"/>
                </a:lnTo>
                <a:moveTo>
                  <a:pt x="128" y="198"/>
                </a:moveTo>
                <a:lnTo>
                  <a:pt x="128" y="198"/>
                </a:lnTo>
                <a:moveTo>
                  <a:pt x="128" y="193"/>
                </a:moveTo>
                <a:lnTo>
                  <a:pt x="128" y="177"/>
                </a:lnTo>
                <a:lnTo>
                  <a:pt x="147" y="177"/>
                </a:lnTo>
                <a:lnTo>
                  <a:pt x="147" y="193"/>
                </a:lnTo>
                <a:lnTo>
                  <a:pt x="128" y="193"/>
                </a:lnTo>
                <a:moveTo>
                  <a:pt x="156" y="167"/>
                </a:moveTo>
                <a:lnTo>
                  <a:pt x="118" y="167"/>
                </a:lnTo>
                <a:lnTo>
                  <a:pt x="118" y="203"/>
                </a:lnTo>
                <a:lnTo>
                  <a:pt x="123" y="203"/>
                </a:lnTo>
                <a:lnTo>
                  <a:pt x="156" y="203"/>
                </a:lnTo>
                <a:lnTo>
                  <a:pt x="156" y="167"/>
                </a:lnTo>
                <a:moveTo>
                  <a:pt x="90" y="115"/>
                </a:moveTo>
                <a:lnTo>
                  <a:pt x="152" y="53"/>
                </a:lnTo>
                <a:lnTo>
                  <a:pt x="213" y="115"/>
                </a:lnTo>
                <a:lnTo>
                  <a:pt x="90" y="115"/>
                </a:lnTo>
                <a:moveTo>
                  <a:pt x="152" y="41"/>
                </a:moveTo>
                <a:lnTo>
                  <a:pt x="66" y="124"/>
                </a:lnTo>
                <a:lnTo>
                  <a:pt x="78" y="124"/>
                </a:lnTo>
                <a:lnTo>
                  <a:pt x="235" y="124"/>
                </a:lnTo>
                <a:lnTo>
                  <a:pt x="152" y="41"/>
                </a:lnTo>
                <a:moveTo>
                  <a:pt x="152" y="0"/>
                </a:moveTo>
                <a:lnTo>
                  <a:pt x="137" y="15"/>
                </a:lnTo>
                <a:lnTo>
                  <a:pt x="31" y="122"/>
                </a:lnTo>
                <a:lnTo>
                  <a:pt x="0" y="153"/>
                </a:lnTo>
                <a:lnTo>
                  <a:pt x="66" y="153"/>
                </a:lnTo>
                <a:lnTo>
                  <a:pt x="66" y="253"/>
                </a:lnTo>
                <a:lnTo>
                  <a:pt x="102" y="253"/>
                </a:lnTo>
                <a:lnTo>
                  <a:pt x="102" y="153"/>
                </a:lnTo>
                <a:lnTo>
                  <a:pt x="194" y="153"/>
                </a:lnTo>
                <a:lnTo>
                  <a:pt x="194" y="253"/>
                </a:lnTo>
                <a:lnTo>
                  <a:pt x="230" y="253"/>
                </a:lnTo>
                <a:lnTo>
                  <a:pt x="230" y="153"/>
                </a:lnTo>
                <a:lnTo>
                  <a:pt x="301" y="153"/>
                </a:lnTo>
                <a:lnTo>
                  <a:pt x="270" y="122"/>
                </a:lnTo>
                <a:lnTo>
                  <a:pt x="265" y="124"/>
                </a:lnTo>
                <a:lnTo>
                  <a:pt x="263" y="127"/>
                </a:lnTo>
                <a:lnTo>
                  <a:pt x="277" y="143"/>
                </a:lnTo>
                <a:lnTo>
                  <a:pt x="220" y="143"/>
                </a:lnTo>
                <a:lnTo>
                  <a:pt x="220" y="243"/>
                </a:lnTo>
                <a:lnTo>
                  <a:pt x="204" y="243"/>
                </a:lnTo>
                <a:lnTo>
                  <a:pt x="204" y="143"/>
                </a:lnTo>
                <a:lnTo>
                  <a:pt x="92" y="143"/>
                </a:lnTo>
                <a:lnTo>
                  <a:pt x="92" y="243"/>
                </a:lnTo>
                <a:lnTo>
                  <a:pt x="76" y="243"/>
                </a:lnTo>
                <a:lnTo>
                  <a:pt x="76" y="143"/>
                </a:lnTo>
                <a:lnTo>
                  <a:pt x="23" y="143"/>
                </a:lnTo>
                <a:lnTo>
                  <a:pt x="38" y="127"/>
                </a:lnTo>
                <a:lnTo>
                  <a:pt x="144" y="22"/>
                </a:lnTo>
                <a:lnTo>
                  <a:pt x="152" y="15"/>
                </a:lnTo>
                <a:lnTo>
                  <a:pt x="156" y="22"/>
                </a:lnTo>
                <a:lnTo>
                  <a:pt x="263" y="127"/>
                </a:lnTo>
                <a:lnTo>
                  <a:pt x="265" y="124"/>
                </a:lnTo>
                <a:lnTo>
                  <a:pt x="270" y="122"/>
                </a:lnTo>
                <a:lnTo>
                  <a:pt x="163" y="15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33"/>
          <p:cNvSpPr>
            <a:spLocks noEditPoints="1"/>
          </p:cNvSpPr>
          <p:nvPr/>
        </p:nvSpPr>
        <p:spPr bwMode="auto">
          <a:xfrm>
            <a:off x="6387147" y="2369735"/>
            <a:ext cx="612000" cy="540000"/>
          </a:xfrm>
          <a:custGeom>
            <a:avLst/>
            <a:gdLst>
              <a:gd name="T0" fmla="*/ 245 w 245"/>
              <a:gd name="T1" fmla="*/ 179 h 186"/>
              <a:gd name="T2" fmla="*/ 0 w 245"/>
              <a:gd name="T3" fmla="*/ 179 h 186"/>
              <a:gd name="T4" fmla="*/ 0 w 245"/>
              <a:gd name="T5" fmla="*/ 186 h 186"/>
              <a:gd name="T6" fmla="*/ 245 w 245"/>
              <a:gd name="T7" fmla="*/ 186 h 186"/>
              <a:gd name="T8" fmla="*/ 245 w 245"/>
              <a:gd name="T9" fmla="*/ 179 h 186"/>
              <a:gd name="T10" fmla="*/ 15 w 245"/>
              <a:gd name="T11" fmla="*/ 93 h 186"/>
              <a:gd name="T12" fmla="*/ 15 w 245"/>
              <a:gd name="T13" fmla="*/ 160 h 186"/>
              <a:gd name="T14" fmla="*/ 69 w 245"/>
              <a:gd name="T15" fmla="*/ 160 h 186"/>
              <a:gd name="T16" fmla="*/ 69 w 245"/>
              <a:gd name="T17" fmla="*/ 93 h 186"/>
              <a:gd name="T18" fmla="*/ 15 w 245"/>
              <a:gd name="T19" fmla="*/ 93 h 186"/>
              <a:gd name="T20" fmla="*/ 150 w 245"/>
              <a:gd name="T21" fmla="*/ 60 h 186"/>
              <a:gd name="T22" fmla="*/ 98 w 245"/>
              <a:gd name="T23" fmla="*/ 60 h 186"/>
              <a:gd name="T24" fmla="*/ 98 w 245"/>
              <a:gd name="T25" fmla="*/ 160 h 186"/>
              <a:gd name="T26" fmla="*/ 150 w 245"/>
              <a:gd name="T27" fmla="*/ 160 h 186"/>
              <a:gd name="T28" fmla="*/ 150 w 245"/>
              <a:gd name="T29" fmla="*/ 60 h 186"/>
              <a:gd name="T30" fmla="*/ 231 w 245"/>
              <a:gd name="T31" fmla="*/ 0 h 186"/>
              <a:gd name="T32" fmla="*/ 176 w 245"/>
              <a:gd name="T33" fmla="*/ 0 h 186"/>
              <a:gd name="T34" fmla="*/ 176 w 245"/>
              <a:gd name="T35" fmla="*/ 160 h 186"/>
              <a:gd name="T36" fmla="*/ 231 w 245"/>
              <a:gd name="T37" fmla="*/ 160 h 186"/>
              <a:gd name="T38" fmla="*/ 231 w 245"/>
              <a:gd name="T39" fmla="*/ 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45" h="186">
                <a:moveTo>
                  <a:pt x="245" y="179"/>
                </a:moveTo>
                <a:lnTo>
                  <a:pt x="0" y="179"/>
                </a:lnTo>
                <a:lnTo>
                  <a:pt x="0" y="186"/>
                </a:lnTo>
                <a:lnTo>
                  <a:pt x="245" y="186"/>
                </a:lnTo>
                <a:lnTo>
                  <a:pt x="245" y="179"/>
                </a:lnTo>
                <a:close/>
                <a:moveTo>
                  <a:pt x="15" y="93"/>
                </a:moveTo>
                <a:lnTo>
                  <a:pt x="15" y="160"/>
                </a:lnTo>
                <a:lnTo>
                  <a:pt x="69" y="160"/>
                </a:lnTo>
                <a:lnTo>
                  <a:pt x="69" y="93"/>
                </a:lnTo>
                <a:lnTo>
                  <a:pt x="15" y="93"/>
                </a:lnTo>
                <a:close/>
                <a:moveTo>
                  <a:pt x="150" y="60"/>
                </a:moveTo>
                <a:lnTo>
                  <a:pt x="98" y="60"/>
                </a:lnTo>
                <a:lnTo>
                  <a:pt x="98" y="160"/>
                </a:lnTo>
                <a:lnTo>
                  <a:pt x="150" y="160"/>
                </a:lnTo>
                <a:lnTo>
                  <a:pt x="150" y="60"/>
                </a:lnTo>
                <a:close/>
                <a:moveTo>
                  <a:pt x="231" y="0"/>
                </a:moveTo>
                <a:lnTo>
                  <a:pt x="176" y="0"/>
                </a:lnTo>
                <a:lnTo>
                  <a:pt x="176" y="160"/>
                </a:lnTo>
                <a:lnTo>
                  <a:pt x="231" y="160"/>
                </a:lnTo>
                <a:lnTo>
                  <a:pt x="2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36"/>
          <p:cNvSpPr>
            <a:spLocks noEditPoints="1"/>
          </p:cNvSpPr>
          <p:nvPr/>
        </p:nvSpPr>
        <p:spPr bwMode="auto">
          <a:xfrm>
            <a:off x="6180138" y="1588"/>
            <a:ext cx="417513" cy="325438"/>
          </a:xfrm>
          <a:custGeom>
            <a:avLst/>
            <a:gdLst>
              <a:gd name="T0" fmla="*/ 9 w 263"/>
              <a:gd name="T1" fmla="*/ 188 h 205"/>
              <a:gd name="T2" fmla="*/ 254 w 263"/>
              <a:gd name="T3" fmla="*/ 188 h 205"/>
              <a:gd name="T4" fmla="*/ 254 w 263"/>
              <a:gd name="T5" fmla="*/ 195 h 205"/>
              <a:gd name="T6" fmla="*/ 9 w 263"/>
              <a:gd name="T7" fmla="*/ 195 h 205"/>
              <a:gd name="T8" fmla="*/ 9 w 263"/>
              <a:gd name="T9" fmla="*/ 188 h 205"/>
              <a:gd name="T10" fmla="*/ 24 w 263"/>
              <a:gd name="T11" fmla="*/ 169 h 205"/>
              <a:gd name="T12" fmla="*/ 24 w 263"/>
              <a:gd name="T13" fmla="*/ 102 h 205"/>
              <a:gd name="T14" fmla="*/ 78 w 263"/>
              <a:gd name="T15" fmla="*/ 102 h 205"/>
              <a:gd name="T16" fmla="*/ 78 w 263"/>
              <a:gd name="T17" fmla="*/ 169 h 205"/>
              <a:gd name="T18" fmla="*/ 24 w 263"/>
              <a:gd name="T19" fmla="*/ 169 h 205"/>
              <a:gd name="T20" fmla="*/ 78 w 263"/>
              <a:gd name="T21" fmla="*/ 97 h 205"/>
              <a:gd name="T22" fmla="*/ 83 w 263"/>
              <a:gd name="T23" fmla="*/ 97 h 205"/>
              <a:gd name="T24" fmla="*/ 78 w 263"/>
              <a:gd name="T25" fmla="*/ 97 h 205"/>
              <a:gd name="T26" fmla="*/ 107 w 263"/>
              <a:gd name="T27" fmla="*/ 169 h 205"/>
              <a:gd name="T28" fmla="*/ 107 w 263"/>
              <a:gd name="T29" fmla="*/ 69 h 205"/>
              <a:gd name="T30" fmla="*/ 159 w 263"/>
              <a:gd name="T31" fmla="*/ 69 h 205"/>
              <a:gd name="T32" fmla="*/ 159 w 263"/>
              <a:gd name="T33" fmla="*/ 169 h 205"/>
              <a:gd name="T34" fmla="*/ 107 w 263"/>
              <a:gd name="T35" fmla="*/ 169 h 205"/>
              <a:gd name="T36" fmla="*/ 159 w 263"/>
              <a:gd name="T37" fmla="*/ 64 h 205"/>
              <a:gd name="T38" fmla="*/ 164 w 263"/>
              <a:gd name="T39" fmla="*/ 64 h 205"/>
              <a:gd name="T40" fmla="*/ 159 w 263"/>
              <a:gd name="T41" fmla="*/ 64 h 205"/>
              <a:gd name="T42" fmla="*/ 185 w 263"/>
              <a:gd name="T43" fmla="*/ 169 h 205"/>
              <a:gd name="T44" fmla="*/ 185 w 263"/>
              <a:gd name="T45" fmla="*/ 9 h 205"/>
              <a:gd name="T46" fmla="*/ 240 w 263"/>
              <a:gd name="T47" fmla="*/ 9 h 205"/>
              <a:gd name="T48" fmla="*/ 240 w 263"/>
              <a:gd name="T49" fmla="*/ 169 h 205"/>
              <a:gd name="T50" fmla="*/ 185 w 263"/>
              <a:gd name="T51" fmla="*/ 169 h 205"/>
              <a:gd name="T52" fmla="*/ 240 w 263"/>
              <a:gd name="T53" fmla="*/ 4 h 205"/>
              <a:gd name="T54" fmla="*/ 244 w 263"/>
              <a:gd name="T55" fmla="*/ 4 h 205"/>
              <a:gd name="T56" fmla="*/ 240 w 263"/>
              <a:gd name="T57" fmla="*/ 4 h 205"/>
              <a:gd name="T58" fmla="*/ 249 w 263"/>
              <a:gd name="T59" fmla="*/ 0 h 205"/>
              <a:gd name="T60" fmla="*/ 244 w 263"/>
              <a:gd name="T61" fmla="*/ 0 h 205"/>
              <a:gd name="T62" fmla="*/ 176 w 263"/>
              <a:gd name="T63" fmla="*/ 0 h 205"/>
              <a:gd name="T64" fmla="*/ 176 w 263"/>
              <a:gd name="T65" fmla="*/ 178 h 205"/>
              <a:gd name="T66" fmla="*/ 168 w 263"/>
              <a:gd name="T67" fmla="*/ 178 h 205"/>
              <a:gd name="T68" fmla="*/ 168 w 263"/>
              <a:gd name="T69" fmla="*/ 59 h 205"/>
              <a:gd name="T70" fmla="*/ 164 w 263"/>
              <a:gd name="T71" fmla="*/ 59 h 205"/>
              <a:gd name="T72" fmla="*/ 97 w 263"/>
              <a:gd name="T73" fmla="*/ 59 h 205"/>
              <a:gd name="T74" fmla="*/ 97 w 263"/>
              <a:gd name="T75" fmla="*/ 178 h 205"/>
              <a:gd name="T76" fmla="*/ 88 w 263"/>
              <a:gd name="T77" fmla="*/ 178 h 205"/>
              <a:gd name="T78" fmla="*/ 88 w 263"/>
              <a:gd name="T79" fmla="*/ 93 h 205"/>
              <a:gd name="T80" fmla="*/ 83 w 263"/>
              <a:gd name="T81" fmla="*/ 93 h 205"/>
              <a:gd name="T82" fmla="*/ 14 w 263"/>
              <a:gd name="T83" fmla="*/ 93 h 205"/>
              <a:gd name="T84" fmla="*/ 14 w 263"/>
              <a:gd name="T85" fmla="*/ 178 h 205"/>
              <a:gd name="T86" fmla="*/ 0 w 263"/>
              <a:gd name="T87" fmla="*/ 178 h 205"/>
              <a:gd name="T88" fmla="*/ 0 w 263"/>
              <a:gd name="T89" fmla="*/ 183 h 205"/>
              <a:gd name="T90" fmla="*/ 5 w 263"/>
              <a:gd name="T91" fmla="*/ 183 h 205"/>
              <a:gd name="T92" fmla="*/ 0 w 263"/>
              <a:gd name="T93" fmla="*/ 183 h 205"/>
              <a:gd name="T94" fmla="*/ 0 w 263"/>
              <a:gd name="T95" fmla="*/ 205 h 205"/>
              <a:gd name="T96" fmla="*/ 263 w 263"/>
              <a:gd name="T97" fmla="*/ 205 h 205"/>
              <a:gd name="T98" fmla="*/ 263 w 263"/>
              <a:gd name="T99" fmla="*/ 178 h 205"/>
              <a:gd name="T100" fmla="*/ 249 w 263"/>
              <a:gd name="T101" fmla="*/ 178 h 205"/>
              <a:gd name="T102" fmla="*/ 249 w 263"/>
              <a:gd name="T103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3" h="205">
                <a:moveTo>
                  <a:pt x="9" y="188"/>
                </a:moveTo>
                <a:lnTo>
                  <a:pt x="254" y="188"/>
                </a:lnTo>
                <a:lnTo>
                  <a:pt x="254" y="195"/>
                </a:lnTo>
                <a:lnTo>
                  <a:pt x="9" y="195"/>
                </a:lnTo>
                <a:lnTo>
                  <a:pt x="9" y="188"/>
                </a:lnTo>
                <a:moveTo>
                  <a:pt x="24" y="169"/>
                </a:moveTo>
                <a:lnTo>
                  <a:pt x="24" y="102"/>
                </a:lnTo>
                <a:lnTo>
                  <a:pt x="78" y="102"/>
                </a:lnTo>
                <a:lnTo>
                  <a:pt x="78" y="169"/>
                </a:lnTo>
                <a:lnTo>
                  <a:pt x="24" y="169"/>
                </a:lnTo>
                <a:moveTo>
                  <a:pt x="78" y="97"/>
                </a:moveTo>
                <a:lnTo>
                  <a:pt x="83" y="97"/>
                </a:lnTo>
                <a:lnTo>
                  <a:pt x="78" y="97"/>
                </a:lnTo>
                <a:moveTo>
                  <a:pt x="107" y="169"/>
                </a:moveTo>
                <a:lnTo>
                  <a:pt x="107" y="69"/>
                </a:lnTo>
                <a:lnTo>
                  <a:pt x="159" y="69"/>
                </a:lnTo>
                <a:lnTo>
                  <a:pt x="159" y="169"/>
                </a:lnTo>
                <a:lnTo>
                  <a:pt x="107" y="169"/>
                </a:lnTo>
                <a:moveTo>
                  <a:pt x="159" y="64"/>
                </a:moveTo>
                <a:lnTo>
                  <a:pt x="164" y="64"/>
                </a:lnTo>
                <a:lnTo>
                  <a:pt x="159" y="64"/>
                </a:lnTo>
                <a:moveTo>
                  <a:pt x="185" y="169"/>
                </a:moveTo>
                <a:lnTo>
                  <a:pt x="185" y="9"/>
                </a:lnTo>
                <a:lnTo>
                  <a:pt x="240" y="9"/>
                </a:lnTo>
                <a:lnTo>
                  <a:pt x="240" y="169"/>
                </a:lnTo>
                <a:lnTo>
                  <a:pt x="185" y="169"/>
                </a:lnTo>
                <a:moveTo>
                  <a:pt x="240" y="4"/>
                </a:moveTo>
                <a:lnTo>
                  <a:pt x="244" y="4"/>
                </a:lnTo>
                <a:lnTo>
                  <a:pt x="240" y="4"/>
                </a:lnTo>
                <a:moveTo>
                  <a:pt x="249" y="0"/>
                </a:moveTo>
                <a:lnTo>
                  <a:pt x="244" y="0"/>
                </a:lnTo>
                <a:lnTo>
                  <a:pt x="176" y="0"/>
                </a:lnTo>
                <a:lnTo>
                  <a:pt x="176" y="178"/>
                </a:lnTo>
                <a:lnTo>
                  <a:pt x="168" y="178"/>
                </a:lnTo>
                <a:lnTo>
                  <a:pt x="168" y="59"/>
                </a:lnTo>
                <a:lnTo>
                  <a:pt x="164" y="59"/>
                </a:lnTo>
                <a:lnTo>
                  <a:pt x="97" y="59"/>
                </a:lnTo>
                <a:lnTo>
                  <a:pt x="97" y="178"/>
                </a:lnTo>
                <a:lnTo>
                  <a:pt x="88" y="178"/>
                </a:lnTo>
                <a:lnTo>
                  <a:pt x="88" y="93"/>
                </a:lnTo>
                <a:lnTo>
                  <a:pt x="83" y="93"/>
                </a:lnTo>
                <a:lnTo>
                  <a:pt x="14" y="93"/>
                </a:lnTo>
                <a:lnTo>
                  <a:pt x="14" y="178"/>
                </a:lnTo>
                <a:lnTo>
                  <a:pt x="0" y="178"/>
                </a:lnTo>
                <a:lnTo>
                  <a:pt x="0" y="183"/>
                </a:lnTo>
                <a:lnTo>
                  <a:pt x="5" y="183"/>
                </a:lnTo>
                <a:lnTo>
                  <a:pt x="0" y="183"/>
                </a:lnTo>
                <a:lnTo>
                  <a:pt x="0" y="205"/>
                </a:lnTo>
                <a:lnTo>
                  <a:pt x="263" y="205"/>
                </a:lnTo>
                <a:lnTo>
                  <a:pt x="263" y="178"/>
                </a:lnTo>
                <a:lnTo>
                  <a:pt x="249" y="178"/>
                </a:lnTo>
                <a:lnTo>
                  <a:pt x="2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递进关系图表</a:t>
            </a:r>
          </a:p>
        </p:txBody>
      </p:sp>
    </p:spTree>
    <p:extLst>
      <p:ext uri="{BB962C8B-B14F-4D97-AF65-F5344CB8AC3E}">
        <p14:creationId xmlns:p14="http://schemas.microsoft.com/office/powerpoint/2010/main" val="32271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>
            <a:spLocks noChangeAspect="1"/>
          </p:cNvSpPr>
          <p:nvPr/>
        </p:nvSpPr>
        <p:spPr>
          <a:xfrm>
            <a:off x="4170000" y="1985353"/>
            <a:ext cx="3852000" cy="38520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01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flipV="1">
            <a:off x="4562255" y="4790927"/>
            <a:ext cx="3030401" cy="879261"/>
          </a:xfrm>
          <a:custGeom>
            <a:avLst/>
            <a:gdLst>
              <a:gd name="connsiteX0" fmla="*/ 1302789 w 2605578"/>
              <a:gd name="connsiteY0" fmla="*/ 0 h 756000"/>
              <a:gd name="connsiteX1" fmla="*/ 2548763 w 2605578"/>
              <a:gd name="connsiteY1" fmla="*/ 662479 h 756000"/>
              <a:gd name="connsiteX2" fmla="*/ 2605578 w 2605578"/>
              <a:gd name="connsiteY2" fmla="*/ 756000 h 756000"/>
              <a:gd name="connsiteX3" fmla="*/ 0 w 2605578"/>
              <a:gd name="connsiteY3" fmla="*/ 756000 h 756000"/>
              <a:gd name="connsiteX4" fmla="*/ 56815 w 2605578"/>
              <a:gd name="connsiteY4" fmla="*/ 662479 h 756000"/>
              <a:gd name="connsiteX5" fmla="*/ 1302789 w 2605578"/>
              <a:gd name="connsiteY5" fmla="*/ 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578" h="756000">
                <a:moveTo>
                  <a:pt x="1302789" y="0"/>
                </a:moveTo>
                <a:cubicBezTo>
                  <a:pt x="1821451" y="0"/>
                  <a:pt x="2278736" y="262787"/>
                  <a:pt x="2548763" y="662479"/>
                </a:cubicBezTo>
                <a:lnTo>
                  <a:pt x="2605578" y="756000"/>
                </a:lnTo>
                <a:lnTo>
                  <a:pt x="0" y="756000"/>
                </a:lnTo>
                <a:lnTo>
                  <a:pt x="56815" y="662479"/>
                </a:lnTo>
                <a:cubicBezTo>
                  <a:pt x="326842" y="262787"/>
                  <a:pt x="784127" y="0"/>
                  <a:pt x="130278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V="1">
            <a:off x="4329874" y="3911040"/>
            <a:ext cx="3495162" cy="879261"/>
          </a:xfrm>
          <a:custGeom>
            <a:avLst/>
            <a:gdLst>
              <a:gd name="connsiteX0" fmla="*/ 203614 w 3005186"/>
              <a:gd name="connsiteY0" fmla="*/ 0 h 756000"/>
              <a:gd name="connsiteX1" fmla="*/ 2801572 w 3005186"/>
              <a:gd name="connsiteY1" fmla="*/ 0 h 756000"/>
              <a:gd name="connsiteX2" fmla="*/ 2823831 w 3005186"/>
              <a:gd name="connsiteY2" fmla="*/ 36639 h 756000"/>
              <a:gd name="connsiteX3" fmla="*/ 3005186 w 3005186"/>
              <a:gd name="connsiteY3" fmla="*/ 752864 h 756000"/>
              <a:gd name="connsiteX4" fmla="*/ 3005028 w 3005186"/>
              <a:gd name="connsiteY4" fmla="*/ 756000 h 756000"/>
              <a:gd name="connsiteX5" fmla="*/ 158 w 3005186"/>
              <a:gd name="connsiteY5" fmla="*/ 756000 h 756000"/>
              <a:gd name="connsiteX6" fmla="*/ 0 w 3005186"/>
              <a:gd name="connsiteY6" fmla="*/ 752864 h 756000"/>
              <a:gd name="connsiteX7" fmla="*/ 181355 w 3005186"/>
              <a:gd name="connsiteY7" fmla="*/ 36639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186" h="756000">
                <a:moveTo>
                  <a:pt x="203614" y="0"/>
                </a:moveTo>
                <a:lnTo>
                  <a:pt x="2801572" y="0"/>
                </a:lnTo>
                <a:lnTo>
                  <a:pt x="2823831" y="36639"/>
                </a:lnTo>
                <a:cubicBezTo>
                  <a:pt x="2939489" y="249546"/>
                  <a:pt x="3005186" y="493533"/>
                  <a:pt x="3005186" y="752864"/>
                </a:cubicBezTo>
                <a:lnTo>
                  <a:pt x="3005028" y="756000"/>
                </a:lnTo>
                <a:lnTo>
                  <a:pt x="158" y="756000"/>
                </a:lnTo>
                <a:lnTo>
                  <a:pt x="0" y="752864"/>
                </a:lnTo>
                <a:cubicBezTo>
                  <a:pt x="0" y="493533"/>
                  <a:pt x="65697" y="249546"/>
                  <a:pt x="181355" y="366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4329874" y="3031780"/>
            <a:ext cx="3495162" cy="879261"/>
          </a:xfrm>
          <a:custGeom>
            <a:avLst/>
            <a:gdLst>
              <a:gd name="connsiteX0" fmla="*/ 203614 w 3005186"/>
              <a:gd name="connsiteY0" fmla="*/ 0 h 756000"/>
              <a:gd name="connsiteX1" fmla="*/ 2801572 w 3005186"/>
              <a:gd name="connsiteY1" fmla="*/ 0 h 756000"/>
              <a:gd name="connsiteX2" fmla="*/ 2823831 w 3005186"/>
              <a:gd name="connsiteY2" fmla="*/ 36639 h 756000"/>
              <a:gd name="connsiteX3" fmla="*/ 3005186 w 3005186"/>
              <a:gd name="connsiteY3" fmla="*/ 752864 h 756000"/>
              <a:gd name="connsiteX4" fmla="*/ 3005028 w 3005186"/>
              <a:gd name="connsiteY4" fmla="*/ 756000 h 756000"/>
              <a:gd name="connsiteX5" fmla="*/ 158 w 3005186"/>
              <a:gd name="connsiteY5" fmla="*/ 756000 h 756000"/>
              <a:gd name="connsiteX6" fmla="*/ 0 w 3005186"/>
              <a:gd name="connsiteY6" fmla="*/ 752864 h 756000"/>
              <a:gd name="connsiteX7" fmla="*/ 181355 w 3005186"/>
              <a:gd name="connsiteY7" fmla="*/ 36639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5186" h="756000">
                <a:moveTo>
                  <a:pt x="203614" y="0"/>
                </a:moveTo>
                <a:lnTo>
                  <a:pt x="2801572" y="0"/>
                </a:lnTo>
                <a:lnTo>
                  <a:pt x="2823831" y="36639"/>
                </a:lnTo>
                <a:cubicBezTo>
                  <a:pt x="2939489" y="249546"/>
                  <a:pt x="3005186" y="493533"/>
                  <a:pt x="3005186" y="752864"/>
                </a:cubicBezTo>
                <a:lnTo>
                  <a:pt x="3005028" y="756000"/>
                </a:lnTo>
                <a:lnTo>
                  <a:pt x="158" y="756000"/>
                </a:lnTo>
                <a:lnTo>
                  <a:pt x="0" y="752864"/>
                </a:lnTo>
                <a:cubicBezTo>
                  <a:pt x="0" y="493533"/>
                  <a:pt x="65697" y="249546"/>
                  <a:pt x="181355" y="366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4562255" y="2152519"/>
            <a:ext cx="3030401" cy="879261"/>
          </a:xfrm>
          <a:custGeom>
            <a:avLst/>
            <a:gdLst>
              <a:gd name="connsiteX0" fmla="*/ 1302789 w 2605578"/>
              <a:gd name="connsiteY0" fmla="*/ 0 h 756000"/>
              <a:gd name="connsiteX1" fmla="*/ 2548763 w 2605578"/>
              <a:gd name="connsiteY1" fmla="*/ 662479 h 756000"/>
              <a:gd name="connsiteX2" fmla="*/ 2605578 w 2605578"/>
              <a:gd name="connsiteY2" fmla="*/ 756000 h 756000"/>
              <a:gd name="connsiteX3" fmla="*/ 0 w 2605578"/>
              <a:gd name="connsiteY3" fmla="*/ 756000 h 756000"/>
              <a:gd name="connsiteX4" fmla="*/ 56815 w 2605578"/>
              <a:gd name="connsiteY4" fmla="*/ 662479 h 756000"/>
              <a:gd name="connsiteX5" fmla="*/ 1302789 w 2605578"/>
              <a:gd name="connsiteY5" fmla="*/ 0 h 75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578" h="756000">
                <a:moveTo>
                  <a:pt x="1302789" y="0"/>
                </a:moveTo>
                <a:cubicBezTo>
                  <a:pt x="1821451" y="0"/>
                  <a:pt x="2278736" y="262787"/>
                  <a:pt x="2548763" y="662479"/>
                </a:cubicBezTo>
                <a:lnTo>
                  <a:pt x="2605578" y="756000"/>
                </a:lnTo>
                <a:lnTo>
                  <a:pt x="0" y="756000"/>
                </a:lnTo>
                <a:lnTo>
                  <a:pt x="56815" y="662479"/>
                </a:lnTo>
                <a:cubicBezTo>
                  <a:pt x="326842" y="262787"/>
                  <a:pt x="784127" y="0"/>
                  <a:pt x="1302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651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 hidden="1"/>
          <p:cNvSpPr>
            <a:spLocks noChangeAspect="1"/>
          </p:cNvSpPr>
          <p:nvPr/>
        </p:nvSpPr>
        <p:spPr>
          <a:xfrm>
            <a:off x="4329874" y="2152519"/>
            <a:ext cx="2656915" cy="3413921"/>
          </a:xfrm>
          <a:custGeom>
            <a:avLst/>
            <a:gdLst>
              <a:gd name="connsiteX0" fmla="*/ 1818000 w 2775326"/>
              <a:gd name="connsiteY0" fmla="*/ 0 h 3519232"/>
              <a:gd name="connsiteX1" fmla="*/ 2684567 w 2775326"/>
              <a:gd name="connsiteY1" fmla="*/ 219423 h 3519232"/>
              <a:gd name="connsiteX2" fmla="*/ 2775326 w 2775326"/>
              <a:gd name="connsiteY2" fmla="*/ 274560 h 3519232"/>
              <a:gd name="connsiteX3" fmla="*/ 2679605 w 2775326"/>
              <a:gd name="connsiteY3" fmla="*/ 239526 h 3519232"/>
              <a:gd name="connsiteX4" fmla="*/ 2138987 w 2775326"/>
              <a:gd name="connsiteY4" fmla="*/ 157792 h 3519232"/>
              <a:gd name="connsiteX5" fmla="*/ 320987 w 2775326"/>
              <a:gd name="connsiteY5" fmla="*/ 1975792 h 3519232"/>
              <a:gd name="connsiteX6" fmla="*/ 1122526 w 2775326"/>
              <a:gd name="connsiteY6" fmla="*/ 3483306 h 3519232"/>
              <a:gd name="connsiteX7" fmla="*/ 1181662 w 2775326"/>
              <a:gd name="connsiteY7" fmla="*/ 3519232 h 3519232"/>
              <a:gd name="connsiteX8" fmla="*/ 1110352 w 2775326"/>
              <a:gd name="connsiteY8" fmla="*/ 3493133 h 3519232"/>
              <a:gd name="connsiteX9" fmla="*/ 0 w 2775326"/>
              <a:gd name="connsiteY9" fmla="*/ 1818000 h 3519232"/>
              <a:gd name="connsiteX10" fmla="*/ 1818000 w 2775326"/>
              <a:gd name="connsiteY10" fmla="*/ 0 h 351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5326" h="3519232">
                <a:moveTo>
                  <a:pt x="1818000" y="0"/>
                </a:moveTo>
                <a:cubicBezTo>
                  <a:pt x="2131767" y="0"/>
                  <a:pt x="2426969" y="79487"/>
                  <a:pt x="2684567" y="219423"/>
                </a:cubicBezTo>
                <a:lnTo>
                  <a:pt x="2775326" y="274560"/>
                </a:lnTo>
                <a:lnTo>
                  <a:pt x="2679605" y="239526"/>
                </a:lnTo>
                <a:cubicBezTo>
                  <a:pt x="2508824" y="186407"/>
                  <a:pt x="2327247" y="157792"/>
                  <a:pt x="2138987" y="157792"/>
                </a:cubicBezTo>
                <a:cubicBezTo>
                  <a:pt x="1134933" y="157792"/>
                  <a:pt x="320987" y="971738"/>
                  <a:pt x="320987" y="1975792"/>
                </a:cubicBezTo>
                <a:cubicBezTo>
                  <a:pt x="320987" y="2603326"/>
                  <a:pt x="638935" y="3156599"/>
                  <a:pt x="1122526" y="3483306"/>
                </a:cubicBezTo>
                <a:lnTo>
                  <a:pt x="1181662" y="3519232"/>
                </a:lnTo>
                <a:lnTo>
                  <a:pt x="1110352" y="3493133"/>
                </a:lnTo>
                <a:cubicBezTo>
                  <a:pt x="457845" y="3217146"/>
                  <a:pt x="0" y="2571041"/>
                  <a:pt x="0" y="1818000"/>
                </a:cubicBezTo>
                <a:cubicBezTo>
                  <a:pt x="0" y="813946"/>
                  <a:pt x="813946" y="0"/>
                  <a:pt x="1818000" y="0"/>
                </a:cubicBezTo>
                <a:close/>
              </a:path>
            </a:pathLst>
          </a:custGeom>
          <a:solidFill>
            <a:schemeClr val="bg2">
              <a:lumMod val="7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27"/>
          <p:cNvSpPr>
            <a:spLocks noChangeAspect="1" noEditPoints="1"/>
          </p:cNvSpPr>
          <p:nvPr/>
        </p:nvSpPr>
        <p:spPr bwMode="auto">
          <a:xfrm>
            <a:off x="5828478" y="4997771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3"/>
          <p:cNvSpPr>
            <a:spLocks noChangeAspect="1" noEditPoints="1"/>
          </p:cNvSpPr>
          <p:nvPr/>
        </p:nvSpPr>
        <p:spPr bwMode="auto">
          <a:xfrm>
            <a:off x="5798299" y="4098671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9"/>
          <p:cNvSpPr>
            <a:spLocks noChangeAspect="1" noEditPoints="1"/>
          </p:cNvSpPr>
          <p:nvPr/>
        </p:nvSpPr>
        <p:spPr bwMode="auto">
          <a:xfrm>
            <a:off x="5659855" y="3267991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9"/>
          <p:cNvSpPr>
            <a:spLocks noChangeAspect="1" noEditPoints="1"/>
          </p:cNvSpPr>
          <p:nvPr/>
        </p:nvSpPr>
        <p:spPr bwMode="auto">
          <a:xfrm>
            <a:off x="5796718" y="2444197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7744600" y="226506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025520" y="409867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115105" y="307956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240617" y="495538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567903" y="449986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6"/>
                </a:solidFill>
              </a:rPr>
              <a:t>04</a:t>
            </a:r>
            <a:endParaRPr lang="zh-CN" altLang="en-US" sz="4000" dirty="0">
              <a:solidFill>
                <a:schemeClr val="accent6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42391" y="244419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</a:rPr>
              <a:t>02</a:t>
            </a:r>
            <a:endParaRPr lang="zh-CN" altLang="en-US" sz="4000" dirty="0">
              <a:solidFill>
                <a:schemeClr val="accent3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744600" y="1736311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</a:rPr>
              <a:t>01</a:t>
            </a:r>
            <a:endParaRPr lang="zh-CN" altLang="en-US" sz="4000" dirty="0">
              <a:solidFill>
                <a:schemeClr val="accent2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025520" y="355709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5"/>
                </a:solidFill>
              </a:rPr>
              <a:t>03</a:t>
            </a:r>
            <a:endParaRPr lang="zh-CN" altLang="en-US" sz="4000" dirty="0">
              <a:solidFill>
                <a:schemeClr val="accent5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32658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平行四边形 439"/>
          <p:cNvSpPr/>
          <p:nvPr/>
        </p:nvSpPr>
        <p:spPr>
          <a:xfrm rot="21207200" flipH="1" flipV="1">
            <a:off x="6696214" y="3508294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1" name="平行四边形 440"/>
          <p:cNvSpPr/>
          <p:nvPr/>
        </p:nvSpPr>
        <p:spPr>
          <a:xfrm rot="21207200" flipH="1" flipV="1">
            <a:off x="6696213" y="2198053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9" name="平行四边形 438"/>
          <p:cNvSpPr/>
          <p:nvPr/>
        </p:nvSpPr>
        <p:spPr>
          <a:xfrm rot="21207200" flipH="1" flipV="1">
            <a:off x="6696215" y="4997543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8" name="平行四边形 437"/>
          <p:cNvSpPr/>
          <p:nvPr/>
        </p:nvSpPr>
        <p:spPr>
          <a:xfrm rot="392800" flipV="1">
            <a:off x="2149648" y="2156891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7" name="平行四边形 436"/>
          <p:cNvSpPr/>
          <p:nvPr/>
        </p:nvSpPr>
        <p:spPr>
          <a:xfrm rot="392800" flipV="1">
            <a:off x="2149647" y="3562290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平行四边形 5"/>
          <p:cNvSpPr/>
          <p:nvPr/>
        </p:nvSpPr>
        <p:spPr>
          <a:xfrm rot="392800" flipV="1">
            <a:off x="2149646" y="4945050"/>
            <a:ext cx="3346139" cy="1102833"/>
          </a:xfrm>
          <a:prstGeom prst="parallelogram">
            <a:avLst>
              <a:gd name="adj" fmla="val 9579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0800000" scaled="1"/>
            <a:tileRect/>
          </a:gra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2221805" y="1591899"/>
            <a:ext cx="7765611" cy="1518449"/>
          </a:xfrm>
          <a:custGeom>
            <a:avLst/>
            <a:gdLst>
              <a:gd name="T0" fmla="*/ 1841 w 2333"/>
              <a:gd name="T1" fmla="*/ 148 h 649"/>
              <a:gd name="T2" fmla="*/ 1792 w 2333"/>
              <a:gd name="T3" fmla="*/ 135 h 649"/>
              <a:gd name="T4" fmla="*/ 1559 w 2333"/>
              <a:gd name="T5" fmla="*/ 16 h 649"/>
              <a:gd name="T6" fmla="*/ 1548 w 2333"/>
              <a:gd name="T7" fmla="*/ 12 h 649"/>
              <a:gd name="T8" fmla="*/ 1544 w 2333"/>
              <a:gd name="T9" fmla="*/ 10 h 649"/>
              <a:gd name="T10" fmla="*/ 1532 w 2333"/>
              <a:gd name="T11" fmla="*/ 7 h 649"/>
              <a:gd name="T12" fmla="*/ 1526 w 2333"/>
              <a:gd name="T13" fmla="*/ 6 h 649"/>
              <a:gd name="T14" fmla="*/ 1521 w 2333"/>
              <a:gd name="T15" fmla="*/ 5 h 649"/>
              <a:gd name="T16" fmla="*/ 1514 w 2333"/>
              <a:gd name="T17" fmla="*/ 3 h 649"/>
              <a:gd name="T18" fmla="*/ 1505 w 2333"/>
              <a:gd name="T19" fmla="*/ 2 h 649"/>
              <a:gd name="T20" fmla="*/ 1499 w 2333"/>
              <a:gd name="T21" fmla="*/ 2 h 649"/>
              <a:gd name="T22" fmla="*/ 1491 w 2333"/>
              <a:gd name="T23" fmla="*/ 1 h 649"/>
              <a:gd name="T24" fmla="*/ 1488 w 2333"/>
              <a:gd name="T25" fmla="*/ 1 h 649"/>
              <a:gd name="T26" fmla="*/ 1485 w 2333"/>
              <a:gd name="T27" fmla="*/ 1 h 649"/>
              <a:gd name="T28" fmla="*/ 771 w 2333"/>
              <a:gd name="T29" fmla="*/ 0 h 649"/>
              <a:gd name="T30" fmla="*/ 768 w 2333"/>
              <a:gd name="T31" fmla="*/ 0 h 649"/>
              <a:gd name="T32" fmla="*/ 765 w 2333"/>
              <a:gd name="T33" fmla="*/ 0 h 649"/>
              <a:gd name="T34" fmla="*/ 760 w 2333"/>
              <a:gd name="T35" fmla="*/ 0 h 649"/>
              <a:gd name="T36" fmla="*/ 752 w 2333"/>
              <a:gd name="T37" fmla="*/ 1 h 649"/>
              <a:gd name="T38" fmla="*/ 741 w 2333"/>
              <a:gd name="T39" fmla="*/ 3 h 649"/>
              <a:gd name="T40" fmla="*/ 731 w 2333"/>
              <a:gd name="T41" fmla="*/ 4 h 649"/>
              <a:gd name="T42" fmla="*/ 723 w 2333"/>
              <a:gd name="T43" fmla="*/ 6 h 649"/>
              <a:gd name="T44" fmla="*/ 712 w 2333"/>
              <a:gd name="T45" fmla="*/ 9 h 649"/>
              <a:gd name="T46" fmla="*/ 705 w 2333"/>
              <a:gd name="T47" fmla="*/ 12 h 649"/>
              <a:gd name="T48" fmla="*/ 696 w 2333"/>
              <a:gd name="T49" fmla="*/ 16 h 649"/>
              <a:gd name="T50" fmla="*/ 469 w 2333"/>
              <a:gd name="T51" fmla="*/ 128 h 649"/>
              <a:gd name="T52" fmla="*/ 434 w 2333"/>
              <a:gd name="T53" fmla="*/ 136 h 649"/>
              <a:gd name="T54" fmla="*/ 1 w 2333"/>
              <a:gd name="T55" fmla="*/ 136 h 649"/>
              <a:gd name="T56" fmla="*/ 0 w 2333"/>
              <a:gd name="T57" fmla="*/ 635 h 649"/>
              <a:gd name="T58" fmla="*/ 418 w 2333"/>
              <a:gd name="T59" fmla="*/ 636 h 649"/>
              <a:gd name="T60" fmla="*/ 420 w 2333"/>
              <a:gd name="T61" fmla="*/ 636 h 649"/>
              <a:gd name="T62" fmla="*/ 424 w 2333"/>
              <a:gd name="T63" fmla="*/ 635 h 649"/>
              <a:gd name="T64" fmla="*/ 429 w 2333"/>
              <a:gd name="T65" fmla="*/ 635 h 649"/>
              <a:gd name="T66" fmla="*/ 433 w 2333"/>
              <a:gd name="T67" fmla="*/ 635 h 649"/>
              <a:gd name="T68" fmla="*/ 439 w 2333"/>
              <a:gd name="T69" fmla="*/ 634 h 649"/>
              <a:gd name="T70" fmla="*/ 450 w 2333"/>
              <a:gd name="T71" fmla="*/ 632 h 649"/>
              <a:gd name="T72" fmla="*/ 454 w 2333"/>
              <a:gd name="T73" fmla="*/ 631 h 649"/>
              <a:gd name="T74" fmla="*/ 466 w 2333"/>
              <a:gd name="T75" fmla="*/ 628 h 649"/>
              <a:gd name="T76" fmla="*/ 470 w 2333"/>
              <a:gd name="T77" fmla="*/ 627 h 649"/>
              <a:gd name="T78" fmla="*/ 480 w 2333"/>
              <a:gd name="T79" fmla="*/ 623 h 649"/>
              <a:gd name="T80" fmla="*/ 710 w 2333"/>
              <a:gd name="T81" fmla="*/ 508 h 649"/>
              <a:gd name="T82" fmla="*/ 730 w 2333"/>
              <a:gd name="T83" fmla="*/ 503 h 649"/>
              <a:gd name="T84" fmla="*/ 1504 w 2333"/>
              <a:gd name="T85" fmla="*/ 501 h 649"/>
              <a:gd name="T86" fmla="*/ 1526 w 2333"/>
              <a:gd name="T87" fmla="*/ 505 h 649"/>
              <a:gd name="T88" fmla="*/ 1560 w 2333"/>
              <a:gd name="T89" fmla="*/ 516 h 649"/>
              <a:gd name="T90" fmla="*/ 1796 w 2333"/>
              <a:gd name="T91" fmla="*/ 636 h 649"/>
              <a:gd name="T92" fmla="*/ 1805 w 2333"/>
              <a:gd name="T93" fmla="*/ 639 h 649"/>
              <a:gd name="T94" fmla="*/ 1810 w 2333"/>
              <a:gd name="T95" fmla="*/ 641 h 649"/>
              <a:gd name="T96" fmla="*/ 1820 w 2333"/>
              <a:gd name="T97" fmla="*/ 643 h 649"/>
              <a:gd name="T98" fmla="*/ 1825 w 2333"/>
              <a:gd name="T99" fmla="*/ 644 h 649"/>
              <a:gd name="T100" fmla="*/ 1832 w 2333"/>
              <a:gd name="T101" fmla="*/ 645 h 649"/>
              <a:gd name="T102" fmla="*/ 1839 w 2333"/>
              <a:gd name="T103" fmla="*/ 647 h 649"/>
              <a:gd name="T104" fmla="*/ 1843 w 2333"/>
              <a:gd name="T105" fmla="*/ 647 h 649"/>
              <a:gd name="T106" fmla="*/ 1851 w 2333"/>
              <a:gd name="T107" fmla="*/ 648 h 649"/>
              <a:gd name="T108" fmla="*/ 1854 w 2333"/>
              <a:gd name="T109" fmla="*/ 648 h 649"/>
              <a:gd name="T110" fmla="*/ 1857 w 2333"/>
              <a:gd name="T111" fmla="*/ 648 h 649"/>
              <a:gd name="T112" fmla="*/ 2332 w 2333"/>
              <a:gd name="T113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33" h="649">
                <a:moveTo>
                  <a:pt x="1858" y="149"/>
                </a:moveTo>
                <a:cubicBezTo>
                  <a:pt x="1853" y="149"/>
                  <a:pt x="1847" y="149"/>
                  <a:pt x="1841" y="148"/>
                </a:cubicBezTo>
                <a:cubicBezTo>
                  <a:pt x="1841" y="148"/>
                  <a:pt x="1841" y="148"/>
                  <a:pt x="1841" y="148"/>
                </a:cubicBezTo>
                <a:cubicBezTo>
                  <a:pt x="1829" y="146"/>
                  <a:pt x="1817" y="144"/>
                  <a:pt x="1806" y="140"/>
                </a:cubicBezTo>
                <a:cubicBezTo>
                  <a:pt x="1806" y="140"/>
                  <a:pt x="1806" y="140"/>
                  <a:pt x="1806" y="140"/>
                </a:cubicBezTo>
                <a:cubicBezTo>
                  <a:pt x="1801" y="139"/>
                  <a:pt x="1796" y="137"/>
                  <a:pt x="1792" y="135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0" y="17"/>
                  <a:pt x="1559" y="16"/>
                  <a:pt x="1559" y="16"/>
                </a:cubicBezTo>
                <a:cubicBezTo>
                  <a:pt x="1558" y="15"/>
                  <a:pt x="1557" y="15"/>
                  <a:pt x="1556" y="14"/>
                </a:cubicBezTo>
                <a:cubicBezTo>
                  <a:pt x="1554" y="14"/>
                  <a:pt x="1553" y="14"/>
                  <a:pt x="1552" y="13"/>
                </a:cubicBezTo>
                <a:cubicBezTo>
                  <a:pt x="1551" y="12"/>
                  <a:pt x="1549" y="12"/>
                  <a:pt x="1548" y="12"/>
                </a:cubicBezTo>
                <a:cubicBezTo>
                  <a:pt x="1547" y="11"/>
                  <a:pt x="1546" y="11"/>
                  <a:pt x="1546" y="11"/>
                </a:cubicBezTo>
                <a:cubicBezTo>
                  <a:pt x="1545" y="11"/>
                  <a:pt x="1545" y="11"/>
                  <a:pt x="1545" y="11"/>
                </a:cubicBezTo>
                <a:cubicBezTo>
                  <a:pt x="1545" y="10"/>
                  <a:pt x="1544" y="10"/>
                  <a:pt x="1544" y="10"/>
                </a:cubicBezTo>
                <a:cubicBezTo>
                  <a:pt x="1542" y="10"/>
                  <a:pt x="1541" y="9"/>
                  <a:pt x="1539" y="9"/>
                </a:cubicBezTo>
                <a:cubicBezTo>
                  <a:pt x="1538" y="9"/>
                  <a:pt x="1537" y="8"/>
                  <a:pt x="1536" y="8"/>
                </a:cubicBezTo>
                <a:cubicBezTo>
                  <a:pt x="1535" y="8"/>
                  <a:pt x="1533" y="7"/>
                  <a:pt x="1532" y="7"/>
                </a:cubicBezTo>
                <a:cubicBezTo>
                  <a:pt x="1531" y="7"/>
                  <a:pt x="1530" y="7"/>
                  <a:pt x="1529" y="6"/>
                </a:cubicBezTo>
                <a:cubicBezTo>
                  <a:pt x="1528" y="6"/>
                  <a:pt x="1527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5" y="6"/>
                  <a:pt x="1524" y="5"/>
                  <a:pt x="1524" y="5"/>
                </a:cubicBezTo>
                <a:cubicBezTo>
                  <a:pt x="1523" y="5"/>
                  <a:pt x="1522" y="5"/>
                  <a:pt x="1521" y="5"/>
                </a:cubicBezTo>
                <a:cubicBezTo>
                  <a:pt x="1520" y="5"/>
                  <a:pt x="1519" y="4"/>
                  <a:pt x="1519" y="4"/>
                </a:cubicBezTo>
                <a:cubicBezTo>
                  <a:pt x="1518" y="4"/>
                  <a:pt x="1517" y="4"/>
                  <a:pt x="1516" y="4"/>
                </a:cubicBezTo>
                <a:cubicBezTo>
                  <a:pt x="1515" y="4"/>
                  <a:pt x="1514" y="4"/>
                  <a:pt x="1514" y="3"/>
                </a:cubicBezTo>
                <a:cubicBezTo>
                  <a:pt x="1513" y="3"/>
                  <a:pt x="1512" y="3"/>
                  <a:pt x="1511" y="3"/>
                </a:cubicBezTo>
                <a:cubicBezTo>
                  <a:pt x="1510" y="3"/>
                  <a:pt x="1509" y="3"/>
                  <a:pt x="1508" y="3"/>
                </a:cubicBezTo>
                <a:cubicBezTo>
                  <a:pt x="1507" y="3"/>
                  <a:pt x="1506" y="2"/>
                  <a:pt x="1505" y="2"/>
                </a:cubicBezTo>
                <a:cubicBezTo>
                  <a:pt x="1505" y="2"/>
                  <a:pt x="1505" y="2"/>
                  <a:pt x="1505" y="2"/>
                </a:cubicBezTo>
                <a:cubicBezTo>
                  <a:pt x="1504" y="2"/>
                  <a:pt x="1503" y="2"/>
                  <a:pt x="1503" y="2"/>
                </a:cubicBezTo>
                <a:cubicBezTo>
                  <a:pt x="1501" y="2"/>
                  <a:pt x="1500" y="2"/>
                  <a:pt x="1499" y="2"/>
                </a:cubicBezTo>
                <a:cubicBezTo>
                  <a:pt x="1498" y="2"/>
                  <a:pt x="1497" y="1"/>
                  <a:pt x="1495" y="1"/>
                </a:cubicBezTo>
                <a:cubicBezTo>
                  <a:pt x="1494" y="1"/>
                  <a:pt x="1494" y="1"/>
                  <a:pt x="1493" y="1"/>
                </a:cubicBezTo>
                <a:cubicBezTo>
                  <a:pt x="1492" y="1"/>
                  <a:pt x="1492" y="1"/>
                  <a:pt x="1491" y="1"/>
                </a:cubicBezTo>
                <a:cubicBezTo>
                  <a:pt x="1491" y="1"/>
                  <a:pt x="1491" y="1"/>
                  <a:pt x="1490" y="1"/>
                </a:cubicBezTo>
                <a:cubicBezTo>
                  <a:pt x="1490" y="1"/>
                  <a:pt x="1489" y="1"/>
                  <a:pt x="1489" y="1"/>
                </a:cubicBezTo>
                <a:cubicBezTo>
                  <a:pt x="1488" y="1"/>
                  <a:pt x="1488" y="1"/>
                  <a:pt x="1488" y="1"/>
                </a:cubicBezTo>
                <a:cubicBezTo>
                  <a:pt x="1488" y="1"/>
                  <a:pt x="1487" y="1"/>
                  <a:pt x="1487" y="1"/>
                </a:cubicBezTo>
                <a:cubicBezTo>
                  <a:pt x="1487" y="1"/>
                  <a:pt x="1486" y="1"/>
                  <a:pt x="1486" y="1"/>
                </a:cubicBezTo>
                <a:cubicBezTo>
                  <a:pt x="1486" y="1"/>
                  <a:pt x="1485" y="1"/>
                  <a:pt x="1485" y="1"/>
                </a:cubicBezTo>
                <a:cubicBezTo>
                  <a:pt x="1485" y="1"/>
                  <a:pt x="1485" y="1"/>
                  <a:pt x="1485" y="1"/>
                </a:cubicBezTo>
                <a:cubicBezTo>
                  <a:pt x="772" y="0"/>
                  <a:pt x="772" y="0"/>
                  <a:pt x="772" y="0"/>
                </a:cubicBezTo>
                <a:cubicBezTo>
                  <a:pt x="771" y="0"/>
                  <a:pt x="771" y="0"/>
                  <a:pt x="771" y="0"/>
                </a:cubicBezTo>
                <a:cubicBezTo>
                  <a:pt x="771" y="0"/>
                  <a:pt x="770" y="0"/>
                  <a:pt x="770" y="0"/>
                </a:cubicBezTo>
                <a:cubicBezTo>
                  <a:pt x="770" y="0"/>
                  <a:pt x="769" y="0"/>
                  <a:pt x="769" y="0"/>
                </a:cubicBezTo>
                <a:cubicBezTo>
                  <a:pt x="769" y="0"/>
                  <a:pt x="768" y="0"/>
                  <a:pt x="768" y="0"/>
                </a:cubicBezTo>
                <a:cubicBezTo>
                  <a:pt x="768" y="0"/>
                  <a:pt x="767" y="0"/>
                  <a:pt x="767" y="0"/>
                </a:cubicBezTo>
                <a:cubicBezTo>
                  <a:pt x="767" y="0"/>
                  <a:pt x="766" y="0"/>
                  <a:pt x="766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764" y="0"/>
                  <a:pt x="764" y="0"/>
                  <a:pt x="763" y="0"/>
                </a:cubicBezTo>
                <a:cubicBezTo>
                  <a:pt x="762" y="0"/>
                  <a:pt x="762" y="0"/>
                  <a:pt x="761" y="0"/>
                </a:cubicBezTo>
                <a:cubicBezTo>
                  <a:pt x="761" y="0"/>
                  <a:pt x="760" y="0"/>
                  <a:pt x="760" y="0"/>
                </a:cubicBezTo>
                <a:cubicBezTo>
                  <a:pt x="759" y="0"/>
                  <a:pt x="758" y="0"/>
                  <a:pt x="757" y="1"/>
                </a:cubicBezTo>
                <a:cubicBezTo>
                  <a:pt x="756" y="1"/>
                  <a:pt x="756" y="1"/>
                  <a:pt x="755" y="1"/>
                </a:cubicBezTo>
                <a:cubicBezTo>
                  <a:pt x="754" y="1"/>
                  <a:pt x="753" y="1"/>
                  <a:pt x="752" y="1"/>
                </a:cubicBezTo>
                <a:cubicBezTo>
                  <a:pt x="751" y="1"/>
                  <a:pt x="750" y="1"/>
                  <a:pt x="749" y="1"/>
                </a:cubicBezTo>
                <a:cubicBezTo>
                  <a:pt x="747" y="2"/>
                  <a:pt x="746" y="2"/>
                  <a:pt x="745" y="2"/>
                </a:cubicBezTo>
                <a:cubicBezTo>
                  <a:pt x="743" y="2"/>
                  <a:pt x="742" y="2"/>
                  <a:pt x="741" y="3"/>
                </a:cubicBezTo>
                <a:cubicBezTo>
                  <a:pt x="739" y="3"/>
                  <a:pt x="738" y="3"/>
                  <a:pt x="736" y="3"/>
                </a:cubicBezTo>
                <a:cubicBezTo>
                  <a:pt x="735" y="4"/>
                  <a:pt x="734" y="4"/>
                  <a:pt x="732" y="4"/>
                </a:cubicBezTo>
                <a:cubicBezTo>
                  <a:pt x="732" y="4"/>
                  <a:pt x="732" y="4"/>
                  <a:pt x="731" y="4"/>
                </a:cubicBezTo>
                <a:cubicBezTo>
                  <a:pt x="731" y="4"/>
                  <a:pt x="731" y="4"/>
                  <a:pt x="731" y="5"/>
                </a:cubicBezTo>
                <a:cubicBezTo>
                  <a:pt x="729" y="5"/>
                  <a:pt x="728" y="5"/>
                  <a:pt x="727" y="5"/>
                </a:cubicBezTo>
                <a:cubicBezTo>
                  <a:pt x="726" y="6"/>
                  <a:pt x="724" y="6"/>
                  <a:pt x="723" y="6"/>
                </a:cubicBezTo>
                <a:cubicBezTo>
                  <a:pt x="721" y="7"/>
                  <a:pt x="720" y="7"/>
                  <a:pt x="718" y="8"/>
                </a:cubicBezTo>
                <a:cubicBezTo>
                  <a:pt x="717" y="8"/>
                  <a:pt x="715" y="8"/>
                  <a:pt x="714" y="9"/>
                </a:cubicBezTo>
                <a:cubicBezTo>
                  <a:pt x="713" y="9"/>
                  <a:pt x="712" y="9"/>
                  <a:pt x="712" y="9"/>
                </a:cubicBezTo>
                <a:cubicBezTo>
                  <a:pt x="711" y="9"/>
                  <a:pt x="711" y="10"/>
                  <a:pt x="711" y="10"/>
                </a:cubicBezTo>
                <a:cubicBezTo>
                  <a:pt x="710" y="10"/>
                  <a:pt x="710" y="10"/>
                  <a:pt x="709" y="10"/>
                </a:cubicBezTo>
                <a:cubicBezTo>
                  <a:pt x="708" y="11"/>
                  <a:pt x="707" y="11"/>
                  <a:pt x="705" y="12"/>
                </a:cubicBezTo>
                <a:cubicBezTo>
                  <a:pt x="704" y="12"/>
                  <a:pt x="703" y="12"/>
                  <a:pt x="701" y="13"/>
                </a:cubicBezTo>
                <a:cubicBezTo>
                  <a:pt x="700" y="14"/>
                  <a:pt x="699" y="14"/>
                  <a:pt x="697" y="15"/>
                </a:cubicBezTo>
                <a:cubicBezTo>
                  <a:pt x="697" y="15"/>
                  <a:pt x="696" y="15"/>
                  <a:pt x="696" y="16"/>
                </a:cubicBezTo>
                <a:cubicBezTo>
                  <a:pt x="483" y="123"/>
                  <a:pt x="483" y="123"/>
                  <a:pt x="483" y="123"/>
                </a:cubicBezTo>
                <a:cubicBezTo>
                  <a:pt x="479" y="125"/>
                  <a:pt x="475" y="127"/>
                  <a:pt x="469" y="128"/>
                </a:cubicBezTo>
                <a:cubicBezTo>
                  <a:pt x="469" y="128"/>
                  <a:pt x="469" y="128"/>
                  <a:pt x="469" y="128"/>
                </a:cubicBezTo>
                <a:cubicBezTo>
                  <a:pt x="464" y="130"/>
                  <a:pt x="458" y="131"/>
                  <a:pt x="453" y="133"/>
                </a:cubicBezTo>
                <a:cubicBezTo>
                  <a:pt x="452" y="133"/>
                  <a:pt x="452" y="133"/>
                  <a:pt x="452" y="133"/>
                </a:cubicBezTo>
                <a:cubicBezTo>
                  <a:pt x="446" y="134"/>
                  <a:pt x="440" y="135"/>
                  <a:pt x="434" y="136"/>
                </a:cubicBezTo>
                <a:cubicBezTo>
                  <a:pt x="434" y="136"/>
                  <a:pt x="434" y="136"/>
                  <a:pt x="434" y="136"/>
                </a:cubicBezTo>
                <a:cubicBezTo>
                  <a:pt x="428" y="136"/>
                  <a:pt x="422" y="137"/>
                  <a:pt x="417" y="137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640"/>
                  <a:pt x="0" y="640"/>
                  <a:pt x="0" y="640"/>
                </a:cubicBezTo>
                <a:cubicBezTo>
                  <a:pt x="0" y="635"/>
                  <a:pt x="0" y="635"/>
                  <a:pt x="0" y="635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8" y="636"/>
                  <a:pt x="418" y="636"/>
                </a:cubicBezTo>
                <a:cubicBezTo>
                  <a:pt x="418" y="636"/>
                  <a:pt x="419" y="636"/>
                  <a:pt x="419" y="636"/>
                </a:cubicBezTo>
                <a:cubicBezTo>
                  <a:pt x="419" y="636"/>
                  <a:pt x="419" y="636"/>
                  <a:pt x="419" y="636"/>
                </a:cubicBezTo>
                <a:cubicBezTo>
                  <a:pt x="420" y="636"/>
                  <a:pt x="420" y="636"/>
                  <a:pt x="420" y="636"/>
                </a:cubicBezTo>
                <a:cubicBezTo>
                  <a:pt x="421" y="636"/>
                  <a:pt x="421" y="636"/>
                  <a:pt x="421" y="636"/>
                </a:cubicBezTo>
                <a:cubicBezTo>
                  <a:pt x="422" y="636"/>
                  <a:pt x="422" y="636"/>
                  <a:pt x="423" y="636"/>
                </a:cubicBezTo>
                <a:cubicBezTo>
                  <a:pt x="423" y="635"/>
                  <a:pt x="423" y="635"/>
                  <a:pt x="424" y="635"/>
                </a:cubicBezTo>
                <a:cubicBezTo>
                  <a:pt x="424" y="635"/>
                  <a:pt x="425" y="635"/>
                  <a:pt x="425" y="635"/>
                </a:cubicBezTo>
                <a:cubicBezTo>
                  <a:pt x="426" y="635"/>
                  <a:pt x="426" y="635"/>
                  <a:pt x="427" y="635"/>
                </a:cubicBezTo>
                <a:cubicBezTo>
                  <a:pt x="427" y="635"/>
                  <a:pt x="428" y="635"/>
                  <a:pt x="429" y="635"/>
                </a:cubicBezTo>
                <a:cubicBezTo>
                  <a:pt x="429" y="635"/>
                  <a:pt x="430" y="635"/>
                  <a:pt x="431" y="635"/>
                </a:cubicBezTo>
                <a:cubicBezTo>
                  <a:pt x="432" y="635"/>
                  <a:pt x="432" y="635"/>
                  <a:pt x="433" y="635"/>
                </a:cubicBezTo>
                <a:cubicBezTo>
                  <a:pt x="433" y="635"/>
                  <a:pt x="433" y="635"/>
                  <a:pt x="433" y="635"/>
                </a:cubicBezTo>
                <a:cubicBezTo>
                  <a:pt x="433" y="635"/>
                  <a:pt x="434" y="635"/>
                  <a:pt x="434" y="635"/>
                </a:cubicBezTo>
                <a:cubicBezTo>
                  <a:pt x="434" y="634"/>
                  <a:pt x="435" y="634"/>
                  <a:pt x="436" y="634"/>
                </a:cubicBezTo>
                <a:cubicBezTo>
                  <a:pt x="437" y="634"/>
                  <a:pt x="438" y="634"/>
                  <a:pt x="439" y="634"/>
                </a:cubicBezTo>
                <a:cubicBezTo>
                  <a:pt x="440" y="634"/>
                  <a:pt x="441" y="633"/>
                  <a:pt x="443" y="633"/>
                </a:cubicBezTo>
                <a:cubicBezTo>
                  <a:pt x="444" y="633"/>
                  <a:pt x="445" y="633"/>
                  <a:pt x="446" y="633"/>
                </a:cubicBezTo>
                <a:cubicBezTo>
                  <a:pt x="448" y="632"/>
                  <a:pt x="449" y="632"/>
                  <a:pt x="450" y="632"/>
                </a:cubicBezTo>
                <a:cubicBezTo>
                  <a:pt x="451" y="632"/>
                  <a:pt x="451" y="632"/>
                  <a:pt x="451" y="632"/>
                </a:cubicBezTo>
                <a:cubicBezTo>
                  <a:pt x="451" y="632"/>
                  <a:pt x="452" y="632"/>
                  <a:pt x="452" y="632"/>
                </a:cubicBezTo>
                <a:cubicBezTo>
                  <a:pt x="453" y="631"/>
                  <a:pt x="453" y="631"/>
                  <a:pt x="454" y="631"/>
                </a:cubicBezTo>
                <a:cubicBezTo>
                  <a:pt x="456" y="631"/>
                  <a:pt x="457" y="630"/>
                  <a:pt x="458" y="630"/>
                </a:cubicBezTo>
                <a:cubicBezTo>
                  <a:pt x="460" y="630"/>
                  <a:pt x="461" y="629"/>
                  <a:pt x="462" y="629"/>
                </a:cubicBezTo>
                <a:cubicBezTo>
                  <a:pt x="464" y="629"/>
                  <a:pt x="465" y="628"/>
                  <a:pt x="466" y="628"/>
                </a:cubicBezTo>
                <a:cubicBezTo>
                  <a:pt x="467" y="628"/>
                  <a:pt x="468" y="627"/>
                  <a:pt x="468" y="627"/>
                </a:cubicBezTo>
                <a:cubicBezTo>
                  <a:pt x="468" y="627"/>
                  <a:pt x="469" y="627"/>
                  <a:pt x="469" y="627"/>
                </a:cubicBezTo>
                <a:cubicBezTo>
                  <a:pt x="469" y="627"/>
                  <a:pt x="470" y="627"/>
                  <a:pt x="470" y="627"/>
                </a:cubicBezTo>
                <a:cubicBezTo>
                  <a:pt x="471" y="626"/>
                  <a:pt x="472" y="626"/>
                  <a:pt x="474" y="625"/>
                </a:cubicBezTo>
                <a:cubicBezTo>
                  <a:pt x="475" y="625"/>
                  <a:pt x="476" y="625"/>
                  <a:pt x="477" y="624"/>
                </a:cubicBezTo>
                <a:cubicBezTo>
                  <a:pt x="478" y="624"/>
                  <a:pt x="479" y="623"/>
                  <a:pt x="480" y="623"/>
                </a:cubicBezTo>
                <a:cubicBezTo>
                  <a:pt x="481" y="623"/>
                  <a:pt x="481" y="622"/>
                  <a:pt x="482" y="622"/>
                </a:cubicBezTo>
                <a:cubicBezTo>
                  <a:pt x="695" y="515"/>
                  <a:pt x="695" y="515"/>
                  <a:pt x="695" y="515"/>
                </a:cubicBezTo>
                <a:cubicBezTo>
                  <a:pt x="699" y="512"/>
                  <a:pt x="704" y="510"/>
                  <a:pt x="710" y="508"/>
                </a:cubicBezTo>
                <a:cubicBezTo>
                  <a:pt x="711" y="508"/>
                  <a:pt x="711" y="508"/>
                  <a:pt x="711" y="508"/>
                </a:cubicBezTo>
                <a:cubicBezTo>
                  <a:pt x="717" y="506"/>
                  <a:pt x="723" y="505"/>
                  <a:pt x="730" y="504"/>
                </a:cubicBezTo>
                <a:cubicBezTo>
                  <a:pt x="730" y="503"/>
                  <a:pt x="730" y="503"/>
                  <a:pt x="730" y="503"/>
                </a:cubicBezTo>
                <a:cubicBezTo>
                  <a:pt x="744" y="501"/>
                  <a:pt x="759" y="499"/>
                  <a:pt x="771" y="499"/>
                </a:cubicBezTo>
                <a:cubicBezTo>
                  <a:pt x="1484" y="500"/>
                  <a:pt x="1484" y="500"/>
                  <a:pt x="1484" y="500"/>
                </a:cubicBezTo>
                <a:cubicBezTo>
                  <a:pt x="1490" y="500"/>
                  <a:pt x="1497" y="500"/>
                  <a:pt x="1504" y="501"/>
                </a:cubicBezTo>
                <a:cubicBezTo>
                  <a:pt x="1504" y="501"/>
                  <a:pt x="1504" y="501"/>
                  <a:pt x="1504" y="501"/>
                </a:cubicBezTo>
                <a:cubicBezTo>
                  <a:pt x="1511" y="502"/>
                  <a:pt x="1518" y="503"/>
                  <a:pt x="1525" y="505"/>
                </a:cubicBezTo>
                <a:cubicBezTo>
                  <a:pt x="1525" y="505"/>
                  <a:pt x="1525" y="505"/>
                  <a:pt x="1526" y="505"/>
                </a:cubicBezTo>
                <a:cubicBezTo>
                  <a:pt x="1532" y="506"/>
                  <a:pt x="1538" y="508"/>
                  <a:pt x="1544" y="510"/>
                </a:cubicBezTo>
                <a:cubicBezTo>
                  <a:pt x="1545" y="510"/>
                  <a:pt x="1545" y="510"/>
                  <a:pt x="1545" y="510"/>
                </a:cubicBezTo>
                <a:cubicBezTo>
                  <a:pt x="1551" y="512"/>
                  <a:pt x="1556" y="514"/>
                  <a:pt x="1560" y="516"/>
                </a:cubicBezTo>
                <a:cubicBezTo>
                  <a:pt x="1792" y="634"/>
                  <a:pt x="1792" y="634"/>
                  <a:pt x="1792" y="634"/>
                </a:cubicBezTo>
                <a:cubicBezTo>
                  <a:pt x="1792" y="634"/>
                  <a:pt x="1793" y="635"/>
                  <a:pt x="1794" y="635"/>
                </a:cubicBezTo>
                <a:cubicBezTo>
                  <a:pt x="1795" y="635"/>
                  <a:pt x="1795" y="636"/>
                  <a:pt x="1796" y="636"/>
                </a:cubicBezTo>
                <a:cubicBezTo>
                  <a:pt x="1797" y="636"/>
                  <a:pt x="1798" y="637"/>
                  <a:pt x="1799" y="637"/>
                </a:cubicBezTo>
                <a:cubicBezTo>
                  <a:pt x="1801" y="638"/>
                  <a:pt x="1802" y="638"/>
                  <a:pt x="1803" y="638"/>
                </a:cubicBezTo>
                <a:cubicBezTo>
                  <a:pt x="1804" y="639"/>
                  <a:pt x="1804" y="639"/>
                  <a:pt x="1805" y="639"/>
                </a:cubicBezTo>
                <a:cubicBezTo>
                  <a:pt x="1805" y="639"/>
                  <a:pt x="1806" y="639"/>
                  <a:pt x="1806" y="640"/>
                </a:cubicBezTo>
                <a:cubicBezTo>
                  <a:pt x="1806" y="640"/>
                  <a:pt x="1807" y="640"/>
                  <a:pt x="1807" y="640"/>
                </a:cubicBezTo>
                <a:cubicBezTo>
                  <a:pt x="1808" y="640"/>
                  <a:pt x="1809" y="640"/>
                  <a:pt x="1810" y="641"/>
                </a:cubicBezTo>
                <a:cubicBezTo>
                  <a:pt x="1812" y="641"/>
                  <a:pt x="1813" y="641"/>
                  <a:pt x="1814" y="642"/>
                </a:cubicBezTo>
                <a:cubicBezTo>
                  <a:pt x="1815" y="642"/>
                  <a:pt x="1816" y="642"/>
                  <a:pt x="1817" y="643"/>
                </a:cubicBezTo>
                <a:cubicBezTo>
                  <a:pt x="1818" y="643"/>
                  <a:pt x="1819" y="643"/>
                  <a:pt x="1820" y="643"/>
                </a:cubicBezTo>
                <a:cubicBezTo>
                  <a:pt x="1821" y="643"/>
                  <a:pt x="1821" y="643"/>
                  <a:pt x="1822" y="644"/>
                </a:cubicBezTo>
                <a:cubicBezTo>
                  <a:pt x="1822" y="644"/>
                  <a:pt x="1823" y="644"/>
                  <a:pt x="1823" y="644"/>
                </a:cubicBezTo>
                <a:cubicBezTo>
                  <a:pt x="1823" y="644"/>
                  <a:pt x="1824" y="644"/>
                  <a:pt x="1825" y="644"/>
                </a:cubicBezTo>
                <a:cubicBezTo>
                  <a:pt x="1826" y="644"/>
                  <a:pt x="1826" y="645"/>
                  <a:pt x="1827" y="645"/>
                </a:cubicBezTo>
                <a:cubicBezTo>
                  <a:pt x="1828" y="645"/>
                  <a:pt x="1829" y="645"/>
                  <a:pt x="1829" y="645"/>
                </a:cubicBezTo>
                <a:cubicBezTo>
                  <a:pt x="1830" y="645"/>
                  <a:pt x="1831" y="645"/>
                  <a:pt x="1832" y="645"/>
                </a:cubicBezTo>
                <a:cubicBezTo>
                  <a:pt x="1832" y="646"/>
                  <a:pt x="1833" y="646"/>
                  <a:pt x="1834" y="646"/>
                </a:cubicBezTo>
                <a:cubicBezTo>
                  <a:pt x="1834" y="646"/>
                  <a:pt x="1835" y="646"/>
                  <a:pt x="1836" y="646"/>
                </a:cubicBezTo>
                <a:cubicBezTo>
                  <a:pt x="1837" y="646"/>
                  <a:pt x="1838" y="646"/>
                  <a:pt x="1839" y="647"/>
                </a:cubicBezTo>
                <a:cubicBezTo>
                  <a:pt x="1839" y="647"/>
                  <a:pt x="1840" y="647"/>
                  <a:pt x="1840" y="647"/>
                </a:cubicBezTo>
                <a:cubicBezTo>
                  <a:pt x="1840" y="647"/>
                  <a:pt x="1841" y="647"/>
                  <a:pt x="1841" y="647"/>
                </a:cubicBezTo>
                <a:cubicBezTo>
                  <a:pt x="1841" y="647"/>
                  <a:pt x="1842" y="647"/>
                  <a:pt x="1843" y="647"/>
                </a:cubicBezTo>
                <a:cubicBezTo>
                  <a:pt x="1844" y="647"/>
                  <a:pt x="1845" y="647"/>
                  <a:pt x="1846" y="647"/>
                </a:cubicBezTo>
                <a:cubicBezTo>
                  <a:pt x="1847" y="647"/>
                  <a:pt x="1848" y="647"/>
                  <a:pt x="1849" y="648"/>
                </a:cubicBezTo>
                <a:cubicBezTo>
                  <a:pt x="1850" y="648"/>
                  <a:pt x="1850" y="648"/>
                  <a:pt x="1851" y="648"/>
                </a:cubicBezTo>
                <a:cubicBezTo>
                  <a:pt x="1851" y="648"/>
                  <a:pt x="1852" y="648"/>
                  <a:pt x="1852" y="648"/>
                </a:cubicBezTo>
                <a:cubicBezTo>
                  <a:pt x="1853" y="648"/>
                  <a:pt x="1853" y="648"/>
                  <a:pt x="1853" y="648"/>
                </a:cubicBezTo>
                <a:cubicBezTo>
                  <a:pt x="1854" y="648"/>
                  <a:pt x="1854" y="648"/>
                  <a:pt x="1854" y="648"/>
                </a:cubicBezTo>
                <a:cubicBezTo>
                  <a:pt x="1855" y="648"/>
                  <a:pt x="1855" y="648"/>
                  <a:pt x="1855" y="648"/>
                </a:cubicBezTo>
                <a:cubicBezTo>
                  <a:pt x="1855" y="648"/>
                  <a:pt x="1856" y="648"/>
                  <a:pt x="1856" y="648"/>
                </a:cubicBezTo>
                <a:cubicBezTo>
                  <a:pt x="1856" y="648"/>
                  <a:pt x="1856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2332" y="649"/>
                  <a:pt x="2332" y="649"/>
                  <a:pt x="2332" y="649"/>
                </a:cubicBezTo>
                <a:cubicBezTo>
                  <a:pt x="2333" y="150"/>
                  <a:pt x="2333" y="150"/>
                  <a:pt x="2333" y="150"/>
                </a:cubicBezTo>
                <a:lnTo>
                  <a:pt x="1858" y="149"/>
                </a:lnTo>
                <a:close/>
              </a:path>
            </a:pathLst>
          </a:custGeom>
          <a:gradFill flip="none" rotWithShape="1">
            <a:gsLst>
              <a:gs pos="35911">
                <a:schemeClr val="accent3"/>
              </a:gs>
              <a:gs pos="19000">
                <a:schemeClr val="accent3">
                  <a:lumMod val="75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78000">
                <a:schemeClr val="accent3">
                  <a:lumMod val="75000"/>
                </a:schemeClr>
              </a:gs>
              <a:gs pos="59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0" scaled="1"/>
            <a:tileRect/>
          </a:gra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flipH="1">
            <a:off x="7203075" y="1591899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" fmla="*/ 6724 w 209924"/>
              <a:gd name="connsiteY0" fmla="*/ 0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6724 w 209924"/>
              <a:gd name="connsiteY4" fmla="*/ 0 h 1939235"/>
              <a:gd name="connsiteX0" fmla="*/ 13447 w 209924"/>
              <a:gd name="connsiteY0" fmla="*/ 53788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13447 w 209924"/>
              <a:gd name="connsiteY4" fmla="*/ 53788 h 19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7"/>
          <p:cNvSpPr/>
          <p:nvPr/>
        </p:nvSpPr>
        <p:spPr>
          <a:xfrm>
            <a:off x="4561623" y="1588579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" fmla="*/ 6724 w 209924"/>
              <a:gd name="connsiteY0" fmla="*/ 0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6724 w 209924"/>
              <a:gd name="connsiteY4" fmla="*/ 0 h 1939235"/>
              <a:gd name="connsiteX0" fmla="*/ 13447 w 209924"/>
              <a:gd name="connsiteY0" fmla="*/ 53788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13447 w 209924"/>
              <a:gd name="connsiteY4" fmla="*/ 53788 h 19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8" name="Freeform 9"/>
          <p:cNvSpPr>
            <a:spLocks/>
          </p:cNvSpPr>
          <p:nvPr/>
        </p:nvSpPr>
        <p:spPr bwMode="auto">
          <a:xfrm>
            <a:off x="2221805" y="3014466"/>
            <a:ext cx="7765611" cy="1518449"/>
          </a:xfrm>
          <a:custGeom>
            <a:avLst/>
            <a:gdLst>
              <a:gd name="T0" fmla="*/ 1841 w 2333"/>
              <a:gd name="T1" fmla="*/ 148 h 649"/>
              <a:gd name="T2" fmla="*/ 1792 w 2333"/>
              <a:gd name="T3" fmla="*/ 135 h 649"/>
              <a:gd name="T4" fmla="*/ 1559 w 2333"/>
              <a:gd name="T5" fmla="*/ 16 h 649"/>
              <a:gd name="T6" fmla="*/ 1548 w 2333"/>
              <a:gd name="T7" fmla="*/ 12 h 649"/>
              <a:gd name="T8" fmla="*/ 1544 w 2333"/>
              <a:gd name="T9" fmla="*/ 10 h 649"/>
              <a:gd name="T10" fmla="*/ 1532 w 2333"/>
              <a:gd name="T11" fmla="*/ 7 h 649"/>
              <a:gd name="T12" fmla="*/ 1526 w 2333"/>
              <a:gd name="T13" fmla="*/ 6 h 649"/>
              <a:gd name="T14" fmla="*/ 1521 w 2333"/>
              <a:gd name="T15" fmla="*/ 5 h 649"/>
              <a:gd name="T16" fmla="*/ 1514 w 2333"/>
              <a:gd name="T17" fmla="*/ 3 h 649"/>
              <a:gd name="T18" fmla="*/ 1505 w 2333"/>
              <a:gd name="T19" fmla="*/ 2 h 649"/>
              <a:gd name="T20" fmla="*/ 1499 w 2333"/>
              <a:gd name="T21" fmla="*/ 2 h 649"/>
              <a:gd name="T22" fmla="*/ 1491 w 2333"/>
              <a:gd name="T23" fmla="*/ 1 h 649"/>
              <a:gd name="T24" fmla="*/ 1488 w 2333"/>
              <a:gd name="T25" fmla="*/ 1 h 649"/>
              <a:gd name="T26" fmla="*/ 1485 w 2333"/>
              <a:gd name="T27" fmla="*/ 1 h 649"/>
              <a:gd name="T28" fmla="*/ 771 w 2333"/>
              <a:gd name="T29" fmla="*/ 0 h 649"/>
              <a:gd name="T30" fmla="*/ 768 w 2333"/>
              <a:gd name="T31" fmla="*/ 0 h 649"/>
              <a:gd name="T32" fmla="*/ 765 w 2333"/>
              <a:gd name="T33" fmla="*/ 0 h 649"/>
              <a:gd name="T34" fmla="*/ 760 w 2333"/>
              <a:gd name="T35" fmla="*/ 0 h 649"/>
              <a:gd name="T36" fmla="*/ 752 w 2333"/>
              <a:gd name="T37" fmla="*/ 1 h 649"/>
              <a:gd name="T38" fmla="*/ 741 w 2333"/>
              <a:gd name="T39" fmla="*/ 3 h 649"/>
              <a:gd name="T40" fmla="*/ 731 w 2333"/>
              <a:gd name="T41" fmla="*/ 4 h 649"/>
              <a:gd name="T42" fmla="*/ 723 w 2333"/>
              <a:gd name="T43" fmla="*/ 6 h 649"/>
              <a:gd name="T44" fmla="*/ 712 w 2333"/>
              <a:gd name="T45" fmla="*/ 9 h 649"/>
              <a:gd name="T46" fmla="*/ 705 w 2333"/>
              <a:gd name="T47" fmla="*/ 12 h 649"/>
              <a:gd name="T48" fmla="*/ 696 w 2333"/>
              <a:gd name="T49" fmla="*/ 16 h 649"/>
              <a:gd name="T50" fmla="*/ 469 w 2333"/>
              <a:gd name="T51" fmla="*/ 128 h 649"/>
              <a:gd name="T52" fmla="*/ 434 w 2333"/>
              <a:gd name="T53" fmla="*/ 136 h 649"/>
              <a:gd name="T54" fmla="*/ 1 w 2333"/>
              <a:gd name="T55" fmla="*/ 136 h 649"/>
              <a:gd name="T56" fmla="*/ 0 w 2333"/>
              <a:gd name="T57" fmla="*/ 635 h 649"/>
              <a:gd name="T58" fmla="*/ 418 w 2333"/>
              <a:gd name="T59" fmla="*/ 636 h 649"/>
              <a:gd name="T60" fmla="*/ 420 w 2333"/>
              <a:gd name="T61" fmla="*/ 636 h 649"/>
              <a:gd name="T62" fmla="*/ 424 w 2333"/>
              <a:gd name="T63" fmla="*/ 635 h 649"/>
              <a:gd name="T64" fmla="*/ 429 w 2333"/>
              <a:gd name="T65" fmla="*/ 635 h 649"/>
              <a:gd name="T66" fmla="*/ 433 w 2333"/>
              <a:gd name="T67" fmla="*/ 635 h 649"/>
              <a:gd name="T68" fmla="*/ 439 w 2333"/>
              <a:gd name="T69" fmla="*/ 634 h 649"/>
              <a:gd name="T70" fmla="*/ 450 w 2333"/>
              <a:gd name="T71" fmla="*/ 632 h 649"/>
              <a:gd name="T72" fmla="*/ 454 w 2333"/>
              <a:gd name="T73" fmla="*/ 631 h 649"/>
              <a:gd name="T74" fmla="*/ 466 w 2333"/>
              <a:gd name="T75" fmla="*/ 628 h 649"/>
              <a:gd name="T76" fmla="*/ 470 w 2333"/>
              <a:gd name="T77" fmla="*/ 627 h 649"/>
              <a:gd name="T78" fmla="*/ 480 w 2333"/>
              <a:gd name="T79" fmla="*/ 623 h 649"/>
              <a:gd name="T80" fmla="*/ 710 w 2333"/>
              <a:gd name="T81" fmla="*/ 508 h 649"/>
              <a:gd name="T82" fmla="*/ 730 w 2333"/>
              <a:gd name="T83" fmla="*/ 503 h 649"/>
              <a:gd name="T84" fmla="*/ 1504 w 2333"/>
              <a:gd name="T85" fmla="*/ 501 h 649"/>
              <a:gd name="T86" fmla="*/ 1526 w 2333"/>
              <a:gd name="T87" fmla="*/ 505 h 649"/>
              <a:gd name="T88" fmla="*/ 1560 w 2333"/>
              <a:gd name="T89" fmla="*/ 516 h 649"/>
              <a:gd name="T90" fmla="*/ 1796 w 2333"/>
              <a:gd name="T91" fmla="*/ 636 h 649"/>
              <a:gd name="T92" fmla="*/ 1805 w 2333"/>
              <a:gd name="T93" fmla="*/ 639 h 649"/>
              <a:gd name="T94" fmla="*/ 1810 w 2333"/>
              <a:gd name="T95" fmla="*/ 641 h 649"/>
              <a:gd name="T96" fmla="*/ 1820 w 2333"/>
              <a:gd name="T97" fmla="*/ 643 h 649"/>
              <a:gd name="T98" fmla="*/ 1825 w 2333"/>
              <a:gd name="T99" fmla="*/ 644 h 649"/>
              <a:gd name="T100" fmla="*/ 1832 w 2333"/>
              <a:gd name="T101" fmla="*/ 645 h 649"/>
              <a:gd name="T102" fmla="*/ 1839 w 2333"/>
              <a:gd name="T103" fmla="*/ 647 h 649"/>
              <a:gd name="T104" fmla="*/ 1843 w 2333"/>
              <a:gd name="T105" fmla="*/ 647 h 649"/>
              <a:gd name="T106" fmla="*/ 1851 w 2333"/>
              <a:gd name="T107" fmla="*/ 648 h 649"/>
              <a:gd name="T108" fmla="*/ 1854 w 2333"/>
              <a:gd name="T109" fmla="*/ 648 h 649"/>
              <a:gd name="T110" fmla="*/ 1857 w 2333"/>
              <a:gd name="T111" fmla="*/ 648 h 649"/>
              <a:gd name="T112" fmla="*/ 2332 w 2333"/>
              <a:gd name="T113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33" h="649">
                <a:moveTo>
                  <a:pt x="1858" y="149"/>
                </a:moveTo>
                <a:cubicBezTo>
                  <a:pt x="1853" y="149"/>
                  <a:pt x="1847" y="149"/>
                  <a:pt x="1841" y="148"/>
                </a:cubicBezTo>
                <a:cubicBezTo>
                  <a:pt x="1841" y="148"/>
                  <a:pt x="1841" y="148"/>
                  <a:pt x="1841" y="148"/>
                </a:cubicBezTo>
                <a:cubicBezTo>
                  <a:pt x="1829" y="146"/>
                  <a:pt x="1817" y="144"/>
                  <a:pt x="1806" y="140"/>
                </a:cubicBezTo>
                <a:cubicBezTo>
                  <a:pt x="1806" y="140"/>
                  <a:pt x="1806" y="140"/>
                  <a:pt x="1806" y="140"/>
                </a:cubicBezTo>
                <a:cubicBezTo>
                  <a:pt x="1801" y="139"/>
                  <a:pt x="1796" y="137"/>
                  <a:pt x="1792" y="135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0" y="17"/>
                  <a:pt x="1559" y="16"/>
                  <a:pt x="1559" y="16"/>
                </a:cubicBezTo>
                <a:cubicBezTo>
                  <a:pt x="1558" y="15"/>
                  <a:pt x="1557" y="15"/>
                  <a:pt x="1556" y="14"/>
                </a:cubicBezTo>
                <a:cubicBezTo>
                  <a:pt x="1554" y="14"/>
                  <a:pt x="1553" y="14"/>
                  <a:pt x="1552" y="13"/>
                </a:cubicBezTo>
                <a:cubicBezTo>
                  <a:pt x="1551" y="12"/>
                  <a:pt x="1549" y="12"/>
                  <a:pt x="1548" y="12"/>
                </a:cubicBezTo>
                <a:cubicBezTo>
                  <a:pt x="1547" y="11"/>
                  <a:pt x="1546" y="11"/>
                  <a:pt x="1546" y="11"/>
                </a:cubicBezTo>
                <a:cubicBezTo>
                  <a:pt x="1545" y="11"/>
                  <a:pt x="1545" y="11"/>
                  <a:pt x="1545" y="11"/>
                </a:cubicBezTo>
                <a:cubicBezTo>
                  <a:pt x="1545" y="10"/>
                  <a:pt x="1544" y="10"/>
                  <a:pt x="1544" y="10"/>
                </a:cubicBezTo>
                <a:cubicBezTo>
                  <a:pt x="1542" y="10"/>
                  <a:pt x="1541" y="9"/>
                  <a:pt x="1539" y="9"/>
                </a:cubicBezTo>
                <a:cubicBezTo>
                  <a:pt x="1538" y="9"/>
                  <a:pt x="1537" y="8"/>
                  <a:pt x="1536" y="8"/>
                </a:cubicBezTo>
                <a:cubicBezTo>
                  <a:pt x="1535" y="8"/>
                  <a:pt x="1533" y="7"/>
                  <a:pt x="1532" y="7"/>
                </a:cubicBezTo>
                <a:cubicBezTo>
                  <a:pt x="1531" y="7"/>
                  <a:pt x="1530" y="7"/>
                  <a:pt x="1529" y="6"/>
                </a:cubicBezTo>
                <a:cubicBezTo>
                  <a:pt x="1528" y="6"/>
                  <a:pt x="1527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5" y="6"/>
                  <a:pt x="1524" y="5"/>
                  <a:pt x="1524" y="5"/>
                </a:cubicBezTo>
                <a:cubicBezTo>
                  <a:pt x="1523" y="5"/>
                  <a:pt x="1522" y="5"/>
                  <a:pt x="1521" y="5"/>
                </a:cubicBezTo>
                <a:cubicBezTo>
                  <a:pt x="1520" y="5"/>
                  <a:pt x="1519" y="4"/>
                  <a:pt x="1519" y="4"/>
                </a:cubicBezTo>
                <a:cubicBezTo>
                  <a:pt x="1518" y="4"/>
                  <a:pt x="1517" y="4"/>
                  <a:pt x="1516" y="4"/>
                </a:cubicBezTo>
                <a:cubicBezTo>
                  <a:pt x="1515" y="4"/>
                  <a:pt x="1514" y="4"/>
                  <a:pt x="1514" y="3"/>
                </a:cubicBezTo>
                <a:cubicBezTo>
                  <a:pt x="1513" y="3"/>
                  <a:pt x="1512" y="3"/>
                  <a:pt x="1511" y="3"/>
                </a:cubicBezTo>
                <a:cubicBezTo>
                  <a:pt x="1510" y="3"/>
                  <a:pt x="1509" y="3"/>
                  <a:pt x="1508" y="3"/>
                </a:cubicBezTo>
                <a:cubicBezTo>
                  <a:pt x="1507" y="3"/>
                  <a:pt x="1506" y="2"/>
                  <a:pt x="1505" y="2"/>
                </a:cubicBezTo>
                <a:cubicBezTo>
                  <a:pt x="1505" y="2"/>
                  <a:pt x="1505" y="2"/>
                  <a:pt x="1505" y="2"/>
                </a:cubicBezTo>
                <a:cubicBezTo>
                  <a:pt x="1504" y="2"/>
                  <a:pt x="1503" y="2"/>
                  <a:pt x="1503" y="2"/>
                </a:cubicBezTo>
                <a:cubicBezTo>
                  <a:pt x="1501" y="2"/>
                  <a:pt x="1500" y="2"/>
                  <a:pt x="1499" y="2"/>
                </a:cubicBezTo>
                <a:cubicBezTo>
                  <a:pt x="1498" y="2"/>
                  <a:pt x="1497" y="1"/>
                  <a:pt x="1495" y="1"/>
                </a:cubicBezTo>
                <a:cubicBezTo>
                  <a:pt x="1494" y="1"/>
                  <a:pt x="1494" y="1"/>
                  <a:pt x="1493" y="1"/>
                </a:cubicBezTo>
                <a:cubicBezTo>
                  <a:pt x="1492" y="1"/>
                  <a:pt x="1492" y="1"/>
                  <a:pt x="1491" y="1"/>
                </a:cubicBezTo>
                <a:cubicBezTo>
                  <a:pt x="1491" y="1"/>
                  <a:pt x="1491" y="1"/>
                  <a:pt x="1490" y="1"/>
                </a:cubicBezTo>
                <a:cubicBezTo>
                  <a:pt x="1490" y="1"/>
                  <a:pt x="1489" y="1"/>
                  <a:pt x="1489" y="1"/>
                </a:cubicBezTo>
                <a:cubicBezTo>
                  <a:pt x="1488" y="1"/>
                  <a:pt x="1488" y="1"/>
                  <a:pt x="1488" y="1"/>
                </a:cubicBezTo>
                <a:cubicBezTo>
                  <a:pt x="1488" y="1"/>
                  <a:pt x="1487" y="1"/>
                  <a:pt x="1487" y="1"/>
                </a:cubicBezTo>
                <a:cubicBezTo>
                  <a:pt x="1487" y="1"/>
                  <a:pt x="1486" y="1"/>
                  <a:pt x="1486" y="1"/>
                </a:cubicBezTo>
                <a:cubicBezTo>
                  <a:pt x="1486" y="1"/>
                  <a:pt x="1485" y="1"/>
                  <a:pt x="1485" y="1"/>
                </a:cubicBezTo>
                <a:cubicBezTo>
                  <a:pt x="1485" y="1"/>
                  <a:pt x="1485" y="1"/>
                  <a:pt x="1485" y="1"/>
                </a:cubicBezTo>
                <a:cubicBezTo>
                  <a:pt x="772" y="0"/>
                  <a:pt x="772" y="0"/>
                  <a:pt x="772" y="0"/>
                </a:cubicBezTo>
                <a:cubicBezTo>
                  <a:pt x="771" y="0"/>
                  <a:pt x="771" y="0"/>
                  <a:pt x="771" y="0"/>
                </a:cubicBezTo>
                <a:cubicBezTo>
                  <a:pt x="771" y="0"/>
                  <a:pt x="770" y="0"/>
                  <a:pt x="770" y="0"/>
                </a:cubicBezTo>
                <a:cubicBezTo>
                  <a:pt x="770" y="0"/>
                  <a:pt x="769" y="0"/>
                  <a:pt x="769" y="0"/>
                </a:cubicBezTo>
                <a:cubicBezTo>
                  <a:pt x="769" y="0"/>
                  <a:pt x="768" y="0"/>
                  <a:pt x="768" y="0"/>
                </a:cubicBezTo>
                <a:cubicBezTo>
                  <a:pt x="768" y="0"/>
                  <a:pt x="767" y="0"/>
                  <a:pt x="767" y="0"/>
                </a:cubicBezTo>
                <a:cubicBezTo>
                  <a:pt x="767" y="0"/>
                  <a:pt x="766" y="0"/>
                  <a:pt x="766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764" y="0"/>
                  <a:pt x="764" y="0"/>
                  <a:pt x="763" y="0"/>
                </a:cubicBezTo>
                <a:cubicBezTo>
                  <a:pt x="762" y="0"/>
                  <a:pt x="762" y="0"/>
                  <a:pt x="761" y="0"/>
                </a:cubicBezTo>
                <a:cubicBezTo>
                  <a:pt x="761" y="0"/>
                  <a:pt x="760" y="0"/>
                  <a:pt x="760" y="0"/>
                </a:cubicBezTo>
                <a:cubicBezTo>
                  <a:pt x="759" y="0"/>
                  <a:pt x="758" y="0"/>
                  <a:pt x="757" y="1"/>
                </a:cubicBezTo>
                <a:cubicBezTo>
                  <a:pt x="756" y="1"/>
                  <a:pt x="756" y="1"/>
                  <a:pt x="755" y="1"/>
                </a:cubicBezTo>
                <a:cubicBezTo>
                  <a:pt x="754" y="1"/>
                  <a:pt x="753" y="1"/>
                  <a:pt x="752" y="1"/>
                </a:cubicBezTo>
                <a:cubicBezTo>
                  <a:pt x="751" y="1"/>
                  <a:pt x="750" y="1"/>
                  <a:pt x="749" y="1"/>
                </a:cubicBezTo>
                <a:cubicBezTo>
                  <a:pt x="747" y="2"/>
                  <a:pt x="746" y="2"/>
                  <a:pt x="745" y="2"/>
                </a:cubicBezTo>
                <a:cubicBezTo>
                  <a:pt x="743" y="2"/>
                  <a:pt x="742" y="2"/>
                  <a:pt x="741" y="3"/>
                </a:cubicBezTo>
                <a:cubicBezTo>
                  <a:pt x="739" y="3"/>
                  <a:pt x="738" y="3"/>
                  <a:pt x="736" y="3"/>
                </a:cubicBezTo>
                <a:cubicBezTo>
                  <a:pt x="735" y="4"/>
                  <a:pt x="734" y="4"/>
                  <a:pt x="732" y="4"/>
                </a:cubicBezTo>
                <a:cubicBezTo>
                  <a:pt x="732" y="4"/>
                  <a:pt x="732" y="4"/>
                  <a:pt x="731" y="4"/>
                </a:cubicBezTo>
                <a:cubicBezTo>
                  <a:pt x="731" y="4"/>
                  <a:pt x="731" y="4"/>
                  <a:pt x="731" y="5"/>
                </a:cubicBezTo>
                <a:cubicBezTo>
                  <a:pt x="729" y="5"/>
                  <a:pt x="728" y="5"/>
                  <a:pt x="727" y="5"/>
                </a:cubicBezTo>
                <a:cubicBezTo>
                  <a:pt x="726" y="6"/>
                  <a:pt x="724" y="6"/>
                  <a:pt x="723" y="6"/>
                </a:cubicBezTo>
                <a:cubicBezTo>
                  <a:pt x="721" y="7"/>
                  <a:pt x="720" y="7"/>
                  <a:pt x="718" y="8"/>
                </a:cubicBezTo>
                <a:cubicBezTo>
                  <a:pt x="717" y="8"/>
                  <a:pt x="715" y="8"/>
                  <a:pt x="714" y="9"/>
                </a:cubicBezTo>
                <a:cubicBezTo>
                  <a:pt x="713" y="9"/>
                  <a:pt x="712" y="9"/>
                  <a:pt x="712" y="9"/>
                </a:cubicBezTo>
                <a:cubicBezTo>
                  <a:pt x="711" y="9"/>
                  <a:pt x="711" y="10"/>
                  <a:pt x="711" y="10"/>
                </a:cubicBezTo>
                <a:cubicBezTo>
                  <a:pt x="710" y="10"/>
                  <a:pt x="710" y="10"/>
                  <a:pt x="709" y="10"/>
                </a:cubicBezTo>
                <a:cubicBezTo>
                  <a:pt x="708" y="11"/>
                  <a:pt x="707" y="11"/>
                  <a:pt x="705" y="12"/>
                </a:cubicBezTo>
                <a:cubicBezTo>
                  <a:pt x="704" y="12"/>
                  <a:pt x="703" y="12"/>
                  <a:pt x="701" y="13"/>
                </a:cubicBezTo>
                <a:cubicBezTo>
                  <a:pt x="700" y="14"/>
                  <a:pt x="699" y="14"/>
                  <a:pt x="697" y="15"/>
                </a:cubicBezTo>
                <a:cubicBezTo>
                  <a:pt x="697" y="15"/>
                  <a:pt x="696" y="15"/>
                  <a:pt x="696" y="16"/>
                </a:cubicBezTo>
                <a:cubicBezTo>
                  <a:pt x="483" y="123"/>
                  <a:pt x="483" y="123"/>
                  <a:pt x="483" y="123"/>
                </a:cubicBezTo>
                <a:cubicBezTo>
                  <a:pt x="479" y="125"/>
                  <a:pt x="475" y="127"/>
                  <a:pt x="469" y="128"/>
                </a:cubicBezTo>
                <a:cubicBezTo>
                  <a:pt x="469" y="128"/>
                  <a:pt x="469" y="128"/>
                  <a:pt x="469" y="128"/>
                </a:cubicBezTo>
                <a:cubicBezTo>
                  <a:pt x="464" y="130"/>
                  <a:pt x="458" y="131"/>
                  <a:pt x="453" y="133"/>
                </a:cubicBezTo>
                <a:cubicBezTo>
                  <a:pt x="452" y="133"/>
                  <a:pt x="452" y="133"/>
                  <a:pt x="452" y="133"/>
                </a:cubicBezTo>
                <a:cubicBezTo>
                  <a:pt x="446" y="134"/>
                  <a:pt x="440" y="135"/>
                  <a:pt x="434" y="136"/>
                </a:cubicBezTo>
                <a:cubicBezTo>
                  <a:pt x="434" y="136"/>
                  <a:pt x="434" y="136"/>
                  <a:pt x="434" y="136"/>
                </a:cubicBezTo>
                <a:cubicBezTo>
                  <a:pt x="428" y="136"/>
                  <a:pt x="422" y="137"/>
                  <a:pt x="417" y="137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640"/>
                  <a:pt x="0" y="640"/>
                  <a:pt x="0" y="640"/>
                </a:cubicBezTo>
                <a:cubicBezTo>
                  <a:pt x="0" y="635"/>
                  <a:pt x="0" y="635"/>
                  <a:pt x="0" y="635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8" y="636"/>
                  <a:pt x="418" y="636"/>
                </a:cubicBezTo>
                <a:cubicBezTo>
                  <a:pt x="418" y="636"/>
                  <a:pt x="419" y="636"/>
                  <a:pt x="419" y="636"/>
                </a:cubicBezTo>
                <a:cubicBezTo>
                  <a:pt x="419" y="636"/>
                  <a:pt x="419" y="636"/>
                  <a:pt x="419" y="636"/>
                </a:cubicBezTo>
                <a:cubicBezTo>
                  <a:pt x="420" y="636"/>
                  <a:pt x="420" y="636"/>
                  <a:pt x="420" y="636"/>
                </a:cubicBezTo>
                <a:cubicBezTo>
                  <a:pt x="421" y="636"/>
                  <a:pt x="421" y="636"/>
                  <a:pt x="421" y="636"/>
                </a:cubicBezTo>
                <a:cubicBezTo>
                  <a:pt x="422" y="636"/>
                  <a:pt x="422" y="636"/>
                  <a:pt x="423" y="636"/>
                </a:cubicBezTo>
                <a:cubicBezTo>
                  <a:pt x="423" y="635"/>
                  <a:pt x="423" y="635"/>
                  <a:pt x="424" y="635"/>
                </a:cubicBezTo>
                <a:cubicBezTo>
                  <a:pt x="424" y="635"/>
                  <a:pt x="425" y="635"/>
                  <a:pt x="425" y="635"/>
                </a:cubicBezTo>
                <a:cubicBezTo>
                  <a:pt x="426" y="635"/>
                  <a:pt x="426" y="635"/>
                  <a:pt x="427" y="635"/>
                </a:cubicBezTo>
                <a:cubicBezTo>
                  <a:pt x="427" y="635"/>
                  <a:pt x="428" y="635"/>
                  <a:pt x="429" y="635"/>
                </a:cubicBezTo>
                <a:cubicBezTo>
                  <a:pt x="429" y="635"/>
                  <a:pt x="430" y="635"/>
                  <a:pt x="431" y="635"/>
                </a:cubicBezTo>
                <a:cubicBezTo>
                  <a:pt x="432" y="635"/>
                  <a:pt x="432" y="635"/>
                  <a:pt x="433" y="635"/>
                </a:cubicBezTo>
                <a:cubicBezTo>
                  <a:pt x="433" y="635"/>
                  <a:pt x="433" y="635"/>
                  <a:pt x="433" y="635"/>
                </a:cubicBezTo>
                <a:cubicBezTo>
                  <a:pt x="433" y="635"/>
                  <a:pt x="434" y="635"/>
                  <a:pt x="434" y="635"/>
                </a:cubicBezTo>
                <a:cubicBezTo>
                  <a:pt x="434" y="634"/>
                  <a:pt x="435" y="634"/>
                  <a:pt x="436" y="634"/>
                </a:cubicBezTo>
                <a:cubicBezTo>
                  <a:pt x="437" y="634"/>
                  <a:pt x="438" y="634"/>
                  <a:pt x="439" y="634"/>
                </a:cubicBezTo>
                <a:cubicBezTo>
                  <a:pt x="440" y="634"/>
                  <a:pt x="441" y="633"/>
                  <a:pt x="443" y="633"/>
                </a:cubicBezTo>
                <a:cubicBezTo>
                  <a:pt x="444" y="633"/>
                  <a:pt x="445" y="633"/>
                  <a:pt x="446" y="633"/>
                </a:cubicBezTo>
                <a:cubicBezTo>
                  <a:pt x="448" y="632"/>
                  <a:pt x="449" y="632"/>
                  <a:pt x="450" y="632"/>
                </a:cubicBezTo>
                <a:cubicBezTo>
                  <a:pt x="451" y="632"/>
                  <a:pt x="451" y="632"/>
                  <a:pt x="451" y="632"/>
                </a:cubicBezTo>
                <a:cubicBezTo>
                  <a:pt x="451" y="632"/>
                  <a:pt x="452" y="632"/>
                  <a:pt x="452" y="632"/>
                </a:cubicBezTo>
                <a:cubicBezTo>
                  <a:pt x="453" y="631"/>
                  <a:pt x="453" y="631"/>
                  <a:pt x="454" y="631"/>
                </a:cubicBezTo>
                <a:cubicBezTo>
                  <a:pt x="456" y="631"/>
                  <a:pt x="457" y="630"/>
                  <a:pt x="458" y="630"/>
                </a:cubicBezTo>
                <a:cubicBezTo>
                  <a:pt x="460" y="630"/>
                  <a:pt x="461" y="629"/>
                  <a:pt x="462" y="629"/>
                </a:cubicBezTo>
                <a:cubicBezTo>
                  <a:pt x="464" y="629"/>
                  <a:pt x="465" y="628"/>
                  <a:pt x="466" y="628"/>
                </a:cubicBezTo>
                <a:cubicBezTo>
                  <a:pt x="467" y="628"/>
                  <a:pt x="468" y="627"/>
                  <a:pt x="468" y="627"/>
                </a:cubicBezTo>
                <a:cubicBezTo>
                  <a:pt x="468" y="627"/>
                  <a:pt x="469" y="627"/>
                  <a:pt x="469" y="627"/>
                </a:cubicBezTo>
                <a:cubicBezTo>
                  <a:pt x="469" y="627"/>
                  <a:pt x="470" y="627"/>
                  <a:pt x="470" y="627"/>
                </a:cubicBezTo>
                <a:cubicBezTo>
                  <a:pt x="471" y="626"/>
                  <a:pt x="472" y="626"/>
                  <a:pt x="474" y="625"/>
                </a:cubicBezTo>
                <a:cubicBezTo>
                  <a:pt x="475" y="625"/>
                  <a:pt x="476" y="625"/>
                  <a:pt x="477" y="624"/>
                </a:cubicBezTo>
                <a:cubicBezTo>
                  <a:pt x="478" y="624"/>
                  <a:pt x="479" y="623"/>
                  <a:pt x="480" y="623"/>
                </a:cubicBezTo>
                <a:cubicBezTo>
                  <a:pt x="481" y="623"/>
                  <a:pt x="481" y="622"/>
                  <a:pt x="482" y="622"/>
                </a:cubicBezTo>
                <a:cubicBezTo>
                  <a:pt x="695" y="515"/>
                  <a:pt x="695" y="515"/>
                  <a:pt x="695" y="515"/>
                </a:cubicBezTo>
                <a:cubicBezTo>
                  <a:pt x="699" y="512"/>
                  <a:pt x="704" y="510"/>
                  <a:pt x="710" y="508"/>
                </a:cubicBezTo>
                <a:cubicBezTo>
                  <a:pt x="711" y="508"/>
                  <a:pt x="711" y="508"/>
                  <a:pt x="711" y="508"/>
                </a:cubicBezTo>
                <a:cubicBezTo>
                  <a:pt x="717" y="506"/>
                  <a:pt x="723" y="505"/>
                  <a:pt x="730" y="504"/>
                </a:cubicBezTo>
                <a:cubicBezTo>
                  <a:pt x="730" y="503"/>
                  <a:pt x="730" y="503"/>
                  <a:pt x="730" y="503"/>
                </a:cubicBezTo>
                <a:cubicBezTo>
                  <a:pt x="744" y="501"/>
                  <a:pt x="759" y="499"/>
                  <a:pt x="771" y="499"/>
                </a:cubicBezTo>
                <a:cubicBezTo>
                  <a:pt x="1484" y="500"/>
                  <a:pt x="1484" y="500"/>
                  <a:pt x="1484" y="500"/>
                </a:cubicBezTo>
                <a:cubicBezTo>
                  <a:pt x="1490" y="500"/>
                  <a:pt x="1497" y="500"/>
                  <a:pt x="1504" y="501"/>
                </a:cubicBezTo>
                <a:cubicBezTo>
                  <a:pt x="1504" y="501"/>
                  <a:pt x="1504" y="501"/>
                  <a:pt x="1504" y="501"/>
                </a:cubicBezTo>
                <a:cubicBezTo>
                  <a:pt x="1511" y="502"/>
                  <a:pt x="1518" y="503"/>
                  <a:pt x="1525" y="505"/>
                </a:cubicBezTo>
                <a:cubicBezTo>
                  <a:pt x="1525" y="505"/>
                  <a:pt x="1525" y="505"/>
                  <a:pt x="1526" y="505"/>
                </a:cubicBezTo>
                <a:cubicBezTo>
                  <a:pt x="1532" y="506"/>
                  <a:pt x="1538" y="508"/>
                  <a:pt x="1544" y="510"/>
                </a:cubicBezTo>
                <a:cubicBezTo>
                  <a:pt x="1545" y="510"/>
                  <a:pt x="1545" y="510"/>
                  <a:pt x="1545" y="510"/>
                </a:cubicBezTo>
                <a:cubicBezTo>
                  <a:pt x="1551" y="512"/>
                  <a:pt x="1556" y="514"/>
                  <a:pt x="1560" y="516"/>
                </a:cubicBezTo>
                <a:cubicBezTo>
                  <a:pt x="1792" y="634"/>
                  <a:pt x="1792" y="634"/>
                  <a:pt x="1792" y="634"/>
                </a:cubicBezTo>
                <a:cubicBezTo>
                  <a:pt x="1792" y="634"/>
                  <a:pt x="1793" y="635"/>
                  <a:pt x="1794" y="635"/>
                </a:cubicBezTo>
                <a:cubicBezTo>
                  <a:pt x="1795" y="635"/>
                  <a:pt x="1795" y="636"/>
                  <a:pt x="1796" y="636"/>
                </a:cubicBezTo>
                <a:cubicBezTo>
                  <a:pt x="1797" y="636"/>
                  <a:pt x="1798" y="637"/>
                  <a:pt x="1799" y="637"/>
                </a:cubicBezTo>
                <a:cubicBezTo>
                  <a:pt x="1801" y="638"/>
                  <a:pt x="1802" y="638"/>
                  <a:pt x="1803" y="638"/>
                </a:cubicBezTo>
                <a:cubicBezTo>
                  <a:pt x="1804" y="639"/>
                  <a:pt x="1804" y="639"/>
                  <a:pt x="1805" y="639"/>
                </a:cubicBezTo>
                <a:cubicBezTo>
                  <a:pt x="1805" y="639"/>
                  <a:pt x="1806" y="639"/>
                  <a:pt x="1806" y="640"/>
                </a:cubicBezTo>
                <a:cubicBezTo>
                  <a:pt x="1806" y="640"/>
                  <a:pt x="1807" y="640"/>
                  <a:pt x="1807" y="640"/>
                </a:cubicBezTo>
                <a:cubicBezTo>
                  <a:pt x="1808" y="640"/>
                  <a:pt x="1809" y="640"/>
                  <a:pt x="1810" y="641"/>
                </a:cubicBezTo>
                <a:cubicBezTo>
                  <a:pt x="1812" y="641"/>
                  <a:pt x="1813" y="641"/>
                  <a:pt x="1814" y="642"/>
                </a:cubicBezTo>
                <a:cubicBezTo>
                  <a:pt x="1815" y="642"/>
                  <a:pt x="1816" y="642"/>
                  <a:pt x="1817" y="643"/>
                </a:cubicBezTo>
                <a:cubicBezTo>
                  <a:pt x="1818" y="643"/>
                  <a:pt x="1819" y="643"/>
                  <a:pt x="1820" y="643"/>
                </a:cubicBezTo>
                <a:cubicBezTo>
                  <a:pt x="1821" y="643"/>
                  <a:pt x="1821" y="643"/>
                  <a:pt x="1822" y="644"/>
                </a:cubicBezTo>
                <a:cubicBezTo>
                  <a:pt x="1822" y="644"/>
                  <a:pt x="1823" y="644"/>
                  <a:pt x="1823" y="644"/>
                </a:cubicBezTo>
                <a:cubicBezTo>
                  <a:pt x="1823" y="644"/>
                  <a:pt x="1824" y="644"/>
                  <a:pt x="1825" y="644"/>
                </a:cubicBezTo>
                <a:cubicBezTo>
                  <a:pt x="1826" y="644"/>
                  <a:pt x="1826" y="645"/>
                  <a:pt x="1827" y="645"/>
                </a:cubicBezTo>
                <a:cubicBezTo>
                  <a:pt x="1828" y="645"/>
                  <a:pt x="1829" y="645"/>
                  <a:pt x="1829" y="645"/>
                </a:cubicBezTo>
                <a:cubicBezTo>
                  <a:pt x="1830" y="645"/>
                  <a:pt x="1831" y="645"/>
                  <a:pt x="1832" y="645"/>
                </a:cubicBezTo>
                <a:cubicBezTo>
                  <a:pt x="1832" y="646"/>
                  <a:pt x="1833" y="646"/>
                  <a:pt x="1834" y="646"/>
                </a:cubicBezTo>
                <a:cubicBezTo>
                  <a:pt x="1834" y="646"/>
                  <a:pt x="1835" y="646"/>
                  <a:pt x="1836" y="646"/>
                </a:cubicBezTo>
                <a:cubicBezTo>
                  <a:pt x="1837" y="646"/>
                  <a:pt x="1838" y="646"/>
                  <a:pt x="1839" y="647"/>
                </a:cubicBezTo>
                <a:cubicBezTo>
                  <a:pt x="1839" y="647"/>
                  <a:pt x="1840" y="647"/>
                  <a:pt x="1840" y="647"/>
                </a:cubicBezTo>
                <a:cubicBezTo>
                  <a:pt x="1840" y="647"/>
                  <a:pt x="1841" y="647"/>
                  <a:pt x="1841" y="647"/>
                </a:cubicBezTo>
                <a:cubicBezTo>
                  <a:pt x="1841" y="647"/>
                  <a:pt x="1842" y="647"/>
                  <a:pt x="1843" y="647"/>
                </a:cubicBezTo>
                <a:cubicBezTo>
                  <a:pt x="1844" y="647"/>
                  <a:pt x="1845" y="647"/>
                  <a:pt x="1846" y="647"/>
                </a:cubicBezTo>
                <a:cubicBezTo>
                  <a:pt x="1847" y="647"/>
                  <a:pt x="1848" y="647"/>
                  <a:pt x="1849" y="648"/>
                </a:cubicBezTo>
                <a:cubicBezTo>
                  <a:pt x="1850" y="648"/>
                  <a:pt x="1850" y="648"/>
                  <a:pt x="1851" y="648"/>
                </a:cubicBezTo>
                <a:cubicBezTo>
                  <a:pt x="1851" y="648"/>
                  <a:pt x="1852" y="648"/>
                  <a:pt x="1852" y="648"/>
                </a:cubicBezTo>
                <a:cubicBezTo>
                  <a:pt x="1853" y="648"/>
                  <a:pt x="1853" y="648"/>
                  <a:pt x="1853" y="648"/>
                </a:cubicBezTo>
                <a:cubicBezTo>
                  <a:pt x="1854" y="648"/>
                  <a:pt x="1854" y="648"/>
                  <a:pt x="1854" y="648"/>
                </a:cubicBezTo>
                <a:cubicBezTo>
                  <a:pt x="1855" y="648"/>
                  <a:pt x="1855" y="648"/>
                  <a:pt x="1855" y="648"/>
                </a:cubicBezTo>
                <a:cubicBezTo>
                  <a:pt x="1855" y="648"/>
                  <a:pt x="1856" y="648"/>
                  <a:pt x="1856" y="648"/>
                </a:cubicBezTo>
                <a:cubicBezTo>
                  <a:pt x="1856" y="648"/>
                  <a:pt x="1856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2332" y="649"/>
                  <a:pt x="2332" y="649"/>
                  <a:pt x="2332" y="649"/>
                </a:cubicBezTo>
                <a:cubicBezTo>
                  <a:pt x="2333" y="150"/>
                  <a:pt x="2333" y="150"/>
                  <a:pt x="2333" y="150"/>
                </a:cubicBezTo>
                <a:lnTo>
                  <a:pt x="1858" y="149"/>
                </a:lnTo>
                <a:close/>
              </a:path>
            </a:pathLst>
          </a:custGeom>
          <a:gradFill flip="none" rotWithShape="1">
            <a:gsLst>
              <a:gs pos="35911">
                <a:schemeClr val="accent5"/>
              </a:gs>
              <a:gs pos="19000">
                <a:schemeClr val="accent5">
                  <a:lumMod val="75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  <a:gs pos="78000">
                <a:schemeClr val="accent5">
                  <a:lumMod val="75000"/>
                </a:schemeClr>
              </a:gs>
              <a:gs pos="59000">
                <a:schemeClr val="accent5"/>
              </a:gs>
              <a:gs pos="100000">
                <a:schemeClr val="accent5"/>
              </a:gs>
            </a:gsLst>
            <a:lin ang="0" scaled="1"/>
            <a:tileRect/>
          </a:gra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9" name="矩形 17"/>
          <p:cNvSpPr/>
          <p:nvPr/>
        </p:nvSpPr>
        <p:spPr>
          <a:xfrm flipH="1">
            <a:off x="7203075" y="3014466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" fmla="*/ 6724 w 209924"/>
              <a:gd name="connsiteY0" fmla="*/ 0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6724 w 209924"/>
              <a:gd name="connsiteY4" fmla="*/ 0 h 1939235"/>
              <a:gd name="connsiteX0" fmla="*/ 13447 w 209924"/>
              <a:gd name="connsiteY0" fmla="*/ 53788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13447 w 209924"/>
              <a:gd name="connsiteY4" fmla="*/ 53788 h 19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0" name="矩形 17"/>
          <p:cNvSpPr/>
          <p:nvPr/>
        </p:nvSpPr>
        <p:spPr>
          <a:xfrm>
            <a:off x="4561623" y="3011146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" fmla="*/ 6724 w 209924"/>
              <a:gd name="connsiteY0" fmla="*/ 0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6724 w 209924"/>
              <a:gd name="connsiteY4" fmla="*/ 0 h 1939235"/>
              <a:gd name="connsiteX0" fmla="*/ 13447 w 209924"/>
              <a:gd name="connsiteY0" fmla="*/ 53788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13447 w 209924"/>
              <a:gd name="connsiteY4" fmla="*/ 53788 h 19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7" name="Freeform 9"/>
          <p:cNvSpPr>
            <a:spLocks/>
          </p:cNvSpPr>
          <p:nvPr/>
        </p:nvSpPr>
        <p:spPr bwMode="auto">
          <a:xfrm>
            <a:off x="2221805" y="4437033"/>
            <a:ext cx="7765611" cy="1518450"/>
          </a:xfrm>
          <a:custGeom>
            <a:avLst/>
            <a:gdLst>
              <a:gd name="T0" fmla="*/ 1841 w 2333"/>
              <a:gd name="T1" fmla="*/ 148 h 649"/>
              <a:gd name="T2" fmla="*/ 1792 w 2333"/>
              <a:gd name="T3" fmla="*/ 135 h 649"/>
              <a:gd name="T4" fmla="*/ 1559 w 2333"/>
              <a:gd name="T5" fmla="*/ 16 h 649"/>
              <a:gd name="T6" fmla="*/ 1548 w 2333"/>
              <a:gd name="T7" fmla="*/ 12 h 649"/>
              <a:gd name="T8" fmla="*/ 1544 w 2333"/>
              <a:gd name="T9" fmla="*/ 10 h 649"/>
              <a:gd name="T10" fmla="*/ 1532 w 2333"/>
              <a:gd name="T11" fmla="*/ 7 h 649"/>
              <a:gd name="T12" fmla="*/ 1526 w 2333"/>
              <a:gd name="T13" fmla="*/ 6 h 649"/>
              <a:gd name="T14" fmla="*/ 1521 w 2333"/>
              <a:gd name="T15" fmla="*/ 5 h 649"/>
              <a:gd name="T16" fmla="*/ 1514 w 2333"/>
              <a:gd name="T17" fmla="*/ 3 h 649"/>
              <a:gd name="T18" fmla="*/ 1505 w 2333"/>
              <a:gd name="T19" fmla="*/ 2 h 649"/>
              <a:gd name="T20" fmla="*/ 1499 w 2333"/>
              <a:gd name="T21" fmla="*/ 2 h 649"/>
              <a:gd name="T22" fmla="*/ 1491 w 2333"/>
              <a:gd name="T23" fmla="*/ 1 h 649"/>
              <a:gd name="T24" fmla="*/ 1488 w 2333"/>
              <a:gd name="T25" fmla="*/ 1 h 649"/>
              <a:gd name="T26" fmla="*/ 1485 w 2333"/>
              <a:gd name="T27" fmla="*/ 1 h 649"/>
              <a:gd name="T28" fmla="*/ 771 w 2333"/>
              <a:gd name="T29" fmla="*/ 0 h 649"/>
              <a:gd name="T30" fmla="*/ 768 w 2333"/>
              <a:gd name="T31" fmla="*/ 0 h 649"/>
              <a:gd name="T32" fmla="*/ 765 w 2333"/>
              <a:gd name="T33" fmla="*/ 0 h 649"/>
              <a:gd name="T34" fmla="*/ 760 w 2333"/>
              <a:gd name="T35" fmla="*/ 0 h 649"/>
              <a:gd name="T36" fmla="*/ 752 w 2333"/>
              <a:gd name="T37" fmla="*/ 1 h 649"/>
              <a:gd name="T38" fmla="*/ 741 w 2333"/>
              <a:gd name="T39" fmla="*/ 3 h 649"/>
              <a:gd name="T40" fmla="*/ 731 w 2333"/>
              <a:gd name="T41" fmla="*/ 4 h 649"/>
              <a:gd name="T42" fmla="*/ 723 w 2333"/>
              <a:gd name="T43" fmla="*/ 6 h 649"/>
              <a:gd name="T44" fmla="*/ 712 w 2333"/>
              <a:gd name="T45" fmla="*/ 9 h 649"/>
              <a:gd name="T46" fmla="*/ 705 w 2333"/>
              <a:gd name="T47" fmla="*/ 12 h 649"/>
              <a:gd name="T48" fmla="*/ 696 w 2333"/>
              <a:gd name="T49" fmla="*/ 16 h 649"/>
              <a:gd name="T50" fmla="*/ 469 w 2333"/>
              <a:gd name="T51" fmla="*/ 128 h 649"/>
              <a:gd name="T52" fmla="*/ 434 w 2333"/>
              <a:gd name="T53" fmla="*/ 136 h 649"/>
              <a:gd name="T54" fmla="*/ 1 w 2333"/>
              <a:gd name="T55" fmla="*/ 136 h 649"/>
              <a:gd name="T56" fmla="*/ 0 w 2333"/>
              <a:gd name="T57" fmla="*/ 635 h 649"/>
              <a:gd name="T58" fmla="*/ 418 w 2333"/>
              <a:gd name="T59" fmla="*/ 636 h 649"/>
              <a:gd name="T60" fmla="*/ 420 w 2333"/>
              <a:gd name="T61" fmla="*/ 636 h 649"/>
              <a:gd name="T62" fmla="*/ 424 w 2333"/>
              <a:gd name="T63" fmla="*/ 635 h 649"/>
              <a:gd name="T64" fmla="*/ 429 w 2333"/>
              <a:gd name="T65" fmla="*/ 635 h 649"/>
              <a:gd name="T66" fmla="*/ 433 w 2333"/>
              <a:gd name="T67" fmla="*/ 635 h 649"/>
              <a:gd name="T68" fmla="*/ 439 w 2333"/>
              <a:gd name="T69" fmla="*/ 634 h 649"/>
              <a:gd name="T70" fmla="*/ 450 w 2333"/>
              <a:gd name="T71" fmla="*/ 632 h 649"/>
              <a:gd name="T72" fmla="*/ 454 w 2333"/>
              <a:gd name="T73" fmla="*/ 631 h 649"/>
              <a:gd name="T74" fmla="*/ 466 w 2333"/>
              <a:gd name="T75" fmla="*/ 628 h 649"/>
              <a:gd name="T76" fmla="*/ 470 w 2333"/>
              <a:gd name="T77" fmla="*/ 627 h 649"/>
              <a:gd name="T78" fmla="*/ 480 w 2333"/>
              <a:gd name="T79" fmla="*/ 623 h 649"/>
              <a:gd name="T80" fmla="*/ 710 w 2333"/>
              <a:gd name="T81" fmla="*/ 508 h 649"/>
              <a:gd name="T82" fmla="*/ 730 w 2333"/>
              <a:gd name="T83" fmla="*/ 503 h 649"/>
              <a:gd name="T84" fmla="*/ 1504 w 2333"/>
              <a:gd name="T85" fmla="*/ 501 h 649"/>
              <a:gd name="T86" fmla="*/ 1526 w 2333"/>
              <a:gd name="T87" fmla="*/ 505 h 649"/>
              <a:gd name="T88" fmla="*/ 1560 w 2333"/>
              <a:gd name="T89" fmla="*/ 516 h 649"/>
              <a:gd name="T90" fmla="*/ 1796 w 2333"/>
              <a:gd name="T91" fmla="*/ 636 h 649"/>
              <a:gd name="T92" fmla="*/ 1805 w 2333"/>
              <a:gd name="T93" fmla="*/ 639 h 649"/>
              <a:gd name="T94" fmla="*/ 1810 w 2333"/>
              <a:gd name="T95" fmla="*/ 641 h 649"/>
              <a:gd name="T96" fmla="*/ 1820 w 2333"/>
              <a:gd name="T97" fmla="*/ 643 h 649"/>
              <a:gd name="T98" fmla="*/ 1825 w 2333"/>
              <a:gd name="T99" fmla="*/ 644 h 649"/>
              <a:gd name="T100" fmla="*/ 1832 w 2333"/>
              <a:gd name="T101" fmla="*/ 645 h 649"/>
              <a:gd name="T102" fmla="*/ 1839 w 2333"/>
              <a:gd name="T103" fmla="*/ 647 h 649"/>
              <a:gd name="T104" fmla="*/ 1843 w 2333"/>
              <a:gd name="T105" fmla="*/ 647 h 649"/>
              <a:gd name="T106" fmla="*/ 1851 w 2333"/>
              <a:gd name="T107" fmla="*/ 648 h 649"/>
              <a:gd name="T108" fmla="*/ 1854 w 2333"/>
              <a:gd name="T109" fmla="*/ 648 h 649"/>
              <a:gd name="T110" fmla="*/ 1857 w 2333"/>
              <a:gd name="T111" fmla="*/ 648 h 649"/>
              <a:gd name="T112" fmla="*/ 2332 w 2333"/>
              <a:gd name="T113" fmla="*/ 649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33" h="649">
                <a:moveTo>
                  <a:pt x="1858" y="149"/>
                </a:moveTo>
                <a:cubicBezTo>
                  <a:pt x="1853" y="149"/>
                  <a:pt x="1847" y="149"/>
                  <a:pt x="1841" y="148"/>
                </a:cubicBezTo>
                <a:cubicBezTo>
                  <a:pt x="1841" y="148"/>
                  <a:pt x="1841" y="148"/>
                  <a:pt x="1841" y="148"/>
                </a:cubicBezTo>
                <a:cubicBezTo>
                  <a:pt x="1829" y="146"/>
                  <a:pt x="1817" y="144"/>
                  <a:pt x="1806" y="140"/>
                </a:cubicBezTo>
                <a:cubicBezTo>
                  <a:pt x="1806" y="140"/>
                  <a:pt x="1806" y="140"/>
                  <a:pt x="1806" y="140"/>
                </a:cubicBezTo>
                <a:cubicBezTo>
                  <a:pt x="1801" y="139"/>
                  <a:pt x="1796" y="137"/>
                  <a:pt x="1792" y="135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1" y="17"/>
                  <a:pt x="1561" y="17"/>
                  <a:pt x="1561" y="17"/>
                </a:cubicBezTo>
                <a:cubicBezTo>
                  <a:pt x="1560" y="17"/>
                  <a:pt x="1559" y="16"/>
                  <a:pt x="1559" y="16"/>
                </a:cubicBezTo>
                <a:cubicBezTo>
                  <a:pt x="1558" y="15"/>
                  <a:pt x="1557" y="15"/>
                  <a:pt x="1556" y="14"/>
                </a:cubicBezTo>
                <a:cubicBezTo>
                  <a:pt x="1554" y="14"/>
                  <a:pt x="1553" y="14"/>
                  <a:pt x="1552" y="13"/>
                </a:cubicBezTo>
                <a:cubicBezTo>
                  <a:pt x="1551" y="12"/>
                  <a:pt x="1549" y="12"/>
                  <a:pt x="1548" y="12"/>
                </a:cubicBezTo>
                <a:cubicBezTo>
                  <a:pt x="1547" y="11"/>
                  <a:pt x="1546" y="11"/>
                  <a:pt x="1546" y="11"/>
                </a:cubicBezTo>
                <a:cubicBezTo>
                  <a:pt x="1545" y="11"/>
                  <a:pt x="1545" y="11"/>
                  <a:pt x="1545" y="11"/>
                </a:cubicBezTo>
                <a:cubicBezTo>
                  <a:pt x="1545" y="10"/>
                  <a:pt x="1544" y="10"/>
                  <a:pt x="1544" y="10"/>
                </a:cubicBezTo>
                <a:cubicBezTo>
                  <a:pt x="1542" y="10"/>
                  <a:pt x="1541" y="9"/>
                  <a:pt x="1539" y="9"/>
                </a:cubicBezTo>
                <a:cubicBezTo>
                  <a:pt x="1538" y="9"/>
                  <a:pt x="1537" y="8"/>
                  <a:pt x="1536" y="8"/>
                </a:cubicBezTo>
                <a:cubicBezTo>
                  <a:pt x="1535" y="8"/>
                  <a:pt x="1533" y="7"/>
                  <a:pt x="1532" y="7"/>
                </a:cubicBezTo>
                <a:cubicBezTo>
                  <a:pt x="1531" y="7"/>
                  <a:pt x="1530" y="7"/>
                  <a:pt x="1529" y="6"/>
                </a:cubicBezTo>
                <a:cubicBezTo>
                  <a:pt x="1528" y="6"/>
                  <a:pt x="1527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6" y="6"/>
                  <a:pt x="1526" y="6"/>
                  <a:pt x="1526" y="6"/>
                </a:cubicBezTo>
                <a:cubicBezTo>
                  <a:pt x="1525" y="6"/>
                  <a:pt x="1524" y="5"/>
                  <a:pt x="1524" y="5"/>
                </a:cubicBezTo>
                <a:cubicBezTo>
                  <a:pt x="1523" y="5"/>
                  <a:pt x="1522" y="5"/>
                  <a:pt x="1521" y="5"/>
                </a:cubicBezTo>
                <a:cubicBezTo>
                  <a:pt x="1520" y="5"/>
                  <a:pt x="1519" y="4"/>
                  <a:pt x="1519" y="4"/>
                </a:cubicBezTo>
                <a:cubicBezTo>
                  <a:pt x="1518" y="4"/>
                  <a:pt x="1517" y="4"/>
                  <a:pt x="1516" y="4"/>
                </a:cubicBezTo>
                <a:cubicBezTo>
                  <a:pt x="1515" y="4"/>
                  <a:pt x="1514" y="4"/>
                  <a:pt x="1514" y="3"/>
                </a:cubicBezTo>
                <a:cubicBezTo>
                  <a:pt x="1513" y="3"/>
                  <a:pt x="1512" y="3"/>
                  <a:pt x="1511" y="3"/>
                </a:cubicBezTo>
                <a:cubicBezTo>
                  <a:pt x="1510" y="3"/>
                  <a:pt x="1509" y="3"/>
                  <a:pt x="1508" y="3"/>
                </a:cubicBezTo>
                <a:cubicBezTo>
                  <a:pt x="1507" y="3"/>
                  <a:pt x="1506" y="2"/>
                  <a:pt x="1505" y="2"/>
                </a:cubicBezTo>
                <a:cubicBezTo>
                  <a:pt x="1505" y="2"/>
                  <a:pt x="1505" y="2"/>
                  <a:pt x="1505" y="2"/>
                </a:cubicBezTo>
                <a:cubicBezTo>
                  <a:pt x="1504" y="2"/>
                  <a:pt x="1503" y="2"/>
                  <a:pt x="1503" y="2"/>
                </a:cubicBezTo>
                <a:cubicBezTo>
                  <a:pt x="1501" y="2"/>
                  <a:pt x="1500" y="2"/>
                  <a:pt x="1499" y="2"/>
                </a:cubicBezTo>
                <a:cubicBezTo>
                  <a:pt x="1498" y="2"/>
                  <a:pt x="1497" y="1"/>
                  <a:pt x="1495" y="1"/>
                </a:cubicBezTo>
                <a:cubicBezTo>
                  <a:pt x="1494" y="1"/>
                  <a:pt x="1494" y="1"/>
                  <a:pt x="1493" y="1"/>
                </a:cubicBezTo>
                <a:cubicBezTo>
                  <a:pt x="1492" y="1"/>
                  <a:pt x="1492" y="1"/>
                  <a:pt x="1491" y="1"/>
                </a:cubicBezTo>
                <a:cubicBezTo>
                  <a:pt x="1491" y="1"/>
                  <a:pt x="1491" y="1"/>
                  <a:pt x="1490" y="1"/>
                </a:cubicBezTo>
                <a:cubicBezTo>
                  <a:pt x="1490" y="1"/>
                  <a:pt x="1489" y="1"/>
                  <a:pt x="1489" y="1"/>
                </a:cubicBezTo>
                <a:cubicBezTo>
                  <a:pt x="1488" y="1"/>
                  <a:pt x="1488" y="1"/>
                  <a:pt x="1488" y="1"/>
                </a:cubicBezTo>
                <a:cubicBezTo>
                  <a:pt x="1488" y="1"/>
                  <a:pt x="1487" y="1"/>
                  <a:pt x="1487" y="1"/>
                </a:cubicBezTo>
                <a:cubicBezTo>
                  <a:pt x="1487" y="1"/>
                  <a:pt x="1486" y="1"/>
                  <a:pt x="1486" y="1"/>
                </a:cubicBezTo>
                <a:cubicBezTo>
                  <a:pt x="1486" y="1"/>
                  <a:pt x="1485" y="1"/>
                  <a:pt x="1485" y="1"/>
                </a:cubicBezTo>
                <a:cubicBezTo>
                  <a:pt x="1485" y="1"/>
                  <a:pt x="1485" y="1"/>
                  <a:pt x="1485" y="1"/>
                </a:cubicBezTo>
                <a:cubicBezTo>
                  <a:pt x="772" y="0"/>
                  <a:pt x="772" y="0"/>
                  <a:pt x="772" y="0"/>
                </a:cubicBezTo>
                <a:cubicBezTo>
                  <a:pt x="771" y="0"/>
                  <a:pt x="771" y="0"/>
                  <a:pt x="771" y="0"/>
                </a:cubicBezTo>
                <a:cubicBezTo>
                  <a:pt x="771" y="0"/>
                  <a:pt x="770" y="0"/>
                  <a:pt x="770" y="0"/>
                </a:cubicBezTo>
                <a:cubicBezTo>
                  <a:pt x="770" y="0"/>
                  <a:pt x="769" y="0"/>
                  <a:pt x="769" y="0"/>
                </a:cubicBezTo>
                <a:cubicBezTo>
                  <a:pt x="769" y="0"/>
                  <a:pt x="768" y="0"/>
                  <a:pt x="768" y="0"/>
                </a:cubicBezTo>
                <a:cubicBezTo>
                  <a:pt x="768" y="0"/>
                  <a:pt x="767" y="0"/>
                  <a:pt x="767" y="0"/>
                </a:cubicBezTo>
                <a:cubicBezTo>
                  <a:pt x="767" y="0"/>
                  <a:pt x="766" y="0"/>
                  <a:pt x="766" y="0"/>
                </a:cubicBezTo>
                <a:cubicBezTo>
                  <a:pt x="765" y="0"/>
                  <a:pt x="765" y="0"/>
                  <a:pt x="765" y="0"/>
                </a:cubicBezTo>
                <a:cubicBezTo>
                  <a:pt x="764" y="0"/>
                  <a:pt x="764" y="0"/>
                  <a:pt x="763" y="0"/>
                </a:cubicBezTo>
                <a:cubicBezTo>
                  <a:pt x="762" y="0"/>
                  <a:pt x="762" y="0"/>
                  <a:pt x="761" y="0"/>
                </a:cubicBezTo>
                <a:cubicBezTo>
                  <a:pt x="761" y="0"/>
                  <a:pt x="760" y="0"/>
                  <a:pt x="760" y="0"/>
                </a:cubicBezTo>
                <a:cubicBezTo>
                  <a:pt x="759" y="0"/>
                  <a:pt x="758" y="0"/>
                  <a:pt x="757" y="1"/>
                </a:cubicBezTo>
                <a:cubicBezTo>
                  <a:pt x="756" y="1"/>
                  <a:pt x="756" y="1"/>
                  <a:pt x="755" y="1"/>
                </a:cubicBezTo>
                <a:cubicBezTo>
                  <a:pt x="754" y="1"/>
                  <a:pt x="753" y="1"/>
                  <a:pt x="752" y="1"/>
                </a:cubicBezTo>
                <a:cubicBezTo>
                  <a:pt x="751" y="1"/>
                  <a:pt x="750" y="1"/>
                  <a:pt x="749" y="1"/>
                </a:cubicBezTo>
                <a:cubicBezTo>
                  <a:pt x="747" y="2"/>
                  <a:pt x="746" y="2"/>
                  <a:pt x="745" y="2"/>
                </a:cubicBezTo>
                <a:cubicBezTo>
                  <a:pt x="743" y="2"/>
                  <a:pt x="742" y="2"/>
                  <a:pt x="741" y="3"/>
                </a:cubicBezTo>
                <a:cubicBezTo>
                  <a:pt x="739" y="3"/>
                  <a:pt x="738" y="3"/>
                  <a:pt x="736" y="3"/>
                </a:cubicBezTo>
                <a:cubicBezTo>
                  <a:pt x="735" y="4"/>
                  <a:pt x="734" y="4"/>
                  <a:pt x="732" y="4"/>
                </a:cubicBezTo>
                <a:cubicBezTo>
                  <a:pt x="732" y="4"/>
                  <a:pt x="732" y="4"/>
                  <a:pt x="731" y="4"/>
                </a:cubicBezTo>
                <a:cubicBezTo>
                  <a:pt x="731" y="4"/>
                  <a:pt x="731" y="4"/>
                  <a:pt x="731" y="5"/>
                </a:cubicBezTo>
                <a:cubicBezTo>
                  <a:pt x="729" y="5"/>
                  <a:pt x="728" y="5"/>
                  <a:pt x="727" y="5"/>
                </a:cubicBezTo>
                <a:cubicBezTo>
                  <a:pt x="726" y="6"/>
                  <a:pt x="724" y="6"/>
                  <a:pt x="723" y="6"/>
                </a:cubicBezTo>
                <a:cubicBezTo>
                  <a:pt x="721" y="7"/>
                  <a:pt x="720" y="7"/>
                  <a:pt x="718" y="8"/>
                </a:cubicBezTo>
                <a:cubicBezTo>
                  <a:pt x="717" y="8"/>
                  <a:pt x="715" y="8"/>
                  <a:pt x="714" y="9"/>
                </a:cubicBezTo>
                <a:cubicBezTo>
                  <a:pt x="713" y="9"/>
                  <a:pt x="712" y="9"/>
                  <a:pt x="712" y="9"/>
                </a:cubicBezTo>
                <a:cubicBezTo>
                  <a:pt x="711" y="9"/>
                  <a:pt x="711" y="10"/>
                  <a:pt x="711" y="10"/>
                </a:cubicBezTo>
                <a:cubicBezTo>
                  <a:pt x="710" y="10"/>
                  <a:pt x="710" y="10"/>
                  <a:pt x="709" y="10"/>
                </a:cubicBezTo>
                <a:cubicBezTo>
                  <a:pt x="708" y="11"/>
                  <a:pt x="707" y="11"/>
                  <a:pt x="705" y="12"/>
                </a:cubicBezTo>
                <a:cubicBezTo>
                  <a:pt x="704" y="12"/>
                  <a:pt x="703" y="12"/>
                  <a:pt x="701" y="13"/>
                </a:cubicBezTo>
                <a:cubicBezTo>
                  <a:pt x="700" y="14"/>
                  <a:pt x="699" y="14"/>
                  <a:pt x="697" y="15"/>
                </a:cubicBezTo>
                <a:cubicBezTo>
                  <a:pt x="697" y="15"/>
                  <a:pt x="696" y="15"/>
                  <a:pt x="696" y="16"/>
                </a:cubicBezTo>
                <a:cubicBezTo>
                  <a:pt x="483" y="123"/>
                  <a:pt x="483" y="123"/>
                  <a:pt x="483" y="123"/>
                </a:cubicBezTo>
                <a:cubicBezTo>
                  <a:pt x="479" y="125"/>
                  <a:pt x="475" y="127"/>
                  <a:pt x="469" y="128"/>
                </a:cubicBezTo>
                <a:cubicBezTo>
                  <a:pt x="469" y="128"/>
                  <a:pt x="469" y="128"/>
                  <a:pt x="469" y="128"/>
                </a:cubicBezTo>
                <a:cubicBezTo>
                  <a:pt x="464" y="130"/>
                  <a:pt x="458" y="131"/>
                  <a:pt x="453" y="133"/>
                </a:cubicBezTo>
                <a:cubicBezTo>
                  <a:pt x="452" y="133"/>
                  <a:pt x="452" y="133"/>
                  <a:pt x="452" y="133"/>
                </a:cubicBezTo>
                <a:cubicBezTo>
                  <a:pt x="446" y="134"/>
                  <a:pt x="440" y="135"/>
                  <a:pt x="434" y="136"/>
                </a:cubicBezTo>
                <a:cubicBezTo>
                  <a:pt x="434" y="136"/>
                  <a:pt x="434" y="136"/>
                  <a:pt x="434" y="136"/>
                </a:cubicBezTo>
                <a:cubicBezTo>
                  <a:pt x="428" y="136"/>
                  <a:pt x="422" y="137"/>
                  <a:pt x="417" y="137"/>
                </a:cubicBezTo>
                <a:cubicBezTo>
                  <a:pt x="1" y="136"/>
                  <a:pt x="1" y="136"/>
                  <a:pt x="1" y="136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640"/>
                  <a:pt x="0" y="640"/>
                  <a:pt x="0" y="640"/>
                </a:cubicBezTo>
                <a:cubicBezTo>
                  <a:pt x="0" y="635"/>
                  <a:pt x="0" y="635"/>
                  <a:pt x="0" y="635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7" y="636"/>
                  <a:pt x="417" y="636"/>
                </a:cubicBezTo>
                <a:cubicBezTo>
                  <a:pt x="417" y="636"/>
                  <a:pt x="418" y="636"/>
                  <a:pt x="418" y="636"/>
                </a:cubicBezTo>
                <a:cubicBezTo>
                  <a:pt x="418" y="636"/>
                  <a:pt x="419" y="636"/>
                  <a:pt x="419" y="636"/>
                </a:cubicBezTo>
                <a:cubicBezTo>
                  <a:pt x="419" y="636"/>
                  <a:pt x="419" y="636"/>
                  <a:pt x="419" y="636"/>
                </a:cubicBezTo>
                <a:cubicBezTo>
                  <a:pt x="420" y="636"/>
                  <a:pt x="420" y="636"/>
                  <a:pt x="420" y="636"/>
                </a:cubicBezTo>
                <a:cubicBezTo>
                  <a:pt x="421" y="636"/>
                  <a:pt x="421" y="636"/>
                  <a:pt x="421" y="636"/>
                </a:cubicBezTo>
                <a:cubicBezTo>
                  <a:pt x="422" y="636"/>
                  <a:pt x="422" y="636"/>
                  <a:pt x="423" y="636"/>
                </a:cubicBezTo>
                <a:cubicBezTo>
                  <a:pt x="423" y="635"/>
                  <a:pt x="423" y="635"/>
                  <a:pt x="424" y="635"/>
                </a:cubicBezTo>
                <a:cubicBezTo>
                  <a:pt x="424" y="635"/>
                  <a:pt x="425" y="635"/>
                  <a:pt x="425" y="635"/>
                </a:cubicBezTo>
                <a:cubicBezTo>
                  <a:pt x="426" y="635"/>
                  <a:pt x="426" y="635"/>
                  <a:pt x="427" y="635"/>
                </a:cubicBezTo>
                <a:cubicBezTo>
                  <a:pt x="427" y="635"/>
                  <a:pt x="428" y="635"/>
                  <a:pt x="429" y="635"/>
                </a:cubicBezTo>
                <a:cubicBezTo>
                  <a:pt x="429" y="635"/>
                  <a:pt x="430" y="635"/>
                  <a:pt x="431" y="635"/>
                </a:cubicBezTo>
                <a:cubicBezTo>
                  <a:pt x="432" y="635"/>
                  <a:pt x="432" y="635"/>
                  <a:pt x="433" y="635"/>
                </a:cubicBezTo>
                <a:cubicBezTo>
                  <a:pt x="433" y="635"/>
                  <a:pt x="433" y="635"/>
                  <a:pt x="433" y="635"/>
                </a:cubicBezTo>
                <a:cubicBezTo>
                  <a:pt x="433" y="635"/>
                  <a:pt x="434" y="635"/>
                  <a:pt x="434" y="635"/>
                </a:cubicBezTo>
                <a:cubicBezTo>
                  <a:pt x="434" y="634"/>
                  <a:pt x="435" y="634"/>
                  <a:pt x="436" y="634"/>
                </a:cubicBezTo>
                <a:cubicBezTo>
                  <a:pt x="437" y="634"/>
                  <a:pt x="438" y="634"/>
                  <a:pt x="439" y="634"/>
                </a:cubicBezTo>
                <a:cubicBezTo>
                  <a:pt x="440" y="634"/>
                  <a:pt x="441" y="633"/>
                  <a:pt x="443" y="633"/>
                </a:cubicBezTo>
                <a:cubicBezTo>
                  <a:pt x="444" y="633"/>
                  <a:pt x="445" y="633"/>
                  <a:pt x="446" y="633"/>
                </a:cubicBezTo>
                <a:cubicBezTo>
                  <a:pt x="448" y="632"/>
                  <a:pt x="449" y="632"/>
                  <a:pt x="450" y="632"/>
                </a:cubicBezTo>
                <a:cubicBezTo>
                  <a:pt x="451" y="632"/>
                  <a:pt x="451" y="632"/>
                  <a:pt x="451" y="632"/>
                </a:cubicBezTo>
                <a:cubicBezTo>
                  <a:pt x="451" y="632"/>
                  <a:pt x="452" y="632"/>
                  <a:pt x="452" y="632"/>
                </a:cubicBezTo>
                <a:cubicBezTo>
                  <a:pt x="453" y="631"/>
                  <a:pt x="453" y="631"/>
                  <a:pt x="454" y="631"/>
                </a:cubicBezTo>
                <a:cubicBezTo>
                  <a:pt x="456" y="631"/>
                  <a:pt x="457" y="630"/>
                  <a:pt x="458" y="630"/>
                </a:cubicBezTo>
                <a:cubicBezTo>
                  <a:pt x="460" y="630"/>
                  <a:pt x="461" y="629"/>
                  <a:pt x="462" y="629"/>
                </a:cubicBezTo>
                <a:cubicBezTo>
                  <a:pt x="464" y="629"/>
                  <a:pt x="465" y="628"/>
                  <a:pt x="466" y="628"/>
                </a:cubicBezTo>
                <a:cubicBezTo>
                  <a:pt x="467" y="628"/>
                  <a:pt x="468" y="627"/>
                  <a:pt x="468" y="627"/>
                </a:cubicBezTo>
                <a:cubicBezTo>
                  <a:pt x="468" y="627"/>
                  <a:pt x="469" y="627"/>
                  <a:pt x="469" y="627"/>
                </a:cubicBezTo>
                <a:cubicBezTo>
                  <a:pt x="469" y="627"/>
                  <a:pt x="470" y="627"/>
                  <a:pt x="470" y="627"/>
                </a:cubicBezTo>
                <a:cubicBezTo>
                  <a:pt x="471" y="626"/>
                  <a:pt x="472" y="626"/>
                  <a:pt x="474" y="625"/>
                </a:cubicBezTo>
                <a:cubicBezTo>
                  <a:pt x="475" y="625"/>
                  <a:pt x="476" y="625"/>
                  <a:pt x="477" y="624"/>
                </a:cubicBezTo>
                <a:cubicBezTo>
                  <a:pt x="478" y="624"/>
                  <a:pt x="479" y="623"/>
                  <a:pt x="480" y="623"/>
                </a:cubicBezTo>
                <a:cubicBezTo>
                  <a:pt x="481" y="623"/>
                  <a:pt x="481" y="622"/>
                  <a:pt x="482" y="622"/>
                </a:cubicBezTo>
                <a:cubicBezTo>
                  <a:pt x="695" y="515"/>
                  <a:pt x="695" y="515"/>
                  <a:pt x="695" y="515"/>
                </a:cubicBezTo>
                <a:cubicBezTo>
                  <a:pt x="699" y="512"/>
                  <a:pt x="704" y="510"/>
                  <a:pt x="710" y="508"/>
                </a:cubicBezTo>
                <a:cubicBezTo>
                  <a:pt x="711" y="508"/>
                  <a:pt x="711" y="508"/>
                  <a:pt x="711" y="508"/>
                </a:cubicBezTo>
                <a:cubicBezTo>
                  <a:pt x="717" y="506"/>
                  <a:pt x="723" y="505"/>
                  <a:pt x="730" y="504"/>
                </a:cubicBezTo>
                <a:cubicBezTo>
                  <a:pt x="730" y="503"/>
                  <a:pt x="730" y="503"/>
                  <a:pt x="730" y="503"/>
                </a:cubicBezTo>
                <a:cubicBezTo>
                  <a:pt x="744" y="501"/>
                  <a:pt x="759" y="499"/>
                  <a:pt x="771" y="499"/>
                </a:cubicBezTo>
                <a:cubicBezTo>
                  <a:pt x="1484" y="500"/>
                  <a:pt x="1484" y="500"/>
                  <a:pt x="1484" y="500"/>
                </a:cubicBezTo>
                <a:cubicBezTo>
                  <a:pt x="1490" y="500"/>
                  <a:pt x="1497" y="500"/>
                  <a:pt x="1504" y="501"/>
                </a:cubicBezTo>
                <a:cubicBezTo>
                  <a:pt x="1504" y="501"/>
                  <a:pt x="1504" y="501"/>
                  <a:pt x="1504" y="501"/>
                </a:cubicBezTo>
                <a:cubicBezTo>
                  <a:pt x="1511" y="502"/>
                  <a:pt x="1518" y="503"/>
                  <a:pt x="1525" y="505"/>
                </a:cubicBezTo>
                <a:cubicBezTo>
                  <a:pt x="1525" y="505"/>
                  <a:pt x="1525" y="505"/>
                  <a:pt x="1526" y="505"/>
                </a:cubicBezTo>
                <a:cubicBezTo>
                  <a:pt x="1532" y="506"/>
                  <a:pt x="1538" y="508"/>
                  <a:pt x="1544" y="510"/>
                </a:cubicBezTo>
                <a:cubicBezTo>
                  <a:pt x="1545" y="510"/>
                  <a:pt x="1545" y="510"/>
                  <a:pt x="1545" y="510"/>
                </a:cubicBezTo>
                <a:cubicBezTo>
                  <a:pt x="1551" y="512"/>
                  <a:pt x="1556" y="514"/>
                  <a:pt x="1560" y="516"/>
                </a:cubicBezTo>
                <a:cubicBezTo>
                  <a:pt x="1792" y="634"/>
                  <a:pt x="1792" y="634"/>
                  <a:pt x="1792" y="634"/>
                </a:cubicBezTo>
                <a:cubicBezTo>
                  <a:pt x="1792" y="634"/>
                  <a:pt x="1793" y="635"/>
                  <a:pt x="1794" y="635"/>
                </a:cubicBezTo>
                <a:cubicBezTo>
                  <a:pt x="1795" y="635"/>
                  <a:pt x="1795" y="636"/>
                  <a:pt x="1796" y="636"/>
                </a:cubicBezTo>
                <a:cubicBezTo>
                  <a:pt x="1797" y="636"/>
                  <a:pt x="1798" y="637"/>
                  <a:pt x="1799" y="637"/>
                </a:cubicBezTo>
                <a:cubicBezTo>
                  <a:pt x="1801" y="638"/>
                  <a:pt x="1802" y="638"/>
                  <a:pt x="1803" y="638"/>
                </a:cubicBezTo>
                <a:cubicBezTo>
                  <a:pt x="1804" y="639"/>
                  <a:pt x="1804" y="639"/>
                  <a:pt x="1805" y="639"/>
                </a:cubicBezTo>
                <a:cubicBezTo>
                  <a:pt x="1805" y="639"/>
                  <a:pt x="1806" y="639"/>
                  <a:pt x="1806" y="640"/>
                </a:cubicBezTo>
                <a:cubicBezTo>
                  <a:pt x="1806" y="640"/>
                  <a:pt x="1807" y="640"/>
                  <a:pt x="1807" y="640"/>
                </a:cubicBezTo>
                <a:cubicBezTo>
                  <a:pt x="1808" y="640"/>
                  <a:pt x="1809" y="640"/>
                  <a:pt x="1810" y="641"/>
                </a:cubicBezTo>
                <a:cubicBezTo>
                  <a:pt x="1812" y="641"/>
                  <a:pt x="1813" y="641"/>
                  <a:pt x="1814" y="642"/>
                </a:cubicBezTo>
                <a:cubicBezTo>
                  <a:pt x="1815" y="642"/>
                  <a:pt x="1816" y="642"/>
                  <a:pt x="1817" y="643"/>
                </a:cubicBezTo>
                <a:cubicBezTo>
                  <a:pt x="1818" y="643"/>
                  <a:pt x="1819" y="643"/>
                  <a:pt x="1820" y="643"/>
                </a:cubicBezTo>
                <a:cubicBezTo>
                  <a:pt x="1821" y="643"/>
                  <a:pt x="1821" y="643"/>
                  <a:pt x="1822" y="644"/>
                </a:cubicBezTo>
                <a:cubicBezTo>
                  <a:pt x="1822" y="644"/>
                  <a:pt x="1823" y="644"/>
                  <a:pt x="1823" y="644"/>
                </a:cubicBezTo>
                <a:cubicBezTo>
                  <a:pt x="1823" y="644"/>
                  <a:pt x="1824" y="644"/>
                  <a:pt x="1825" y="644"/>
                </a:cubicBezTo>
                <a:cubicBezTo>
                  <a:pt x="1826" y="644"/>
                  <a:pt x="1826" y="645"/>
                  <a:pt x="1827" y="645"/>
                </a:cubicBezTo>
                <a:cubicBezTo>
                  <a:pt x="1828" y="645"/>
                  <a:pt x="1829" y="645"/>
                  <a:pt x="1829" y="645"/>
                </a:cubicBezTo>
                <a:cubicBezTo>
                  <a:pt x="1830" y="645"/>
                  <a:pt x="1831" y="645"/>
                  <a:pt x="1832" y="645"/>
                </a:cubicBezTo>
                <a:cubicBezTo>
                  <a:pt x="1832" y="646"/>
                  <a:pt x="1833" y="646"/>
                  <a:pt x="1834" y="646"/>
                </a:cubicBezTo>
                <a:cubicBezTo>
                  <a:pt x="1834" y="646"/>
                  <a:pt x="1835" y="646"/>
                  <a:pt x="1836" y="646"/>
                </a:cubicBezTo>
                <a:cubicBezTo>
                  <a:pt x="1837" y="646"/>
                  <a:pt x="1838" y="646"/>
                  <a:pt x="1839" y="647"/>
                </a:cubicBezTo>
                <a:cubicBezTo>
                  <a:pt x="1839" y="647"/>
                  <a:pt x="1840" y="647"/>
                  <a:pt x="1840" y="647"/>
                </a:cubicBezTo>
                <a:cubicBezTo>
                  <a:pt x="1840" y="647"/>
                  <a:pt x="1841" y="647"/>
                  <a:pt x="1841" y="647"/>
                </a:cubicBezTo>
                <a:cubicBezTo>
                  <a:pt x="1841" y="647"/>
                  <a:pt x="1842" y="647"/>
                  <a:pt x="1843" y="647"/>
                </a:cubicBezTo>
                <a:cubicBezTo>
                  <a:pt x="1844" y="647"/>
                  <a:pt x="1845" y="647"/>
                  <a:pt x="1846" y="647"/>
                </a:cubicBezTo>
                <a:cubicBezTo>
                  <a:pt x="1847" y="647"/>
                  <a:pt x="1848" y="647"/>
                  <a:pt x="1849" y="648"/>
                </a:cubicBezTo>
                <a:cubicBezTo>
                  <a:pt x="1850" y="648"/>
                  <a:pt x="1850" y="648"/>
                  <a:pt x="1851" y="648"/>
                </a:cubicBezTo>
                <a:cubicBezTo>
                  <a:pt x="1851" y="648"/>
                  <a:pt x="1852" y="648"/>
                  <a:pt x="1852" y="648"/>
                </a:cubicBezTo>
                <a:cubicBezTo>
                  <a:pt x="1853" y="648"/>
                  <a:pt x="1853" y="648"/>
                  <a:pt x="1853" y="648"/>
                </a:cubicBezTo>
                <a:cubicBezTo>
                  <a:pt x="1854" y="648"/>
                  <a:pt x="1854" y="648"/>
                  <a:pt x="1854" y="648"/>
                </a:cubicBezTo>
                <a:cubicBezTo>
                  <a:pt x="1855" y="648"/>
                  <a:pt x="1855" y="648"/>
                  <a:pt x="1855" y="648"/>
                </a:cubicBezTo>
                <a:cubicBezTo>
                  <a:pt x="1855" y="648"/>
                  <a:pt x="1856" y="648"/>
                  <a:pt x="1856" y="648"/>
                </a:cubicBezTo>
                <a:cubicBezTo>
                  <a:pt x="1856" y="648"/>
                  <a:pt x="1856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1857" y="648"/>
                  <a:pt x="1857" y="648"/>
                  <a:pt x="1857" y="648"/>
                </a:cubicBezTo>
                <a:cubicBezTo>
                  <a:pt x="2332" y="649"/>
                  <a:pt x="2332" y="649"/>
                  <a:pt x="2332" y="649"/>
                </a:cubicBezTo>
                <a:cubicBezTo>
                  <a:pt x="2333" y="150"/>
                  <a:pt x="2333" y="150"/>
                  <a:pt x="2333" y="150"/>
                </a:cubicBezTo>
                <a:lnTo>
                  <a:pt x="1858" y="149"/>
                </a:lnTo>
                <a:close/>
              </a:path>
            </a:pathLst>
          </a:custGeom>
          <a:gradFill flip="none" rotWithShape="1">
            <a:gsLst>
              <a:gs pos="35911">
                <a:schemeClr val="accent6"/>
              </a:gs>
              <a:gs pos="19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78000">
                <a:schemeClr val="accent6">
                  <a:lumMod val="75000"/>
                </a:schemeClr>
              </a:gs>
              <a:gs pos="59000">
                <a:schemeClr val="accent6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8" name="矩形 17"/>
          <p:cNvSpPr/>
          <p:nvPr/>
        </p:nvSpPr>
        <p:spPr>
          <a:xfrm flipH="1">
            <a:off x="7203075" y="4437033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" fmla="*/ 6724 w 209924"/>
              <a:gd name="connsiteY0" fmla="*/ 0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6724 w 209924"/>
              <a:gd name="connsiteY4" fmla="*/ 0 h 1939235"/>
              <a:gd name="connsiteX0" fmla="*/ 13447 w 209924"/>
              <a:gd name="connsiteY0" fmla="*/ 53788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13447 w 209924"/>
              <a:gd name="connsiteY4" fmla="*/ 53788 h 19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9" name="矩形 17"/>
          <p:cNvSpPr/>
          <p:nvPr/>
        </p:nvSpPr>
        <p:spPr>
          <a:xfrm>
            <a:off x="4561623" y="4433713"/>
            <a:ext cx="186132" cy="1203690"/>
          </a:xfrm>
          <a:custGeom>
            <a:avLst/>
            <a:gdLst>
              <a:gd name="connsiteX0" fmla="*/ 0 w 203200"/>
              <a:gd name="connsiteY0" fmla="*/ 0 h 1872000"/>
              <a:gd name="connsiteX1" fmla="*/ 203200 w 203200"/>
              <a:gd name="connsiteY1" fmla="*/ 0 h 1872000"/>
              <a:gd name="connsiteX2" fmla="*/ 203200 w 203200"/>
              <a:gd name="connsiteY2" fmla="*/ 1872000 h 1872000"/>
              <a:gd name="connsiteX3" fmla="*/ 0 w 203200"/>
              <a:gd name="connsiteY3" fmla="*/ 1872000 h 1872000"/>
              <a:gd name="connsiteX4" fmla="*/ 0 w 203200"/>
              <a:gd name="connsiteY4" fmla="*/ 0 h 1872000"/>
              <a:gd name="connsiteX0" fmla="*/ 6724 w 209924"/>
              <a:gd name="connsiteY0" fmla="*/ 0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6724 w 209924"/>
              <a:gd name="connsiteY4" fmla="*/ 0 h 1939235"/>
              <a:gd name="connsiteX0" fmla="*/ 13447 w 209924"/>
              <a:gd name="connsiteY0" fmla="*/ 53788 h 1939235"/>
              <a:gd name="connsiteX1" fmla="*/ 209924 w 209924"/>
              <a:gd name="connsiteY1" fmla="*/ 0 h 1939235"/>
              <a:gd name="connsiteX2" fmla="*/ 209924 w 209924"/>
              <a:gd name="connsiteY2" fmla="*/ 1872000 h 1939235"/>
              <a:gd name="connsiteX3" fmla="*/ 0 w 209924"/>
              <a:gd name="connsiteY3" fmla="*/ 1939235 h 1939235"/>
              <a:gd name="connsiteX4" fmla="*/ 13447 w 209924"/>
              <a:gd name="connsiteY4" fmla="*/ 53788 h 193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924" h="1939235">
                <a:moveTo>
                  <a:pt x="13447" y="53788"/>
                </a:moveTo>
                <a:lnTo>
                  <a:pt x="209924" y="0"/>
                </a:lnTo>
                <a:lnTo>
                  <a:pt x="209924" y="1872000"/>
                </a:lnTo>
                <a:lnTo>
                  <a:pt x="0" y="1939235"/>
                </a:lnTo>
                <a:cubicBezTo>
                  <a:pt x="2241" y="1292823"/>
                  <a:pt x="11206" y="700200"/>
                  <a:pt x="13447" y="5378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6000">
                <a:schemeClr val="bg1">
                  <a:alpha val="44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hidden="1"/>
          <p:cNvSpPr>
            <a:spLocks noChangeAspect="1"/>
          </p:cNvSpPr>
          <p:nvPr/>
        </p:nvSpPr>
        <p:spPr>
          <a:xfrm>
            <a:off x="2595968" y="2039955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4" name="文本框 33"/>
          <p:cNvSpPr txBox="1"/>
          <p:nvPr/>
        </p:nvSpPr>
        <p:spPr>
          <a:xfrm>
            <a:off x="2567780" y="1955892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01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36" name="椭圆 35" hidden="1"/>
          <p:cNvSpPr>
            <a:spLocks noChangeAspect="1"/>
          </p:cNvSpPr>
          <p:nvPr/>
        </p:nvSpPr>
        <p:spPr>
          <a:xfrm>
            <a:off x="2595968" y="3455317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文本框 36"/>
          <p:cNvSpPr txBox="1"/>
          <p:nvPr/>
        </p:nvSpPr>
        <p:spPr>
          <a:xfrm>
            <a:off x="2567780" y="3371254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02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567780" y="4786617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</a:rPr>
              <a:t>03</a:t>
            </a:r>
            <a:endParaRPr lang="zh-CN" altLang="en-US" sz="6000" dirty="0">
              <a:solidFill>
                <a:schemeClr val="bg1"/>
              </a:solidFill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8657808" y="2034224"/>
            <a:ext cx="869143" cy="869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2010" name="组合 2009"/>
          <p:cNvGrpSpPr/>
          <p:nvPr/>
        </p:nvGrpSpPr>
        <p:grpSpPr>
          <a:xfrm>
            <a:off x="8657808" y="4986117"/>
            <a:ext cx="869143" cy="869143"/>
            <a:chOff x="8657808" y="4986117"/>
            <a:chExt cx="869143" cy="869143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8657808" y="4986117"/>
              <a:ext cx="869143" cy="869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851" name="Group 606"/>
            <p:cNvGrpSpPr>
              <a:grpSpLocks/>
            </p:cNvGrpSpPr>
            <p:nvPr/>
          </p:nvGrpSpPr>
          <p:grpSpPr bwMode="auto">
            <a:xfrm>
              <a:off x="8777796" y="5186688"/>
              <a:ext cx="271007" cy="410694"/>
              <a:chOff x="4075" y="2222"/>
              <a:chExt cx="227" cy="344"/>
            </a:xfrm>
            <a:solidFill>
              <a:schemeClr val="accent6"/>
            </a:solidFill>
          </p:grpSpPr>
          <p:sp>
            <p:nvSpPr>
              <p:cNvPr id="1771" name="Freeform 406"/>
              <p:cNvSpPr>
                <a:spLocks/>
              </p:cNvSpPr>
              <p:nvPr/>
            </p:nvSpPr>
            <p:spPr bwMode="auto">
              <a:xfrm>
                <a:off x="4185" y="2226"/>
                <a:ext cx="45" cy="63"/>
              </a:xfrm>
              <a:custGeom>
                <a:avLst/>
                <a:gdLst>
                  <a:gd name="T0" fmla="*/ 14 w 19"/>
                  <a:gd name="T1" fmla="*/ 1 h 26"/>
                  <a:gd name="T2" fmla="*/ 11 w 19"/>
                  <a:gd name="T3" fmla="*/ 1 h 26"/>
                  <a:gd name="T4" fmla="*/ 10 w 19"/>
                  <a:gd name="T5" fmla="*/ 3 h 26"/>
                  <a:gd name="T6" fmla="*/ 7 w 19"/>
                  <a:gd name="T7" fmla="*/ 2 h 26"/>
                  <a:gd name="T8" fmla="*/ 6 w 19"/>
                  <a:gd name="T9" fmla="*/ 4 h 26"/>
                  <a:gd name="T10" fmla="*/ 5 w 19"/>
                  <a:gd name="T11" fmla="*/ 6 h 26"/>
                  <a:gd name="T12" fmla="*/ 3 w 19"/>
                  <a:gd name="T13" fmla="*/ 5 h 26"/>
                  <a:gd name="T14" fmla="*/ 4 w 19"/>
                  <a:gd name="T15" fmla="*/ 6 h 26"/>
                  <a:gd name="T16" fmla="*/ 2 w 19"/>
                  <a:gd name="T17" fmla="*/ 7 h 26"/>
                  <a:gd name="T18" fmla="*/ 1 w 19"/>
                  <a:gd name="T19" fmla="*/ 8 h 26"/>
                  <a:gd name="T20" fmla="*/ 2 w 19"/>
                  <a:gd name="T21" fmla="*/ 9 h 26"/>
                  <a:gd name="T22" fmla="*/ 5 w 19"/>
                  <a:gd name="T23" fmla="*/ 9 h 26"/>
                  <a:gd name="T24" fmla="*/ 3 w 19"/>
                  <a:gd name="T25" fmla="*/ 12 h 26"/>
                  <a:gd name="T26" fmla="*/ 5 w 19"/>
                  <a:gd name="T27" fmla="*/ 10 h 26"/>
                  <a:gd name="T28" fmla="*/ 6 w 19"/>
                  <a:gd name="T29" fmla="*/ 11 h 26"/>
                  <a:gd name="T30" fmla="*/ 8 w 19"/>
                  <a:gd name="T31" fmla="*/ 10 h 26"/>
                  <a:gd name="T32" fmla="*/ 8 w 19"/>
                  <a:gd name="T33" fmla="*/ 10 h 26"/>
                  <a:gd name="T34" fmla="*/ 8 w 19"/>
                  <a:gd name="T35" fmla="*/ 11 h 26"/>
                  <a:gd name="T36" fmla="*/ 7 w 19"/>
                  <a:gd name="T37" fmla="*/ 12 h 26"/>
                  <a:gd name="T38" fmla="*/ 7 w 19"/>
                  <a:gd name="T39" fmla="*/ 15 h 26"/>
                  <a:gd name="T40" fmla="*/ 6 w 19"/>
                  <a:gd name="T41" fmla="*/ 15 h 26"/>
                  <a:gd name="T42" fmla="*/ 4 w 19"/>
                  <a:gd name="T43" fmla="*/ 13 h 26"/>
                  <a:gd name="T44" fmla="*/ 4 w 19"/>
                  <a:gd name="T45" fmla="*/ 15 h 26"/>
                  <a:gd name="T46" fmla="*/ 5 w 19"/>
                  <a:gd name="T47" fmla="*/ 17 h 26"/>
                  <a:gd name="T48" fmla="*/ 7 w 19"/>
                  <a:gd name="T49" fmla="*/ 18 h 26"/>
                  <a:gd name="T50" fmla="*/ 5 w 19"/>
                  <a:gd name="T51" fmla="*/ 18 h 26"/>
                  <a:gd name="T52" fmla="*/ 4 w 19"/>
                  <a:gd name="T53" fmla="*/ 20 h 26"/>
                  <a:gd name="T54" fmla="*/ 5 w 19"/>
                  <a:gd name="T55" fmla="*/ 21 h 26"/>
                  <a:gd name="T56" fmla="*/ 5 w 19"/>
                  <a:gd name="T57" fmla="*/ 22 h 26"/>
                  <a:gd name="T58" fmla="*/ 3 w 19"/>
                  <a:gd name="T59" fmla="*/ 21 h 26"/>
                  <a:gd name="T60" fmla="*/ 3 w 19"/>
                  <a:gd name="T61" fmla="*/ 23 h 26"/>
                  <a:gd name="T62" fmla="*/ 2 w 19"/>
                  <a:gd name="T63" fmla="*/ 25 h 26"/>
                  <a:gd name="T64" fmla="*/ 4 w 19"/>
                  <a:gd name="T65" fmla="*/ 25 h 26"/>
                  <a:gd name="T66" fmla="*/ 5 w 19"/>
                  <a:gd name="T67" fmla="*/ 25 h 26"/>
                  <a:gd name="T68" fmla="*/ 6 w 19"/>
                  <a:gd name="T69" fmla="*/ 24 h 26"/>
                  <a:gd name="T70" fmla="*/ 8 w 19"/>
                  <a:gd name="T71" fmla="*/ 25 h 26"/>
                  <a:gd name="T72" fmla="*/ 8 w 19"/>
                  <a:gd name="T73" fmla="*/ 23 h 26"/>
                  <a:gd name="T74" fmla="*/ 7 w 19"/>
                  <a:gd name="T75" fmla="*/ 23 h 26"/>
                  <a:gd name="T76" fmla="*/ 7 w 19"/>
                  <a:gd name="T77" fmla="*/ 22 h 26"/>
                  <a:gd name="T78" fmla="*/ 8 w 19"/>
                  <a:gd name="T79" fmla="*/ 22 h 26"/>
                  <a:gd name="T80" fmla="*/ 9 w 19"/>
                  <a:gd name="T81" fmla="*/ 21 h 26"/>
                  <a:gd name="T82" fmla="*/ 10 w 19"/>
                  <a:gd name="T83" fmla="*/ 20 h 26"/>
                  <a:gd name="T84" fmla="*/ 10 w 19"/>
                  <a:gd name="T85" fmla="*/ 19 h 26"/>
                  <a:gd name="T86" fmla="*/ 11 w 19"/>
                  <a:gd name="T87" fmla="*/ 18 h 26"/>
                  <a:gd name="T88" fmla="*/ 9 w 19"/>
                  <a:gd name="T89" fmla="*/ 17 h 26"/>
                  <a:gd name="T90" fmla="*/ 10 w 19"/>
                  <a:gd name="T91" fmla="*/ 17 h 26"/>
                  <a:gd name="T92" fmla="*/ 10 w 19"/>
                  <a:gd name="T93" fmla="*/ 17 h 26"/>
                  <a:gd name="T94" fmla="*/ 10 w 19"/>
                  <a:gd name="T95" fmla="*/ 16 h 26"/>
                  <a:gd name="T96" fmla="*/ 11 w 19"/>
                  <a:gd name="T97" fmla="*/ 16 h 26"/>
                  <a:gd name="T98" fmla="*/ 11 w 19"/>
                  <a:gd name="T99" fmla="*/ 15 h 26"/>
                  <a:gd name="T100" fmla="*/ 12 w 19"/>
                  <a:gd name="T101" fmla="*/ 15 h 26"/>
                  <a:gd name="T102" fmla="*/ 13 w 19"/>
                  <a:gd name="T103" fmla="*/ 14 h 26"/>
                  <a:gd name="T104" fmla="*/ 12 w 19"/>
                  <a:gd name="T105" fmla="*/ 14 h 26"/>
                  <a:gd name="T106" fmla="*/ 13 w 19"/>
                  <a:gd name="T107" fmla="*/ 13 h 26"/>
                  <a:gd name="T108" fmla="*/ 15 w 19"/>
                  <a:gd name="T109" fmla="*/ 10 h 26"/>
                  <a:gd name="T110" fmla="*/ 17 w 19"/>
                  <a:gd name="T111" fmla="*/ 8 h 26"/>
                  <a:gd name="T112" fmla="*/ 14 w 19"/>
                  <a:gd name="T113" fmla="*/ 9 h 26"/>
                  <a:gd name="T114" fmla="*/ 15 w 19"/>
                  <a:gd name="T115" fmla="*/ 8 h 26"/>
                  <a:gd name="T116" fmla="*/ 17 w 19"/>
                  <a:gd name="T117" fmla="*/ 7 h 26"/>
                  <a:gd name="T118" fmla="*/ 19 w 19"/>
                  <a:gd name="T119" fmla="*/ 4 h 26"/>
                  <a:gd name="T120" fmla="*/ 17 w 19"/>
                  <a:gd name="T121" fmla="*/ 3 h 26"/>
                  <a:gd name="T122" fmla="*/ 17 w 19"/>
                  <a:gd name="T123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" h="26">
                    <a:moveTo>
                      <a:pt x="16" y="2"/>
                    </a:move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5" y="3"/>
                      <a:pt x="15" y="2"/>
                    </a:cubicBezTo>
                    <a:cubicBezTo>
                      <a:pt x="15" y="2"/>
                      <a:pt x="16" y="2"/>
                      <a:pt x="16" y="2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2" y="2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6" y="6"/>
                      <a:pt x="6" y="6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8" y="11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9"/>
                      <a:pt x="9" y="9"/>
                    </a:cubicBezTo>
                    <a:cubicBezTo>
                      <a:pt x="9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0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6" y="12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7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5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5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5" y="15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3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4" y="20"/>
                      <a:pt x="4" y="20"/>
                    </a:cubicBezTo>
                    <a:cubicBezTo>
                      <a:pt x="4" y="20"/>
                      <a:pt x="5" y="20"/>
                      <a:pt x="4" y="20"/>
                    </a:cubicBezTo>
                    <a:cubicBezTo>
                      <a:pt x="4" y="21"/>
                      <a:pt x="4" y="20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5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3"/>
                      <a:pt x="5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1"/>
                      <a:pt x="2" y="21"/>
                    </a:cubicBezTo>
                    <a:cubicBezTo>
                      <a:pt x="2" y="21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6" y="24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6"/>
                      <a:pt x="7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5"/>
                      <a:pt x="7" y="25"/>
                    </a:cubicBezTo>
                    <a:cubicBezTo>
                      <a:pt x="7" y="25"/>
                      <a:pt x="7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8" y="24"/>
                      <a:pt x="8" y="24"/>
                    </a:cubicBezTo>
                    <a:cubicBezTo>
                      <a:pt x="8" y="25"/>
                      <a:pt x="8" y="24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9" y="25"/>
                      <a:pt x="9" y="25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3"/>
                      <a:pt x="9" y="23"/>
                    </a:cubicBezTo>
                    <a:cubicBezTo>
                      <a:pt x="9" y="23"/>
                      <a:pt x="8" y="23"/>
                      <a:pt x="8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1"/>
                      <a:pt x="9" y="21"/>
                    </a:cubicBezTo>
                    <a:cubicBezTo>
                      <a:pt x="9" y="21"/>
                      <a:pt x="9" y="22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10" y="21"/>
                      <a:pt x="10" y="2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0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6"/>
                      <a:pt x="10" y="16"/>
                      <a:pt x="10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3" y="15"/>
                      <a:pt x="13" y="15"/>
                    </a:cubicBezTo>
                    <a:cubicBezTo>
                      <a:pt x="13" y="15"/>
                      <a:pt x="12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1"/>
                      <a:pt x="15" y="11"/>
                    </a:cubicBezTo>
                    <a:cubicBezTo>
                      <a:pt x="15" y="11"/>
                      <a:pt x="15" y="11"/>
                      <a:pt x="15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8"/>
                      <a:pt x="15" y="8"/>
                    </a:cubicBezTo>
                    <a:cubicBezTo>
                      <a:pt x="15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2" name="Freeform 407"/>
              <p:cNvSpPr>
                <a:spLocks/>
              </p:cNvSpPr>
              <p:nvPr/>
            </p:nvSpPr>
            <p:spPr bwMode="auto">
              <a:xfrm>
                <a:off x="4211" y="22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3" name="Freeform 408"/>
              <p:cNvSpPr>
                <a:spLocks/>
              </p:cNvSpPr>
              <p:nvPr/>
            </p:nvSpPr>
            <p:spPr bwMode="auto">
              <a:xfrm>
                <a:off x="4206" y="22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4" name="Freeform 409"/>
              <p:cNvSpPr>
                <a:spLocks/>
              </p:cNvSpPr>
              <p:nvPr/>
            </p:nvSpPr>
            <p:spPr bwMode="auto">
              <a:xfrm>
                <a:off x="4194" y="2279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1 w 1"/>
                  <a:gd name="T4" fmla="*/ 1 w 1"/>
                  <a:gd name="T5" fmla="*/ 1 w 1"/>
                  <a:gd name="T6" fmla="*/ 0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5" name="Freeform 410"/>
              <p:cNvSpPr>
                <a:spLocks/>
              </p:cNvSpPr>
              <p:nvPr/>
            </p:nvSpPr>
            <p:spPr bwMode="auto">
              <a:xfrm>
                <a:off x="4194" y="2267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6" name="Freeform 411"/>
              <p:cNvSpPr>
                <a:spLocks/>
              </p:cNvSpPr>
              <p:nvPr/>
            </p:nvSpPr>
            <p:spPr bwMode="auto">
              <a:xfrm>
                <a:off x="4190" y="225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1 h 2"/>
                  <a:gd name="T18" fmla="*/ 1 w 1"/>
                  <a:gd name="T19" fmla="*/ 1 h 2"/>
                  <a:gd name="T20" fmla="*/ 1 w 1"/>
                  <a:gd name="T21" fmla="*/ 1 h 2"/>
                  <a:gd name="T22" fmla="*/ 1 w 1"/>
                  <a:gd name="T23" fmla="*/ 1 h 2"/>
                  <a:gd name="T24" fmla="*/ 1 w 1"/>
                  <a:gd name="T25" fmla="*/ 1 h 2"/>
                  <a:gd name="T26" fmla="*/ 1 w 1"/>
                  <a:gd name="T2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7" name="Freeform 412"/>
              <p:cNvSpPr>
                <a:spLocks/>
              </p:cNvSpPr>
              <p:nvPr/>
            </p:nvSpPr>
            <p:spPr bwMode="auto">
              <a:xfrm>
                <a:off x="4180" y="2248"/>
                <a:ext cx="17" cy="27"/>
              </a:xfrm>
              <a:custGeom>
                <a:avLst/>
                <a:gdLst>
                  <a:gd name="T0" fmla="*/ 1 w 7"/>
                  <a:gd name="T1" fmla="*/ 0 h 11"/>
                  <a:gd name="T2" fmla="*/ 1 w 7"/>
                  <a:gd name="T3" fmla="*/ 1 h 11"/>
                  <a:gd name="T4" fmla="*/ 2 w 7"/>
                  <a:gd name="T5" fmla="*/ 1 h 11"/>
                  <a:gd name="T6" fmla="*/ 1 w 7"/>
                  <a:gd name="T7" fmla="*/ 1 h 11"/>
                  <a:gd name="T8" fmla="*/ 1 w 7"/>
                  <a:gd name="T9" fmla="*/ 1 h 11"/>
                  <a:gd name="T10" fmla="*/ 0 w 7"/>
                  <a:gd name="T11" fmla="*/ 2 h 11"/>
                  <a:gd name="T12" fmla="*/ 1 w 7"/>
                  <a:gd name="T13" fmla="*/ 2 h 11"/>
                  <a:gd name="T14" fmla="*/ 1 w 7"/>
                  <a:gd name="T15" fmla="*/ 3 h 11"/>
                  <a:gd name="T16" fmla="*/ 0 w 7"/>
                  <a:gd name="T17" fmla="*/ 3 h 11"/>
                  <a:gd name="T18" fmla="*/ 0 w 7"/>
                  <a:gd name="T19" fmla="*/ 3 h 11"/>
                  <a:gd name="T20" fmla="*/ 0 w 7"/>
                  <a:gd name="T21" fmla="*/ 4 h 11"/>
                  <a:gd name="T22" fmla="*/ 1 w 7"/>
                  <a:gd name="T23" fmla="*/ 4 h 11"/>
                  <a:gd name="T24" fmla="*/ 1 w 7"/>
                  <a:gd name="T25" fmla="*/ 5 h 11"/>
                  <a:gd name="T26" fmla="*/ 0 w 7"/>
                  <a:gd name="T27" fmla="*/ 4 h 11"/>
                  <a:gd name="T28" fmla="*/ 0 w 7"/>
                  <a:gd name="T29" fmla="*/ 5 h 11"/>
                  <a:gd name="T30" fmla="*/ 0 w 7"/>
                  <a:gd name="T31" fmla="*/ 6 h 11"/>
                  <a:gd name="T32" fmla="*/ 1 w 7"/>
                  <a:gd name="T33" fmla="*/ 6 h 11"/>
                  <a:gd name="T34" fmla="*/ 0 w 7"/>
                  <a:gd name="T35" fmla="*/ 6 h 11"/>
                  <a:gd name="T36" fmla="*/ 1 w 7"/>
                  <a:gd name="T37" fmla="*/ 7 h 11"/>
                  <a:gd name="T38" fmla="*/ 1 w 7"/>
                  <a:gd name="T39" fmla="*/ 7 h 11"/>
                  <a:gd name="T40" fmla="*/ 2 w 7"/>
                  <a:gd name="T41" fmla="*/ 7 h 11"/>
                  <a:gd name="T42" fmla="*/ 2 w 7"/>
                  <a:gd name="T43" fmla="*/ 7 h 11"/>
                  <a:gd name="T44" fmla="*/ 2 w 7"/>
                  <a:gd name="T45" fmla="*/ 7 h 11"/>
                  <a:gd name="T46" fmla="*/ 2 w 7"/>
                  <a:gd name="T47" fmla="*/ 7 h 11"/>
                  <a:gd name="T48" fmla="*/ 3 w 7"/>
                  <a:gd name="T49" fmla="*/ 8 h 11"/>
                  <a:gd name="T50" fmla="*/ 1 w 7"/>
                  <a:gd name="T51" fmla="*/ 8 h 11"/>
                  <a:gd name="T52" fmla="*/ 1 w 7"/>
                  <a:gd name="T53" fmla="*/ 9 h 11"/>
                  <a:gd name="T54" fmla="*/ 1 w 7"/>
                  <a:gd name="T55" fmla="*/ 9 h 11"/>
                  <a:gd name="T56" fmla="*/ 2 w 7"/>
                  <a:gd name="T57" fmla="*/ 9 h 11"/>
                  <a:gd name="T58" fmla="*/ 2 w 7"/>
                  <a:gd name="T59" fmla="*/ 10 h 11"/>
                  <a:gd name="T60" fmla="*/ 2 w 7"/>
                  <a:gd name="T61" fmla="*/ 10 h 11"/>
                  <a:gd name="T62" fmla="*/ 2 w 7"/>
                  <a:gd name="T63" fmla="*/ 11 h 11"/>
                  <a:gd name="T64" fmla="*/ 3 w 7"/>
                  <a:gd name="T65" fmla="*/ 11 h 11"/>
                  <a:gd name="T66" fmla="*/ 3 w 7"/>
                  <a:gd name="T67" fmla="*/ 10 h 11"/>
                  <a:gd name="T68" fmla="*/ 3 w 7"/>
                  <a:gd name="T69" fmla="*/ 10 h 11"/>
                  <a:gd name="T70" fmla="*/ 4 w 7"/>
                  <a:gd name="T71" fmla="*/ 11 h 11"/>
                  <a:gd name="T72" fmla="*/ 3 w 7"/>
                  <a:gd name="T73" fmla="*/ 10 h 11"/>
                  <a:gd name="T74" fmla="*/ 4 w 7"/>
                  <a:gd name="T75" fmla="*/ 10 h 11"/>
                  <a:gd name="T76" fmla="*/ 4 w 7"/>
                  <a:gd name="T77" fmla="*/ 10 h 11"/>
                  <a:gd name="T78" fmla="*/ 4 w 7"/>
                  <a:gd name="T79" fmla="*/ 11 h 11"/>
                  <a:gd name="T80" fmla="*/ 4 w 7"/>
                  <a:gd name="T81" fmla="*/ 10 h 11"/>
                  <a:gd name="T82" fmla="*/ 5 w 7"/>
                  <a:gd name="T83" fmla="*/ 10 h 11"/>
                  <a:gd name="T84" fmla="*/ 5 w 7"/>
                  <a:gd name="T85" fmla="*/ 11 h 11"/>
                  <a:gd name="T86" fmla="*/ 5 w 7"/>
                  <a:gd name="T87" fmla="*/ 10 h 11"/>
                  <a:gd name="T88" fmla="*/ 5 w 7"/>
                  <a:gd name="T89" fmla="*/ 9 h 11"/>
                  <a:gd name="T90" fmla="*/ 5 w 7"/>
                  <a:gd name="T91" fmla="*/ 8 h 11"/>
                  <a:gd name="T92" fmla="*/ 5 w 7"/>
                  <a:gd name="T93" fmla="*/ 9 h 11"/>
                  <a:gd name="T94" fmla="*/ 5 w 7"/>
                  <a:gd name="T95" fmla="*/ 9 h 11"/>
                  <a:gd name="T96" fmla="*/ 6 w 7"/>
                  <a:gd name="T97" fmla="*/ 8 h 11"/>
                  <a:gd name="T98" fmla="*/ 6 w 7"/>
                  <a:gd name="T99" fmla="*/ 8 h 11"/>
                  <a:gd name="T100" fmla="*/ 6 w 7"/>
                  <a:gd name="T101" fmla="*/ 7 h 11"/>
                  <a:gd name="T102" fmla="*/ 6 w 7"/>
                  <a:gd name="T103" fmla="*/ 6 h 11"/>
                  <a:gd name="T104" fmla="*/ 6 w 7"/>
                  <a:gd name="T105" fmla="*/ 6 h 11"/>
                  <a:gd name="T106" fmla="*/ 5 w 7"/>
                  <a:gd name="T107" fmla="*/ 6 h 11"/>
                  <a:gd name="T108" fmla="*/ 5 w 7"/>
                  <a:gd name="T109" fmla="*/ 5 h 11"/>
                  <a:gd name="T110" fmla="*/ 5 w 7"/>
                  <a:gd name="T111" fmla="*/ 5 h 11"/>
                  <a:gd name="T112" fmla="*/ 4 w 7"/>
                  <a:gd name="T113" fmla="*/ 4 h 11"/>
                  <a:gd name="T114" fmla="*/ 4 w 7"/>
                  <a:gd name="T115" fmla="*/ 3 h 11"/>
                  <a:gd name="T116" fmla="*/ 4 w 7"/>
                  <a:gd name="T117" fmla="*/ 3 h 11"/>
                  <a:gd name="T118" fmla="*/ 3 w 7"/>
                  <a:gd name="T119" fmla="*/ 1 h 11"/>
                  <a:gd name="T120" fmla="*/ 2 w 7"/>
                  <a:gd name="T121" fmla="*/ 1 h 11"/>
                  <a:gd name="T122" fmla="*/ 2 w 7"/>
                  <a:gd name="T1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1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8" name="Freeform 413"/>
              <p:cNvSpPr>
                <a:spLocks/>
              </p:cNvSpPr>
              <p:nvPr/>
            </p:nvSpPr>
            <p:spPr bwMode="auto">
              <a:xfrm>
                <a:off x="4180" y="2253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  <a:gd name="T16" fmla="*/ 1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9" name="Freeform 414"/>
              <p:cNvSpPr>
                <a:spLocks/>
              </p:cNvSpPr>
              <p:nvPr/>
            </p:nvSpPr>
            <p:spPr bwMode="auto">
              <a:xfrm>
                <a:off x="4173" y="2258"/>
                <a:ext cx="5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  <a:gd name="T6" fmla="*/ 1 w 2"/>
                  <a:gd name="T7" fmla="*/ 1 h 2"/>
                  <a:gd name="T8" fmla="*/ 1 w 2"/>
                  <a:gd name="T9" fmla="*/ 1 h 2"/>
                  <a:gd name="T10" fmla="*/ 1 w 2"/>
                  <a:gd name="T11" fmla="*/ 2 h 2"/>
                  <a:gd name="T12" fmla="*/ 1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1 w 2"/>
                  <a:gd name="T19" fmla="*/ 2 h 2"/>
                  <a:gd name="T20" fmla="*/ 1 w 2"/>
                  <a:gd name="T21" fmla="*/ 2 h 2"/>
                  <a:gd name="T22" fmla="*/ 1 w 2"/>
                  <a:gd name="T23" fmla="*/ 2 h 2"/>
                  <a:gd name="T24" fmla="*/ 1 w 2"/>
                  <a:gd name="T25" fmla="*/ 1 h 2"/>
                  <a:gd name="T26" fmla="*/ 1 w 2"/>
                  <a:gd name="T27" fmla="*/ 1 h 2"/>
                  <a:gd name="T28" fmla="*/ 1 w 2"/>
                  <a:gd name="T2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0" name="Freeform 415"/>
              <p:cNvSpPr>
                <a:spLocks/>
              </p:cNvSpPr>
              <p:nvPr/>
            </p:nvSpPr>
            <p:spPr bwMode="auto">
              <a:xfrm>
                <a:off x="4175" y="2270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0 h 3"/>
                  <a:gd name="T8" fmla="*/ 1 w 3"/>
                  <a:gd name="T9" fmla="*/ 0 h 3"/>
                  <a:gd name="T10" fmla="*/ 1 w 3"/>
                  <a:gd name="T11" fmla="*/ 0 h 3"/>
                  <a:gd name="T12" fmla="*/ 1 w 3"/>
                  <a:gd name="T13" fmla="*/ 1 h 3"/>
                  <a:gd name="T14" fmla="*/ 0 w 3"/>
                  <a:gd name="T15" fmla="*/ 1 h 3"/>
                  <a:gd name="T16" fmla="*/ 0 w 3"/>
                  <a:gd name="T17" fmla="*/ 1 h 3"/>
                  <a:gd name="T18" fmla="*/ 1 w 3"/>
                  <a:gd name="T19" fmla="*/ 1 h 3"/>
                  <a:gd name="T20" fmla="*/ 1 w 3"/>
                  <a:gd name="T21" fmla="*/ 1 h 3"/>
                  <a:gd name="T22" fmla="*/ 1 w 3"/>
                  <a:gd name="T23" fmla="*/ 1 h 3"/>
                  <a:gd name="T24" fmla="*/ 1 w 3"/>
                  <a:gd name="T25" fmla="*/ 2 h 3"/>
                  <a:gd name="T26" fmla="*/ 1 w 3"/>
                  <a:gd name="T27" fmla="*/ 2 h 3"/>
                  <a:gd name="T28" fmla="*/ 1 w 3"/>
                  <a:gd name="T29" fmla="*/ 2 h 3"/>
                  <a:gd name="T30" fmla="*/ 1 w 3"/>
                  <a:gd name="T31" fmla="*/ 2 h 3"/>
                  <a:gd name="T32" fmla="*/ 1 w 3"/>
                  <a:gd name="T33" fmla="*/ 2 h 3"/>
                  <a:gd name="T34" fmla="*/ 1 w 3"/>
                  <a:gd name="T35" fmla="*/ 2 h 3"/>
                  <a:gd name="T36" fmla="*/ 1 w 3"/>
                  <a:gd name="T37" fmla="*/ 2 h 3"/>
                  <a:gd name="T38" fmla="*/ 1 w 3"/>
                  <a:gd name="T39" fmla="*/ 2 h 3"/>
                  <a:gd name="T40" fmla="*/ 1 w 3"/>
                  <a:gd name="T41" fmla="*/ 3 h 3"/>
                  <a:gd name="T42" fmla="*/ 1 w 3"/>
                  <a:gd name="T43" fmla="*/ 3 h 3"/>
                  <a:gd name="T44" fmla="*/ 1 w 3"/>
                  <a:gd name="T45" fmla="*/ 3 h 3"/>
                  <a:gd name="T46" fmla="*/ 1 w 3"/>
                  <a:gd name="T47" fmla="*/ 3 h 3"/>
                  <a:gd name="T48" fmla="*/ 1 w 3"/>
                  <a:gd name="T49" fmla="*/ 3 h 3"/>
                  <a:gd name="T50" fmla="*/ 1 w 3"/>
                  <a:gd name="T51" fmla="*/ 3 h 3"/>
                  <a:gd name="T52" fmla="*/ 1 w 3"/>
                  <a:gd name="T53" fmla="*/ 3 h 3"/>
                  <a:gd name="T54" fmla="*/ 1 w 3"/>
                  <a:gd name="T55" fmla="*/ 3 h 3"/>
                  <a:gd name="T56" fmla="*/ 2 w 3"/>
                  <a:gd name="T57" fmla="*/ 3 h 3"/>
                  <a:gd name="T58" fmla="*/ 2 w 3"/>
                  <a:gd name="T59" fmla="*/ 3 h 3"/>
                  <a:gd name="T60" fmla="*/ 2 w 3"/>
                  <a:gd name="T61" fmla="*/ 3 h 3"/>
                  <a:gd name="T62" fmla="*/ 2 w 3"/>
                  <a:gd name="T63" fmla="*/ 3 h 3"/>
                  <a:gd name="T64" fmla="*/ 2 w 3"/>
                  <a:gd name="T65" fmla="*/ 3 h 3"/>
                  <a:gd name="T66" fmla="*/ 2 w 3"/>
                  <a:gd name="T67" fmla="*/ 3 h 3"/>
                  <a:gd name="T68" fmla="*/ 2 w 3"/>
                  <a:gd name="T69" fmla="*/ 3 h 3"/>
                  <a:gd name="T70" fmla="*/ 3 w 3"/>
                  <a:gd name="T71" fmla="*/ 2 h 3"/>
                  <a:gd name="T72" fmla="*/ 3 w 3"/>
                  <a:gd name="T73" fmla="*/ 2 h 3"/>
                  <a:gd name="T74" fmla="*/ 2 w 3"/>
                  <a:gd name="T75" fmla="*/ 2 h 3"/>
                  <a:gd name="T76" fmla="*/ 2 w 3"/>
                  <a:gd name="T77" fmla="*/ 2 h 3"/>
                  <a:gd name="T78" fmla="*/ 2 w 3"/>
                  <a:gd name="T79" fmla="*/ 2 h 3"/>
                  <a:gd name="T80" fmla="*/ 2 w 3"/>
                  <a:gd name="T81" fmla="*/ 1 h 3"/>
                  <a:gd name="T82" fmla="*/ 3 w 3"/>
                  <a:gd name="T83" fmla="*/ 1 h 3"/>
                  <a:gd name="T84" fmla="*/ 3 w 3"/>
                  <a:gd name="T85" fmla="*/ 1 h 3"/>
                  <a:gd name="T86" fmla="*/ 3 w 3"/>
                  <a:gd name="T87" fmla="*/ 1 h 3"/>
                  <a:gd name="T88" fmla="*/ 2 w 3"/>
                  <a:gd name="T89" fmla="*/ 1 h 3"/>
                  <a:gd name="T90" fmla="*/ 2 w 3"/>
                  <a:gd name="T91" fmla="*/ 1 h 3"/>
                  <a:gd name="T92" fmla="*/ 2 w 3"/>
                  <a:gd name="T93" fmla="*/ 0 h 3"/>
                  <a:gd name="T94" fmla="*/ 2 w 3"/>
                  <a:gd name="T95" fmla="*/ 0 h 3"/>
                  <a:gd name="T96" fmla="*/ 2 w 3"/>
                  <a:gd name="T97" fmla="*/ 0 h 3"/>
                  <a:gd name="T98" fmla="*/ 1 w 3"/>
                  <a:gd name="T99" fmla="*/ 0 h 3"/>
                  <a:gd name="T100" fmla="*/ 1 w 3"/>
                  <a:gd name="T101" fmla="*/ 0 h 3"/>
                  <a:gd name="T102" fmla="*/ 1 w 3"/>
                  <a:gd name="T10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1" name="Oval 416"/>
              <p:cNvSpPr>
                <a:spLocks noChangeArrowheads="1"/>
              </p:cNvSpPr>
              <p:nvPr/>
            </p:nvSpPr>
            <p:spPr bwMode="auto">
              <a:xfrm>
                <a:off x="4182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2" name="Freeform 417"/>
              <p:cNvSpPr>
                <a:spLocks/>
              </p:cNvSpPr>
              <p:nvPr/>
            </p:nvSpPr>
            <p:spPr bwMode="auto">
              <a:xfrm>
                <a:off x="4180" y="2277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1 h 1"/>
                  <a:gd name="T10" fmla="*/ 0 w 2"/>
                  <a:gd name="T11" fmla="*/ 1 h 1"/>
                  <a:gd name="T12" fmla="*/ 0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  <a:gd name="T18" fmla="*/ 1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1 w 2"/>
                  <a:gd name="T25" fmla="*/ 1 h 1"/>
                  <a:gd name="T26" fmla="*/ 1 w 2"/>
                  <a:gd name="T27" fmla="*/ 1 h 1"/>
                  <a:gd name="T28" fmla="*/ 1 w 2"/>
                  <a:gd name="T29" fmla="*/ 1 h 1"/>
                  <a:gd name="T30" fmla="*/ 1 w 2"/>
                  <a:gd name="T31" fmla="*/ 1 h 1"/>
                  <a:gd name="T32" fmla="*/ 1 w 2"/>
                  <a:gd name="T33" fmla="*/ 1 h 1"/>
                  <a:gd name="T34" fmla="*/ 1 w 2"/>
                  <a:gd name="T35" fmla="*/ 1 h 1"/>
                  <a:gd name="T36" fmla="*/ 2 w 2"/>
                  <a:gd name="T37" fmla="*/ 1 h 1"/>
                  <a:gd name="T38" fmla="*/ 1 w 2"/>
                  <a:gd name="T39" fmla="*/ 0 h 1"/>
                  <a:gd name="T40" fmla="*/ 1 w 2"/>
                  <a:gd name="T41" fmla="*/ 0 h 1"/>
                  <a:gd name="T42" fmla="*/ 1 w 2"/>
                  <a:gd name="T43" fmla="*/ 0 h 1"/>
                  <a:gd name="T44" fmla="*/ 1 w 2"/>
                  <a:gd name="T45" fmla="*/ 0 h 1"/>
                  <a:gd name="T46" fmla="*/ 1 w 2"/>
                  <a:gd name="T47" fmla="*/ 0 h 1"/>
                  <a:gd name="T48" fmla="*/ 0 w 2"/>
                  <a:gd name="T4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3" name="Freeform 418"/>
              <p:cNvSpPr>
                <a:spLocks/>
              </p:cNvSpPr>
              <p:nvPr/>
            </p:nvSpPr>
            <p:spPr bwMode="auto">
              <a:xfrm>
                <a:off x="4187" y="2277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2 h 2"/>
                  <a:gd name="T18" fmla="*/ 1 w 1"/>
                  <a:gd name="T19" fmla="*/ 2 h 2"/>
                  <a:gd name="T20" fmla="*/ 1 w 1"/>
                  <a:gd name="T21" fmla="*/ 1 h 2"/>
                  <a:gd name="T22" fmla="*/ 1 w 1"/>
                  <a:gd name="T23" fmla="*/ 1 h 2"/>
                  <a:gd name="T24" fmla="*/ 1 w 1"/>
                  <a:gd name="T25" fmla="*/ 1 h 2"/>
                  <a:gd name="T26" fmla="*/ 1 w 1"/>
                  <a:gd name="T27" fmla="*/ 1 h 2"/>
                  <a:gd name="T28" fmla="*/ 1 w 1"/>
                  <a:gd name="T29" fmla="*/ 1 h 2"/>
                  <a:gd name="T30" fmla="*/ 1 w 1"/>
                  <a:gd name="T31" fmla="*/ 1 h 2"/>
                  <a:gd name="T32" fmla="*/ 0 w 1"/>
                  <a:gd name="T3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4" name="Freeform 419"/>
              <p:cNvSpPr>
                <a:spLocks/>
              </p:cNvSpPr>
              <p:nvPr/>
            </p:nvSpPr>
            <p:spPr bwMode="auto">
              <a:xfrm>
                <a:off x="4187" y="2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5" name="Freeform 420"/>
              <p:cNvSpPr>
                <a:spLocks/>
              </p:cNvSpPr>
              <p:nvPr/>
            </p:nvSpPr>
            <p:spPr bwMode="auto">
              <a:xfrm>
                <a:off x="4187" y="2284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0 w 1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6" name="Freeform 421"/>
              <p:cNvSpPr>
                <a:spLocks/>
              </p:cNvSpPr>
              <p:nvPr/>
            </p:nvSpPr>
            <p:spPr bwMode="auto">
              <a:xfrm>
                <a:off x="4180" y="2279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7" name="Freeform 422"/>
              <p:cNvSpPr>
                <a:spLocks/>
              </p:cNvSpPr>
              <p:nvPr/>
            </p:nvSpPr>
            <p:spPr bwMode="auto">
              <a:xfrm>
                <a:off x="4178" y="2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8" name="Freeform 423"/>
              <p:cNvSpPr>
                <a:spLocks/>
              </p:cNvSpPr>
              <p:nvPr/>
            </p:nvSpPr>
            <p:spPr bwMode="auto">
              <a:xfrm>
                <a:off x="4166" y="2265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0 w 4"/>
                  <a:gd name="T7" fmla="*/ 1 h 5"/>
                  <a:gd name="T8" fmla="*/ 0 w 4"/>
                  <a:gd name="T9" fmla="*/ 1 h 5"/>
                  <a:gd name="T10" fmla="*/ 0 w 4"/>
                  <a:gd name="T11" fmla="*/ 1 h 5"/>
                  <a:gd name="T12" fmla="*/ 0 w 4"/>
                  <a:gd name="T13" fmla="*/ 1 h 5"/>
                  <a:gd name="T14" fmla="*/ 0 w 4"/>
                  <a:gd name="T15" fmla="*/ 2 h 5"/>
                  <a:gd name="T16" fmla="*/ 0 w 4"/>
                  <a:gd name="T17" fmla="*/ 2 h 5"/>
                  <a:gd name="T18" fmla="*/ 1 w 4"/>
                  <a:gd name="T19" fmla="*/ 2 h 5"/>
                  <a:gd name="T20" fmla="*/ 1 w 4"/>
                  <a:gd name="T21" fmla="*/ 2 h 5"/>
                  <a:gd name="T22" fmla="*/ 1 w 4"/>
                  <a:gd name="T23" fmla="*/ 2 h 5"/>
                  <a:gd name="T24" fmla="*/ 1 w 4"/>
                  <a:gd name="T25" fmla="*/ 2 h 5"/>
                  <a:gd name="T26" fmla="*/ 1 w 4"/>
                  <a:gd name="T27" fmla="*/ 2 h 5"/>
                  <a:gd name="T28" fmla="*/ 1 w 4"/>
                  <a:gd name="T29" fmla="*/ 3 h 5"/>
                  <a:gd name="T30" fmla="*/ 1 w 4"/>
                  <a:gd name="T31" fmla="*/ 3 h 5"/>
                  <a:gd name="T32" fmla="*/ 1 w 4"/>
                  <a:gd name="T33" fmla="*/ 3 h 5"/>
                  <a:gd name="T34" fmla="*/ 0 w 4"/>
                  <a:gd name="T35" fmla="*/ 3 h 5"/>
                  <a:gd name="T36" fmla="*/ 0 w 4"/>
                  <a:gd name="T37" fmla="*/ 3 h 5"/>
                  <a:gd name="T38" fmla="*/ 1 w 4"/>
                  <a:gd name="T39" fmla="*/ 3 h 5"/>
                  <a:gd name="T40" fmla="*/ 1 w 4"/>
                  <a:gd name="T41" fmla="*/ 4 h 5"/>
                  <a:gd name="T42" fmla="*/ 1 w 4"/>
                  <a:gd name="T43" fmla="*/ 3 h 5"/>
                  <a:gd name="T44" fmla="*/ 2 w 4"/>
                  <a:gd name="T45" fmla="*/ 3 h 5"/>
                  <a:gd name="T46" fmla="*/ 2 w 4"/>
                  <a:gd name="T47" fmla="*/ 4 h 5"/>
                  <a:gd name="T48" fmla="*/ 2 w 4"/>
                  <a:gd name="T49" fmla="*/ 4 h 5"/>
                  <a:gd name="T50" fmla="*/ 3 w 4"/>
                  <a:gd name="T51" fmla="*/ 4 h 5"/>
                  <a:gd name="T52" fmla="*/ 3 w 4"/>
                  <a:gd name="T53" fmla="*/ 4 h 5"/>
                  <a:gd name="T54" fmla="*/ 3 w 4"/>
                  <a:gd name="T55" fmla="*/ 5 h 5"/>
                  <a:gd name="T56" fmla="*/ 3 w 4"/>
                  <a:gd name="T57" fmla="*/ 5 h 5"/>
                  <a:gd name="T58" fmla="*/ 4 w 4"/>
                  <a:gd name="T59" fmla="*/ 5 h 5"/>
                  <a:gd name="T60" fmla="*/ 4 w 4"/>
                  <a:gd name="T61" fmla="*/ 4 h 5"/>
                  <a:gd name="T62" fmla="*/ 4 w 4"/>
                  <a:gd name="T63" fmla="*/ 4 h 5"/>
                  <a:gd name="T64" fmla="*/ 4 w 4"/>
                  <a:gd name="T65" fmla="*/ 4 h 5"/>
                  <a:gd name="T66" fmla="*/ 4 w 4"/>
                  <a:gd name="T67" fmla="*/ 3 h 5"/>
                  <a:gd name="T68" fmla="*/ 3 w 4"/>
                  <a:gd name="T69" fmla="*/ 3 h 5"/>
                  <a:gd name="T70" fmla="*/ 3 w 4"/>
                  <a:gd name="T71" fmla="*/ 3 h 5"/>
                  <a:gd name="T72" fmla="*/ 3 w 4"/>
                  <a:gd name="T73" fmla="*/ 2 h 5"/>
                  <a:gd name="T74" fmla="*/ 3 w 4"/>
                  <a:gd name="T75" fmla="*/ 2 h 5"/>
                  <a:gd name="T76" fmla="*/ 3 w 4"/>
                  <a:gd name="T77" fmla="*/ 1 h 5"/>
                  <a:gd name="T78" fmla="*/ 2 w 4"/>
                  <a:gd name="T79" fmla="*/ 1 h 5"/>
                  <a:gd name="T80" fmla="*/ 2 w 4"/>
                  <a:gd name="T81" fmla="*/ 1 h 5"/>
                  <a:gd name="T82" fmla="*/ 2 w 4"/>
                  <a:gd name="T83" fmla="*/ 2 h 5"/>
                  <a:gd name="T84" fmla="*/ 2 w 4"/>
                  <a:gd name="T85" fmla="*/ 2 h 5"/>
                  <a:gd name="T86" fmla="*/ 2 w 4"/>
                  <a:gd name="T87" fmla="*/ 1 h 5"/>
                  <a:gd name="T88" fmla="*/ 2 w 4"/>
                  <a:gd name="T89" fmla="*/ 1 h 5"/>
                  <a:gd name="T90" fmla="*/ 1 w 4"/>
                  <a:gd name="T91" fmla="*/ 0 h 5"/>
                  <a:gd name="T92" fmla="*/ 1 w 4"/>
                  <a:gd name="T9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9" name="Freeform 424"/>
              <p:cNvSpPr>
                <a:spLocks/>
              </p:cNvSpPr>
              <p:nvPr/>
            </p:nvSpPr>
            <p:spPr bwMode="auto">
              <a:xfrm>
                <a:off x="4168" y="227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0" name="Freeform 425"/>
              <p:cNvSpPr>
                <a:spLocks/>
              </p:cNvSpPr>
              <p:nvPr/>
            </p:nvSpPr>
            <p:spPr bwMode="auto">
              <a:xfrm>
                <a:off x="4170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1" name="Freeform 426"/>
              <p:cNvSpPr>
                <a:spLocks/>
              </p:cNvSpPr>
              <p:nvPr/>
            </p:nvSpPr>
            <p:spPr bwMode="auto">
              <a:xfrm>
                <a:off x="4170" y="227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1 w 1"/>
                  <a:gd name="T8" fmla="*/ 1 w 1"/>
                  <a:gd name="T9" fmla="*/ 1 w 1"/>
                  <a:gd name="T10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2" name="Freeform 427"/>
              <p:cNvSpPr>
                <a:spLocks/>
              </p:cNvSpPr>
              <p:nvPr/>
            </p:nvSpPr>
            <p:spPr bwMode="auto">
              <a:xfrm>
                <a:off x="4166" y="2277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2 h 2"/>
                  <a:gd name="T20" fmla="*/ 0 w 1"/>
                  <a:gd name="T21" fmla="*/ 2 h 2"/>
                  <a:gd name="T22" fmla="*/ 1 w 1"/>
                  <a:gd name="T23" fmla="*/ 2 h 2"/>
                  <a:gd name="T24" fmla="*/ 1 w 1"/>
                  <a:gd name="T25" fmla="*/ 2 h 2"/>
                  <a:gd name="T26" fmla="*/ 1 w 1"/>
                  <a:gd name="T27" fmla="*/ 2 h 2"/>
                  <a:gd name="T28" fmla="*/ 1 w 1"/>
                  <a:gd name="T29" fmla="*/ 2 h 2"/>
                  <a:gd name="T30" fmla="*/ 1 w 1"/>
                  <a:gd name="T31" fmla="*/ 2 h 2"/>
                  <a:gd name="T32" fmla="*/ 1 w 1"/>
                  <a:gd name="T33" fmla="*/ 1 h 2"/>
                  <a:gd name="T34" fmla="*/ 1 w 1"/>
                  <a:gd name="T35" fmla="*/ 1 h 2"/>
                  <a:gd name="T36" fmla="*/ 1 w 1"/>
                  <a:gd name="T37" fmla="*/ 1 h 2"/>
                  <a:gd name="T38" fmla="*/ 0 w 1"/>
                  <a:gd name="T39" fmla="*/ 1 h 2"/>
                  <a:gd name="T40" fmla="*/ 0 w 1"/>
                  <a:gd name="T41" fmla="*/ 1 h 2"/>
                  <a:gd name="T42" fmla="*/ 0 w 1"/>
                  <a:gd name="T43" fmla="*/ 1 h 2"/>
                  <a:gd name="T44" fmla="*/ 0 w 1"/>
                  <a:gd name="T45" fmla="*/ 0 h 2"/>
                  <a:gd name="T46" fmla="*/ 0 w 1"/>
                  <a:gd name="T47" fmla="*/ 0 h 2"/>
                  <a:gd name="T48" fmla="*/ 0 w 1"/>
                  <a:gd name="T49" fmla="*/ 0 h 2"/>
                  <a:gd name="T50" fmla="*/ 0 w 1"/>
                  <a:gd name="T5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3" name="Freeform 428"/>
              <p:cNvSpPr>
                <a:spLocks/>
              </p:cNvSpPr>
              <p:nvPr/>
            </p:nvSpPr>
            <p:spPr bwMode="auto">
              <a:xfrm>
                <a:off x="4154" y="2270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2 w 3"/>
                  <a:gd name="T3" fmla="*/ 0 h 2"/>
                  <a:gd name="T4" fmla="*/ 2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  <a:gd name="T10" fmla="*/ 1 w 3"/>
                  <a:gd name="T11" fmla="*/ 1 h 2"/>
                  <a:gd name="T12" fmla="*/ 1 w 3"/>
                  <a:gd name="T13" fmla="*/ 1 h 2"/>
                  <a:gd name="T14" fmla="*/ 1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0 w 3"/>
                  <a:gd name="T21" fmla="*/ 2 h 2"/>
                  <a:gd name="T22" fmla="*/ 1 w 3"/>
                  <a:gd name="T23" fmla="*/ 2 h 2"/>
                  <a:gd name="T24" fmla="*/ 1 w 3"/>
                  <a:gd name="T25" fmla="*/ 1 h 2"/>
                  <a:gd name="T26" fmla="*/ 1 w 3"/>
                  <a:gd name="T27" fmla="*/ 1 h 2"/>
                  <a:gd name="T28" fmla="*/ 1 w 3"/>
                  <a:gd name="T29" fmla="*/ 2 h 2"/>
                  <a:gd name="T30" fmla="*/ 2 w 3"/>
                  <a:gd name="T31" fmla="*/ 2 h 2"/>
                  <a:gd name="T32" fmla="*/ 2 w 3"/>
                  <a:gd name="T33" fmla="*/ 1 h 2"/>
                  <a:gd name="T34" fmla="*/ 2 w 3"/>
                  <a:gd name="T35" fmla="*/ 1 h 2"/>
                  <a:gd name="T36" fmla="*/ 2 w 3"/>
                  <a:gd name="T37" fmla="*/ 2 h 2"/>
                  <a:gd name="T38" fmla="*/ 2 w 3"/>
                  <a:gd name="T39" fmla="*/ 2 h 2"/>
                  <a:gd name="T40" fmla="*/ 3 w 3"/>
                  <a:gd name="T41" fmla="*/ 2 h 2"/>
                  <a:gd name="T42" fmla="*/ 3 w 3"/>
                  <a:gd name="T43" fmla="*/ 1 h 2"/>
                  <a:gd name="T44" fmla="*/ 3 w 3"/>
                  <a:gd name="T45" fmla="*/ 1 h 2"/>
                  <a:gd name="T46" fmla="*/ 3 w 3"/>
                  <a:gd name="T47" fmla="*/ 1 h 2"/>
                  <a:gd name="T48" fmla="*/ 2 w 3"/>
                  <a:gd name="T49" fmla="*/ 1 h 2"/>
                  <a:gd name="T50" fmla="*/ 2 w 3"/>
                  <a:gd name="T51" fmla="*/ 1 h 2"/>
                  <a:gd name="T52" fmla="*/ 2 w 3"/>
                  <a:gd name="T53" fmla="*/ 1 h 2"/>
                  <a:gd name="T54" fmla="*/ 2 w 3"/>
                  <a:gd name="T55" fmla="*/ 1 h 2"/>
                  <a:gd name="T56" fmla="*/ 2 w 3"/>
                  <a:gd name="T5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4" name="Freeform 429"/>
              <p:cNvSpPr>
                <a:spLocks/>
              </p:cNvSpPr>
              <p:nvPr/>
            </p:nvSpPr>
            <p:spPr bwMode="auto">
              <a:xfrm>
                <a:off x="4151" y="227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5" name="Freeform 430"/>
              <p:cNvSpPr>
                <a:spLocks/>
              </p:cNvSpPr>
              <p:nvPr/>
            </p:nvSpPr>
            <p:spPr bwMode="auto">
              <a:xfrm>
                <a:off x="4151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6" name="Freeform 431"/>
              <p:cNvSpPr>
                <a:spLocks/>
              </p:cNvSpPr>
              <p:nvPr/>
            </p:nvSpPr>
            <p:spPr bwMode="auto">
              <a:xfrm>
                <a:off x="4154" y="2275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1 w 3"/>
                  <a:gd name="T3" fmla="*/ 0 h 2"/>
                  <a:gd name="T4" fmla="*/ 1 w 3"/>
                  <a:gd name="T5" fmla="*/ 1 h 2"/>
                  <a:gd name="T6" fmla="*/ 1 w 3"/>
                  <a:gd name="T7" fmla="*/ 0 h 2"/>
                  <a:gd name="T8" fmla="*/ 1 w 3"/>
                  <a:gd name="T9" fmla="*/ 1 h 2"/>
                  <a:gd name="T10" fmla="*/ 1 w 3"/>
                  <a:gd name="T11" fmla="*/ 1 h 2"/>
                  <a:gd name="T12" fmla="*/ 0 w 3"/>
                  <a:gd name="T13" fmla="*/ 1 h 2"/>
                  <a:gd name="T14" fmla="*/ 0 w 3"/>
                  <a:gd name="T15" fmla="*/ 1 h 2"/>
                  <a:gd name="T16" fmla="*/ 0 w 3"/>
                  <a:gd name="T17" fmla="*/ 1 h 2"/>
                  <a:gd name="T18" fmla="*/ 0 w 3"/>
                  <a:gd name="T19" fmla="*/ 1 h 2"/>
                  <a:gd name="T20" fmla="*/ 0 w 3"/>
                  <a:gd name="T21" fmla="*/ 2 h 2"/>
                  <a:gd name="T22" fmla="*/ 0 w 3"/>
                  <a:gd name="T23" fmla="*/ 2 h 2"/>
                  <a:gd name="T24" fmla="*/ 0 w 3"/>
                  <a:gd name="T25" fmla="*/ 2 h 2"/>
                  <a:gd name="T26" fmla="*/ 1 w 3"/>
                  <a:gd name="T27" fmla="*/ 2 h 2"/>
                  <a:gd name="T28" fmla="*/ 1 w 3"/>
                  <a:gd name="T29" fmla="*/ 2 h 2"/>
                  <a:gd name="T30" fmla="*/ 1 w 3"/>
                  <a:gd name="T31" fmla="*/ 2 h 2"/>
                  <a:gd name="T32" fmla="*/ 1 w 3"/>
                  <a:gd name="T33" fmla="*/ 2 h 2"/>
                  <a:gd name="T34" fmla="*/ 1 w 3"/>
                  <a:gd name="T35" fmla="*/ 2 h 2"/>
                  <a:gd name="T36" fmla="*/ 2 w 3"/>
                  <a:gd name="T37" fmla="*/ 2 h 2"/>
                  <a:gd name="T38" fmla="*/ 2 w 3"/>
                  <a:gd name="T39" fmla="*/ 2 h 2"/>
                  <a:gd name="T40" fmla="*/ 2 w 3"/>
                  <a:gd name="T41" fmla="*/ 2 h 2"/>
                  <a:gd name="T42" fmla="*/ 2 w 3"/>
                  <a:gd name="T43" fmla="*/ 2 h 2"/>
                  <a:gd name="T44" fmla="*/ 2 w 3"/>
                  <a:gd name="T45" fmla="*/ 2 h 2"/>
                  <a:gd name="T46" fmla="*/ 2 w 3"/>
                  <a:gd name="T47" fmla="*/ 1 h 2"/>
                  <a:gd name="T48" fmla="*/ 2 w 3"/>
                  <a:gd name="T49" fmla="*/ 1 h 2"/>
                  <a:gd name="T50" fmla="*/ 2 w 3"/>
                  <a:gd name="T51" fmla="*/ 1 h 2"/>
                  <a:gd name="T52" fmla="*/ 2 w 3"/>
                  <a:gd name="T53" fmla="*/ 1 h 2"/>
                  <a:gd name="T54" fmla="*/ 2 w 3"/>
                  <a:gd name="T55" fmla="*/ 1 h 2"/>
                  <a:gd name="T56" fmla="*/ 2 w 3"/>
                  <a:gd name="T57" fmla="*/ 1 h 2"/>
                  <a:gd name="T58" fmla="*/ 2 w 3"/>
                  <a:gd name="T59" fmla="*/ 1 h 2"/>
                  <a:gd name="T60" fmla="*/ 2 w 3"/>
                  <a:gd name="T61" fmla="*/ 1 h 2"/>
                  <a:gd name="T62" fmla="*/ 2 w 3"/>
                  <a:gd name="T63" fmla="*/ 1 h 2"/>
                  <a:gd name="T64" fmla="*/ 3 w 3"/>
                  <a:gd name="T65" fmla="*/ 1 h 2"/>
                  <a:gd name="T66" fmla="*/ 3 w 3"/>
                  <a:gd name="T67" fmla="*/ 0 h 2"/>
                  <a:gd name="T68" fmla="*/ 2 w 3"/>
                  <a:gd name="T69" fmla="*/ 0 h 2"/>
                  <a:gd name="T70" fmla="*/ 2 w 3"/>
                  <a:gd name="T71" fmla="*/ 0 h 2"/>
                  <a:gd name="T72" fmla="*/ 2 w 3"/>
                  <a:gd name="T73" fmla="*/ 0 h 2"/>
                  <a:gd name="T74" fmla="*/ 2 w 3"/>
                  <a:gd name="T75" fmla="*/ 0 h 2"/>
                  <a:gd name="T76" fmla="*/ 2 w 3"/>
                  <a:gd name="T77" fmla="*/ 0 h 2"/>
                  <a:gd name="T78" fmla="*/ 1 w 3"/>
                  <a:gd name="T7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7" name="Freeform 432"/>
              <p:cNvSpPr>
                <a:spLocks/>
              </p:cNvSpPr>
              <p:nvPr/>
            </p:nvSpPr>
            <p:spPr bwMode="auto">
              <a:xfrm>
                <a:off x="4151" y="2284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8" name="Freeform 433"/>
              <p:cNvSpPr>
                <a:spLocks/>
              </p:cNvSpPr>
              <p:nvPr/>
            </p:nvSpPr>
            <p:spPr bwMode="auto">
              <a:xfrm>
                <a:off x="4154" y="2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9" name="Line 434"/>
              <p:cNvSpPr>
                <a:spLocks noChangeShapeType="1"/>
              </p:cNvSpPr>
              <p:nvPr/>
            </p:nvSpPr>
            <p:spPr bwMode="auto">
              <a:xfrm>
                <a:off x="4151" y="2277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0" name="Line 435"/>
              <p:cNvSpPr>
                <a:spLocks noChangeShapeType="1"/>
              </p:cNvSpPr>
              <p:nvPr/>
            </p:nvSpPr>
            <p:spPr bwMode="auto">
              <a:xfrm>
                <a:off x="4151" y="2277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1" name="Freeform 436"/>
              <p:cNvSpPr>
                <a:spLocks/>
              </p:cNvSpPr>
              <p:nvPr/>
            </p:nvSpPr>
            <p:spPr bwMode="auto">
              <a:xfrm>
                <a:off x="4151" y="227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2" name="Freeform 437"/>
              <p:cNvSpPr>
                <a:spLocks/>
              </p:cNvSpPr>
              <p:nvPr/>
            </p:nvSpPr>
            <p:spPr bwMode="auto">
              <a:xfrm>
                <a:off x="4139" y="2279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4 w 5"/>
                  <a:gd name="T3" fmla="*/ 0 h 5"/>
                  <a:gd name="T4" fmla="*/ 4 w 5"/>
                  <a:gd name="T5" fmla="*/ 0 h 5"/>
                  <a:gd name="T6" fmla="*/ 4 w 5"/>
                  <a:gd name="T7" fmla="*/ 0 h 5"/>
                  <a:gd name="T8" fmla="*/ 4 w 5"/>
                  <a:gd name="T9" fmla="*/ 1 h 5"/>
                  <a:gd name="T10" fmla="*/ 4 w 5"/>
                  <a:gd name="T11" fmla="*/ 0 h 5"/>
                  <a:gd name="T12" fmla="*/ 3 w 5"/>
                  <a:gd name="T13" fmla="*/ 0 h 5"/>
                  <a:gd name="T14" fmla="*/ 3 w 5"/>
                  <a:gd name="T15" fmla="*/ 1 h 5"/>
                  <a:gd name="T16" fmla="*/ 2 w 5"/>
                  <a:gd name="T17" fmla="*/ 1 h 5"/>
                  <a:gd name="T18" fmla="*/ 2 w 5"/>
                  <a:gd name="T19" fmla="*/ 2 h 5"/>
                  <a:gd name="T20" fmla="*/ 2 w 5"/>
                  <a:gd name="T21" fmla="*/ 2 h 5"/>
                  <a:gd name="T22" fmla="*/ 1 w 5"/>
                  <a:gd name="T23" fmla="*/ 3 h 5"/>
                  <a:gd name="T24" fmla="*/ 0 w 5"/>
                  <a:gd name="T25" fmla="*/ 3 h 5"/>
                  <a:gd name="T26" fmla="*/ 0 w 5"/>
                  <a:gd name="T27" fmla="*/ 4 h 5"/>
                  <a:gd name="T28" fmla="*/ 1 w 5"/>
                  <a:gd name="T29" fmla="*/ 4 h 5"/>
                  <a:gd name="T30" fmla="*/ 0 w 5"/>
                  <a:gd name="T31" fmla="*/ 4 h 5"/>
                  <a:gd name="T32" fmla="*/ 0 w 5"/>
                  <a:gd name="T33" fmla="*/ 4 h 5"/>
                  <a:gd name="T34" fmla="*/ 0 w 5"/>
                  <a:gd name="T35" fmla="*/ 4 h 5"/>
                  <a:gd name="T36" fmla="*/ 1 w 5"/>
                  <a:gd name="T37" fmla="*/ 4 h 5"/>
                  <a:gd name="T38" fmla="*/ 1 w 5"/>
                  <a:gd name="T39" fmla="*/ 4 h 5"/>
                  <a:gd name="T40" fmla="*/ 1 w 5"/>
                  <a:gd name="T41" fmla="*/ 4 h 5"/>
                  <a:gd name="T42" fmla="*/ 1 w 5"/>
                  <a:gd name="T43" fmla="*/ 4 h 5"/>
                  <a:gd name="T44" fmla="*/ 1 w 5"/>
                  <a:gd name="T45" fmla="*/ 4 h 5"/>
                  <a:gd name="T46" fmla="*/ 2 w 5"/>
                  <a:gd name="T47" fmla="*/ 4 h 5"/>
                  <a:gd name="T48" fmla="*/ 2 w 5"/>
                  <a:gd name="T49" fmla="*/ 4 h 5"/>
                  <a:gd name="T50" fmla="*/ 1 w 5"/>
                  <a:gd name="T51" fmla="*/ 5 h 5"/>
                  <a:gd name="T52" fmla="*/ 2 w 5"/>
                  <a:gd name="T53" fmla="*/ 5 h 5"/>
                  <a:gd name="T54" fmla="*/ 2 w 5"/>
                  <a:gd name="T55" fmla="*/ 4 h 5"/>
                  <a:gd name="T56" fmla="*/ 2 w 5"/>
                  <a:gd name="T57" fmla="*/ 4 h 5"/>
                  <a:gd name="T58" fmla="*/ 2 w 5"/>
                  <a:gd name="T59" fmla="*/ 4 h 5"/>
                  <a:gd name="T60" fmla="*/ 2 w 5"/>
                  <a:gd name="T61" fmla="*/ 4 h 5"/>
                  <a:gd name="T62" fmla="*/ 2 w 5"/>
                  <a:gd name="T63" fmla="*/ 4 h 5"/>
                  <a:gd name="T64" fmla="*/ 2 w 5"/>
                  <a:gd name="T65" fmla="*/ 3 h 5"/>
                  <a:gd name="T66" fmla="*/ 3 w 5"/>
                  <a:gd name="T67" fmla="*/ 3 h 5"/>
                  <a:gd name="T68" fmla="*/ 3 w 5"/>
                  <a:gd name="T69" fmla="*/ 4 h 5"/>
                  <a:gd name="T70" fmla="*/ 3 w 5"/>
                  <a:gd name="T71" fmla="*/ 3 h 5"/>
                  <a:gd name="T72" fmla="*/ 3 w 5"/>
                  <a:gd name="T73" fmla="*/ 3 h 5"/>
                  <a:gd name="T74" fmla="*/ 3 w 5"/>
                  <a:gd name="T75" fmla="*/ 3 h 5"/>
                  <a:gd name="T76" fmla="*/ 3 w 5"/>
                  <a:gd name="T77" fmla="*/ 3 h 5"/>
                  <a:gd name="T78" fmla="*/ 3 w 5"/>
                  <a:gd name="T79" fmla="*/ 2 h 5"/>
                  <a:gd name="T80" fmla="*/ 3 w 5"/>
                  <a:gd name="T81" fmla="*/ 2 h 5"/>
                  <a:gd name="T82" fmla="*/ 4 w 5"/>
                  <a:gd name="T83" fmla="*/ 2 h 5"/>
                  <a:gd name="T84" fmla="*/ 3 w 5"/>
                  <a:gd name="T85" fmla="*/ 2 h 5"/>
                  <a:gd name="T86" fmla="*/ 3 w 5"/>
                  <a:gd name="T87" fmla="*/ 3 h 5"/>
                  <a:gd name="T88" fmla="*/ 4 w 5"/>
                  <a:gd name="T89" fmla="*/ 3 h 5"/>
                  <a:gd name="T90" fmla="*/ 4 w 5"/>
                  <a:gd name="T91" fmla="*/ 3 h 5"/>
                  <a:gd name="T92" fmla="*/ 4 w 5"/>
                  <a:gd name="T93" fmla="*/ 3 h 5"/>
                  <a:gd name="T94" fmla="*/ 4 w 5"/>
                  <a:gd name="T95" fmla="*/ 2 h 5"/>
                  <a:gd name="T96" fmla="*/ 4 w 5"/>
                  <a:gd name="T97" fmla="*/ 2 h 5"/>
                  <a:gd name="T98" fmla="*/ 5 w 5"/>
                  <a:gd name="T99" fmla="*/ 2 h 5"/>
                  <a:gd name="T100" fmla="*/ 5 w 5"/>
                  <a:gd name="T101" fmla="*/ 2 h 5"/>
                  <a:gd name="T102" fmla="*/ 5 w 5"/>
                  <a:gd name="T103" fmla="*/ 1 h 5"/>
                  <a:gd name="T104" fmla="*/ 4 w 5"/>
                  <a:gd name="T105" fmla="*/ 1 h 5"/>
                  <a:gd name="T106" fmla="*/ 5 w 5"/>
                  <a:gd name="T107" fmla="*/ 1 h 5"/>
                  <a:gd name="T108" fmla="*/ 5 w 5"/>
                  <a:gd name="T109" fmla="*/ 0 h 5"/>
                  <a:gd name="T110" fmla="*/ 5 w 5"/>
                  <a:gd name="T111" fmla="*/ 0 h 5"/>
                  <a:gd name="T112" fmla="*/ 5 w 5"/>
                  <a:gd name="T113" fmla="*/ 0 h 5"/>
                  <a:gd name="T114" fmla="*/ 5 w 5"/>
                  <a:gd name="T115" fmla="*/ 0 h 5"/>
                  <a:gd name="T116" fmla="*/ 4 w 5"/>
                  <a:gd name="T1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3" name="Freeform 438"/>
              <p:cNvSpPr>
                <a:spLocks/>
              </p:cNvSpPr>
              <p:nvPr/>
            </p:nvSpPr>
            <p:spPr bwMode="auto">
              <a:xfrm>
                <a:off x="4147" y="228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0 w 1"/>
                  <a:gd name="T19" fmla="*/ 1 h 1"/>
                  <a:gd name="T20" fmla="*/ 0 w 1"/>
                  <a:gd name="T21" fmla="*/ 1 h 1"/>
                  <a:gd name="T22" fmla="*/ 0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0 w 1"/>
                  <a:gd name="T3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4" name="Freeform 439"/>
              <p:cNvSpPr>
                <a:spLocks/>
              </p:cNvSpPr>
              <p:nvPr/>
            </p:nvSpPr>
            <p:spPr bwMode="auto">
              <a:xfrm>
                <a:off x="4149" y="2284"/>
                <a:ext cx="17" cy="15"/>
              </a:xfrm>
              <a:custGeom>
                <a:avLst/>
                <a:gdLst>
                  <a:gd name="T0" fmla="*/ 1 w 7"/>
                  <a:gd name="T1" fmla="*/ 1 h 6"/>
                  <a:gd name="T2" fmla="*/ 1 w 7"/>
                  <a:gd name="T3" fmla="*/ 1 h 6"/>
                  <a:gd name="T4" fmla="*/ 1 w 7"/>
                  <a:gd name="T5" fmla="*/ 2 h 6"/>
                  <a:gd name="T6" fmla="*/ 0 w 7"/>
                  <a:gd name="T7" fmla="*/ 2 h 6"/>
                  <a:gd name="T8" fmla="*/ 1 w 7"/>
                  <a:gd name="T9" fmla="*/ 2 h 6"/>
                  <a:gd name="T10" fmla="*/ 1 w 7"/>
                  <a:gd name="T11" fmla="*/ 2 h 6"/>
                  <a:gd name="T12" fmla="*/ 0 w 7"/>
                  <a:gd name="T13" fmla="*/ 3 h 6"/>
                  <a:gd name="T14" fmla="*/ 0 w 7"/>
                  <a:gd name="T15" fmla="*/ 3 h 6"/>
                  <a:gd name="T16" fmla="*/ 1 w 7"/>
                  <a:gd name="T17" fmla="*/ 3 h 6"/>
                  <a:gd name="T18" fmla="*/ 0 w 7"/>
                  <a:gd name="T19" fmla="*/ 3 h 6"/>
                  <a:gd name="T20" fmla="*/ 0 w 7"/>
                  <a:gd name="T21" fmla="*/ 4 h 6"/>
                  <a:gd name="T22" fmla="*/ 0 w 7"/>
                  <a:gd name="T23" fmla="*/ 4 h 6"/>
                  <a:gd name="T24" fmla="*/ 1 w 7"/>
                  <a:gd name="T25" fmla="*/ 4 h 6"/>
                  <a:gd name="T26" fmla="*/ 1 w 7"/>
                  <a:gd name="T27" fmla="*/ 4 h 6"/>
                  <a:gd name="T28" fmla="*/ 2 w 7"/>
                  <a:gd name="T29" fmla="*/ 4 h 6"/>
                  <a:gd name="T30" fmla="*/ 2 w 7"/>
                  <a:gd name="T31" fmla="*/ 3 h 6"/>
                  <a:gd name="T32" fmla="*/ 2 w 7"/>
                  <a:gd name="T33" fmla="*/ 4 h 6"/>
                  <a:gd name="T34" fmla="*/ 3 w 7"/>
                  <a:gd name="T35" fmla="*/ 4 h 6"/>
                  <a:gd name="T36" fmla="*/ 3 w 7"/>
                  <a:gd name="T37" fmla="*/ 4 h 6"/>
                  <a:gd name="T38" fmla="*/ 4 w 7"/>
                  <a:gd name="T39" fmla="*/ 4 h 6"/>
                  <a:gd name="T40" fmla="*/ 2 w 7"/>
                  <a:gd name="T41" fmla="*/ 4 h 6"/>
                  <a:gd name="T42" fmla="*/ 2 w 7"/>
                  <a:gd name="T43" fmla="*/ 5 h 6"/>
                  <a:gd name="T44" fmla="*/ 3 w 7"/>
                  <a:gd name="T45" fmla="*/ 6 h 6"/>
                  <a:gd name="T46" fmla="*/ 4 w 7"/>
                  <a:gd name="T47" fmla="*/ 5 h 6"/>
                  <a:gd name="T48" fmla="*/ 4 w 7"/>
                  <a:gd name="T49" fmla="*/ 5 h 6"/>
                  <a:gd name="T50" fmla="*/ 5 w 7"/>
                  <a:gd name="T51" fmla="*/ 4 h 6"/>
                  <a:gd name="T52" fmla="*/ 6 w 7"/>
                  <a:gd name="T53" fmla="*/ 4 h 6"/>
                  <a:gd name="T54" fmla="*/ 6 w 7"/>
                  <a:gd name="T55" fmla="*/ 4 h 6"/>
                  <a:gd name="T56" fmla="*/ 7 w 7"/>
                  <a:gd name="T57" fmla="*/ 4 h 6"/>
                  <a:gd name="T58" fmla="*/ 7 w 7"/>
                  <a:gd name="T59" fmla="*/ 3 h 6"/>
                  <a:gd name="T60" fmla="*/ 7 w 7"/>
                  <a:gd name="T61" fmla="*/ 3 h 6"/>
                  <a:gd name="T62" fmla="*/ 7 w 7"/>
                  <a:gd name="T63" fmla="*/ 2 h 6"/>
                  <a:gd name="T64" fmla="*/ 6 w 7"/>
                  <a:gd name="T65" fmla="*/ 2 h 6"/>
                  <a:gd name="T66" fmla="*/ 6 w 7"/>
                  <a:gd name="T67" fmla="*/ 2 h 6"/>
                  <a:gd name="T68" fmla="*/ 6 w 7"/>
                  <a:gd name="T69" fmla="*/ 2 h 6"/>
                  <a:gd name="T70" fmla="*/ 6 w 7"/>
                  <a:gd name="T71" fmla="*/ 1 h 6"/>
                  <a:gd name="T72" fmla="*/ 5 w 7"/>
                  <a:gd name="T73" fmla="*/ 0 h 6"/>
                  <a:gd name="T74" fmla="*/ 5 w 7"/>
                  <a:gd name="T75" fmla="*/ 0 h 6"/>
                  <a:gd name="T76" fmla="*/ 4 w 7"/>
                  <a:gd name="T77" fmla="*/ 1 h 6"/>
                  <a:gd name="T78" fmla="*/ 4 w 7"/>
                  <a:gd name="T79" fmla="*/ 1 h 6"/>
                  <a:gd name="T80" fmla="*/ 5 w 7"/>
                  <a:gd name="T81" fmla="*/ 2 h 6"/>
                  <a:gd name="T82" fmla="*/ 5 w 7"/>
                  <a:gd name="T83" fmla="*/ 3 h 6"/>
                  <a:gd name="T84" fmla="*/ 5 w 7"/>
                  <a:gd name="T85" fmla="*/ 3 h 6"/>
                  <a:gd name="T86" fmla="*/ 4 w 7"/>
                  <a:gd name="T87" fmla="*/ 3 h 6"/>
                  <a:gd name="T88" fmla="*/ 3 w 7"/>
                  <a:gd name="T89" fmla="*/ 2 h 6"/>
                  <a:gd name="T90" fmla="*/ 3 w 7"/>
                  <a:gd name="T91" fmla="*/ 2 h 6"/>
                  <a:gd name="T92" fmla="*/ 2 w 7"/>
                  <a:gd name="T93" fmla="*/ 1 h 6"/>
                  <a:gd name="T94" fmla="*/ 2 w 7"/>
                  <a:gd name="T9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" h="6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5" y="3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5" name="Freeform 440"/>
              <p:cNvSpPr>
                <a:spLocks/>
              </p:cNvSpPr>
              <p:nvPr/>
            </p:nvSpPr>
            <p:spPr bwMode="auto">
              <a:xfrm>
                <a:off x="4166" y="2291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0 h 1"/>
                  <a:gd name="T22" fmla="*/ 1 w 1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6" name="Freeform 441"/>
              <p:cNvSpPr>
                <a:spLocks/>
              </p:cNvSpPr>
              <p:nvPr/>
            </p:nvSpPr>
            <p:spPr bwMode="auto">
              <a:xfrm>
                <a:off x="4168" y="2284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0 w 1"/>
                  <a:gd name="T23" fmla="*/ 1 h 1"/>
                  <a:gd name="T24" fmla="*/ 0 w 1"/>
                  <a:gd name="T25" fmla="*/ 0 h 1"/>
                  <a:gd name="T26" fmla="*/ 0 w 1"/>
                  <a:gd name="T2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7" name="Freeform 442"/>
              <p:cNvSpPr>
                <a:spLocks/>
              </p:cNvSpPr>
              <p:nvPr/>
            </p:nvSpPr>
            <p:spPr bwMode="auto">
              <a:xfrm>
                <a:off x="4168" y="228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  <a:gd name="T26" fmla="*/ 1 w 1"/>
                  <a:gd name="T2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8" name="Freeform 443"/>
              <p:cNvSpPr>
                <a:spLocks/>
              </p:cNvSpPr>
              <p:nvPr/>
            </p:nvSpPr>
            <p:spPr bwMode="auto">
              <a:xfrm>
                <a:off x="4168" y="2289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 w 1"/>
                  <a:gd name="T9" fmla="*/ 1 w 1"/>
                  <a:gd name="T10" fmla="*/ 1 w 1"/>
                  <a:gd name="T11" fmla="*/ 1 w 1"/>
                  <a:gd name="T12" fmla="*/ 1 w 1"/>
                  <a:gd name="T1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9" name="Freeform 444"/>
              <p:cNvSpPr>
                <a:spLocks/>
              </p:cNvSpPr>
              <p:nvPr/>
            </p:nvSpPr>
            <p:spPr bwMode="auto">
              <a:xfrm>
                <a:off x="4168" y="228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0" name="Freeform 445"/>
              <p:cNvSpPr>
                <a:spLocks/>
              </p:cNvSpPr>
              <p:nvPr/>
            </p:nvSpPr>
            <p:spPr bwMode="auto">
              <a:xfrm>
                <a:off x="4170" y="2284"/>
                <a:ext cx="8" cy="10"/>
              </a:xfrm>
              <a:custGeom>
                <a:avLst/>
                <a:gdLst>
                  <a:gd name="T0" fmla="*/ 0 w 3"/>
                  <a:gd name="T1" fmla="*/ 2 h 4"/>
                  <a:gd name="T2" fmla="*/ 0 w 3"/>
                  <a:gd name="T3" fmla="*/ 2 h 4"/>
                  <a:gd name="T4" fmla="*/ 0 w 3"/>
                  <a:gd name="T5" fmla="*/ 3 h 4"/>
                  <a:gd name="T6" fmla="*/ 0 w 3"/>
                  <a:gd name="T7" fmla="*/ 3 h 4"/>
                  <a:gd name="T8" fmla="*/ 0 w 3"/>
                  <a:gd name="T9" fmla="*/ 3 h 4"/>
                  <a:gd name="T10" fmla="*/ 0 w 3"/>
                  <a:gd name="T11" fmla="*/ 3 h 4"/>
                  <a:gd name="T12" fmla="*/ 1 w 3"/>
                  <a:gd name="T13" fmla="*/ 3 h 4"/>
                  <a:gd name="T14" fmla="*/ 1 w 3"/>
                  <a:gd name="T15" fmla="*/ 3 h 4"/>
                  <a:gd name="T16" fmla="*/ 1 w 3"/>
                  <a:gd name="T17" fmla="*/ 3 h 4"/>
                  <a:gd name="T18" fmla="*/ 1 w 3"/>
                  <a:gd name="T19" fmla="*/ 3 h 4"/>
                  <a:gd name="T20" fmla="*/ 1 w 3"/>
                  <a:gd name="T21" fmla="*/ 3 h 4"/>
                  <a:gd name="T22" fmla="*/ 2 w 3"/>
                  <a:gd name="T23" fmla="*/ 3 h 4"/>
                  <a:gd name="T24" fmla="*/ 1 w 3"/>
                  <a:gd name="T25" fmla="*/ 3 h 4"/>
                  <a:gd name="T26" fmla="*/ 1 w 3"/>
                  <a:gd name="T27" fmla="*/ 3 h 4"/>
                  <a:gd name="T28" fmla="*/ 1 w 3"/>
                  <a:gd name="T29" fmla="*/ 3 h 4"/>
                  <a:gd name="T30" fmla="*/ 1 w 3"/>
                  <a:gd name="T31" fmla="*/ 3 h 4"/>
                  <a:gd name="T32" fmla="*/ 1 w 3"/>
                  <a:gd name="T33" fmla="*/ 4 h 4"/>
                  <a:gd name="T34" fmla="*/ 1 w 3"/>
                  <a:gd name="T35" fmla="*/ 4 h 4"/>
                  <a:gd name="T36" fmla="*/ 1 w 3"/>
                  <a:gd name="T37" fmla="*/ 4 h 4"/>
                  <a:gd name="T38" fmla="*/ 2 w 3"/>
                  <a:gd name="T39" fmla="*/ 4 h 4"/>
                  <a:gd name="T40" fmla="*/ 2 w 3"/>
                  <a:gd name="T41" fmla="*/ 4 h 4"/>
                  <a:gd name="T42" fmla="*/ 3 w 3"/>
                  <a:gd name="T43" fmla="*/ 4 h 4"/>
                  <a:gd name="T44" fmla="*/ 2 w 3"/>
                  <a:gd name="T45" fmla="*/ 4 h 4"/>
                  <a:gd name="T46" fmla="*/ 3 w 3"/>
                  <a:gd name="T47" fmla="*/ 4 h 4"/>
                  <a:gd name="T48" fmla="*/ 3 w 3"/>
                  <a:gd name="T49" fmla="*/ 4 h 4"/>
                  <a:gd name="T50" fmla="*/ 3 w 3"/>
                  <a:gd name="T51" fmla="*/ 3 h 4"/>
                  <a:gd name="T52" fmla="*/ 3 w 3"/>
                  <a:gd name="T53" fmla="*/ 3 h 4"/>
                  <a:gd name="T54" fmla="*/ 3 w 3"/>
                  <a:gd name="T55" fmla="*/ 3 h 4"/>
                  <a:gd name="T56" fmla="*/ 3 w 3"/>
                  <a:gd name="T57" fmla="*/ 3 h 4"/>
                  <a:gd name="T58" fmla="*/ 3 w 3"/>
                  <a:gd name="T59" fmla="*/ 3 h 4"/>
                  <a:gd name="T60" fmla="*/ 3 w 3"/>
                  <a:gd name="T61" fmla="*/ 3 h 4"/>
                  <a:gd name="T62" fmla="*/ 3 w 3"/>
                  <a:gd name="T63" fmla="*/ 2 h 4"/>
                  <a:gd name="T64" fmla="*/ 3 w 3"/>
                  <a:gd name="T65" fmla="*/ 2 h 4"/>
                  <a:gd name="T66" fmla="*/ 3 w 3"/>
                  <a:gd name="T67" fmla="*/ 1 h 4"/>
                  <a:gd name="T68" fmla="*/ 3 w 3"/>
                  <a:gd name="T69" fmla="*/ 1 h 4"/>
                  <a:gd name="T70" fmla="*/ 3 w 3"/>
                  <a:gd name="T71" fmla="*/ 1 h 4"/>
                  <a:gd name="T72" fmla="*/ 2 w 3"/>
                  <a:gd name="T73" fmla="*/ 0 h 4"/>
                  <a:gd name="T74" fmla="*/ 2 w 3"/>
                  <a:gd name="T75" fmla="*/ 0 h 4"/>
                  <a:gd name="T76" fmla="*/ 2 w 3"/>
                  <a:gd name="T77" fmla="*/ 1 h 4"/>
                  <a:gd name="T78" fmla="*/ 2 w 3"/>
                  <a:gd name="T79" fmla="*/ 0 h 4"/>
                  <a:gd name="T80" fmla="*/ 1 w 3"/>
                  <a:gd name="T81" fmla="*/ 0 h 4"/>
                  <a:gd name="T82" fmla="*/ 1 w 3"/>
                  <a:gd name="T83" fmla="*/ 1 h 4"/>
                  <a:gd name="T84" fmla="*/ 1 w 3"/>
                  <a:gd name="T85" fmla="*/ 1 h 4"/>
                  <a:gd name="T86" fmla="*/ 1 w 3"/>
                  <a:gd name="T87" fmla="*/ 2 h 4"/>
                  <a:gd name="T88" fmla="*/ 1 w 3"/>
                  <a:gd name="T89" fmla="*/ 2 h 4"/>
                  <a:gd name="T90" fmla="*/ 2 w 3"/>
                  <a:gd name="T91" fmla="*/ 2 h 4"/>
                  <a:gd name="T92" fmla="*/ 2 w 3"/>
                  <a:gd name="T93" fmla="*/ 2 h 4"/>
                  <a:gd name="T94" fmla="*/ 1 w 3"/>
                  <a:gd name="T95" fmla="*/ 2 h 4"/>
                  <a:gd name="T96" fmla="*/ 1 w 3"/>
                  <a:gd name="T97" fmla="*/ 2 h 4"/>
                  <a:gd name="T98" fmla="*/ 1 w 3"/>
                  <a:gd name="T99" fmla="*/ 1 h 4"/>
                  <a:gd name="T100" fmla="*/ 0 w 3"/>
                  <a:gd name="T101" fmla="*/ 1 h 4"/>
                  <a:gd name="T102" fmla="*/ 0 w 3"/>
                  <a:gd name="T103" fmla="*/ 1 h 4"/>
                  <a:gd name="T104" fmla="*/ 0 w 3"/>
                  <a:gd name="T105" fmla="*/ 2 h 4"/>
                  <a:gd name="T106" fmla="*/ 0 w 3"/>
                  <a:gd name="T107" fmla="*/ 2 h 4"/>
                  <a:gd name="T108" fmla="*/ 1 w 3"/>
                  <a:gd name="T109" fmla="*/ 2 h 4"/>
                  <a:gd name="T110" fmla="*/ 1 w 3"/>
                  <a:gd name="T111" fmla="*/ 2 h 4"/>
                  <a:gd name="T112" fmla="*/ 0 w 3"/>
                  <a:gd name="T113" fmla="*/ 2 h 4"/>
                  <a:gd name="T114" fmla="*/ 0 w 3"/>
                  <a:gd name="T1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1" name="Freeform 446"/>
              <p:cNvSpPr>
                <a:spLocks/>
              </p:cNvSpPr>
              <p:nvPr/>
            </p:nvSpPr>
            <p:spPr bwMode="auto">
              <a:xfrm>
                <a:off x="4170" y="2284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2" name="Freeform 447"/>
              <p:cNvSpPr>
                <a:spLocks/>
              </p:cNvSpPr>
              <p:nvPr/>
            </p:nvSpPr>
            <p:spPr bwMode="auto">
              <a:xfrm>
                <a:off x="4173" y="22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3" name="Freeform 448"/>
              <p:cNvSpPr>
                <a:spLocks/>
              </p:cNvSpPr>
              <p:nvPr/>
            </p:nvSpPr>
            <p:spPr bwMode="auto">
              <a:xfrm>
                <a:off x="4178" y="228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1 h 1"/>
                  <a:gd name="T30" fmla="*/ 1 w 1"/>
                  <a:gd name="T31" fmla="*/ 1 h 1"/>
                  <a:gd name="T32" fmla="*/ 1 w 1"/>
                  <a:gd name="T33" fmla="*/ 1 h 1"/>
                  <a:gd name="T34" fmla="*/ 1 w 1"/>
                  <a:gd name="T35" fmla="*/ 1 h 1"/>
                  <a:gd name="T36" fmla="*/ 1 w 1"/>
                  <a:gd name="T37" fmla="*/ 1 h 1"/>
                  <a:gd name="T38" fmla="*/ 0 w 1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4" name="Freeform 449"/>
              <p:cNvSpPr>
                <a:spLocks/>
              </p:cNvSpPr>
              <p:nvPr/>
            </p:nvSpPr>
            <p:spPr bwMode="auto">
              <a:xfrm>
                <a:off x="4178" y="228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5" name="Freeform 450"/>
              <p:cNvSpPr>
                <a:spLocks/>
              </p:cNvSpPr>
              <p:nvPr/>
            </p:nvSpPr>
            <p:spPr bwMode="auto">
              <a:xfrm>
                <a:off x="4180" y="228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0 w 1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6" name="Freeform 451"/>
              <p:cNvSpPr>
                <a:spLocks/>
              </p:cNvSpPr>
              <p:nvPr/>
            </p:nvSpPr>
            <p:spPr bwMode="auto">
              <a:xfrm>
                <a:off x="4180" y="228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7" name="Freeform 452"/>
              <p:cNvSpPr>
                <a:spLocks/>
              </p:cNvSpPr>
              <p:nvPr/>
            </p:nvSpPr>
            <p:spPr bwMode="auto">
              <a:xfrm>
                <a:off x="4178" y="2291"/>
                <a:ext cx="4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1 w 2"/>
                  <a:gd name="T11" fmla="*/ 0 h 2"/>
                  <a:gd name="T12" fmla="*/ 1 w 2"/>
                  <a:gd name="T13" fmla="*/ 1 h 2"/>
                  <a:gd name="T14" fmla="*/ 1 w 2"/>
                  <a:gd name="T15" fmla="*/ 1 h 2"/>
                  <a:gd name="T16" fmla="*/ 1 w 2"/>
                  <a:gd name="T17" fmla="*/ 1 h 2"/>
                  <a:gd name="T18" fmla="*/ 1 w 2"/>
                  <a:gd name="T19" fmla="*/ 1 h 2"/>
                  <a:gd name="T20" fmla="*/ 1 w 2"/>
                  <a:gd name="T21" fmla="*/ 1 h 2"/>
                  <a:gd name="T22" fmla="*/ 1 w 2"/>
                  <a:gd name="T23" fmla="*/ 1 h 2"/>
                  <a:gd name="T24" fmla="*/ 1 w 2"/>
                  <a:gd name="T25" fmla="*/ 1 h 2"/>
                  <a:gd name="T26" fmla="*/ 1 w 2"/>
                  <a:gd name="T27" fmla="*/ 2 h 2"/>
                  <a:gd name="T28" fmla="*/ 1 w 2"/>
                  <a:gd name="T29" fmla="*/ 2 h 2"/>
                  <a:gd name="T30" fmla="*/ 1 w 2"/>
                  <a:gd name="T31" fmla="*/ 2 h 2"/>
                  <a:gd name="T32" fmla="*/ 1 w 2"/>
                  <a:gd name="T33" fmla="*/ 2 h 2"/>
                  <a:gd name="T34" fmla="*/ 2 w 2"/>
                  <a:gd name="T35" fmla="*/ 2 h 2"/>
                  <a:gd name="T36" fmla="*/ 2 w 2"/>
                  <a:gd name="T37" fmla="*/ 2 h 2"/>
                  <a:gd name="T38" fmla="*/ 2 w 2"/>
                  <a:gd name="T39" fmla="*/ 2 h 2"/>
                  <a:gd name="T40" fmla="*/ 2 w 2"/>
                  <a:gd name="T41" fmla="*/ 2 h 2"/>
                  <a:gd name="T42" fmla="*/ 2 w 2"/>
                  <a:gd name="T43" fmla="*/ 2 h 2"/>
                  <a:gd name="T44" fmla="*/ 2 w 2"/>
                  <a:gd name="T45" fmla="*/ 1 h 2"/>
                  <a:gd name="T46" fmla="*/ 2 w 2"/>
                  <a:gd name="T47" fmla="*/ 1 h 2"/>
                  <a:gd name="T48" fmla="*/ 2 w 2"/>
                  <a:gd name="T49" fmla="*/ 1 h 2"/>
                  <a:gd name="T50" fmla="*/ 2 w 2"/>
                  <a:gd name="T51" fmla="*/ 1 h 2"/>
                  <a:gd name="T52" fmla="*/ 2 w 2"/>
                  <a:gd name="T53" fmla="*/ 0 h 2"/>
                  <a:gd name="T54" fmla="*/ 2 w 2"/>
                  <a:gd name="T55" fmla="*/ 0 h 2"/>
                  <a:gd name="T56" fmla="*/ 2 w 2"/>
                  <a:gd name="T57" fmla="*/ 0 h 2"/>
                  <a:gd name="T58" fmla="*/ 2 w 2"/>
                  <a:gd name="T59" fmla="*/ 0 h 2"/>
                  <a:gd name="T60" fmla="*/ 2 w 2"/>
                  <a:gd name="T61" fmla="*/ 0 h 2"/>
                  <a:gd name="T62" fmla="*/ 2 w 2"/>
                  <a:gd name="T63" fmla="*/ 0 h 2"/>
                  <a:gd name="T64" fmla="*/ 1 w 2"/>
                  <a:gd name="T6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8" name="Freeform 453"/>
              <p:cNvSpPr>
                <a:spLocks/>
              </p:cNvSpPr>
              <p:nvPr/>
            </p:nvSpPr>
            <p:spPr bwMode="auto">
              <a:xfrm>
                <a:off x="4180" y="2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9" name="Freeform 454"/>
              <p:cNvSpPr>
                <a:spLocks/>
              </p:cNvSpPr>
              <p:nvPr/>
            </p:nvSpPr>
            <p:spPr bwMode="auto">
              <a:xfrm>
                <a:off x="4178" y="229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0" name="Freeform 455"/>
              <p:cNvSpPr>
                <a:spLocks/>
              </p:cNvSpPr>
              <p:nvPr/>
            </p:nvSpPr>
            <p:spPr bwMode="auto">
              <a:xfrm>
                <a:off x="4178" y="2282"/>
                <a:ext cx="26" cy="14"/>
              </a:xfrm>
              <a:custGeom>
                <a:avLst/>
                <a:gdLst>
                  <a:gd name="T0" fmla="*/ 1 w 11"/>
                  <a:gd name="T1" fmla="*/ 0 h 6"/>
                  <a:gd name="T2" fmla="*/ 1 w 11"/>
                  <a:gd name="T3" fmla="*/ 1 h 6"/>
                  <a:gd name="T4" fmla="*/ 0 w 11"/>
                  <a:gd name="T5" fmla="*/ 1 h 6"/>
                  <a:gd name="T6" fmla="*/ 1 w 11"/>
                  <a:gd name="T7" fmla="*/ 1 h 6"/>
                  <a:gd name="T8" fmla="*/ 1 w 11"/>
                  <a:gd name="T9" fmla="*/ 2 h 6"/>
                  <a:gd name="T10" fmla="*/ 2 w 11"/>
                  <a:gd name="T11" fmla="*/ 2 h 6"/>
                  <a:gd name="T12" fmla="*/ 2 w 11"/>
                  <a:gd name="T13" fmla="*/ 2 h 6"/>
                  <a:gd name="T14" fmla="*/ 3 w 11"/>
                  <a:gd name="T15" fmla="*/ 2 h 6"/>
                  <a:gd name="T16" fmla="*/ 3 w 11"/>
                  <a:gd name="T17" fmla="*/ 3 h 6"/>
                  <a:gd name="T18" fmla="*/ 3 w 11"/>
                  <a:gd name="T19" fmla="*/ 3 h 6"/>
                  <a:gd name="T20" fmla="*/ 3 w 11"/>
                  <a:gd name="T21" fmla="*/ 4 h 6"/>
                  <a:gd name="T22" fmla="*/ 3 w 11"/>
                  <a:gd name="T23" fmla="*/ 5 h 6"/>
                  <a:gd name="T24" fmla="*/ 3 w 11"/>
                  <a:gd name="T25" fmla="*/ 6 h 6"/>
                  <a:gd name="T26" fmla="*/ 4 w 11"/>
                  <a:gd name="T27" fmla="*/ 6 h 6"/>
                  <a:gd name="T28" fmla="*/ 4 w 11"/>
                  <a:gd name="T29" fmla="*/ 6 h 6"/>
                  <a:gd name="T30" fmla="*/ 4 w 11"/>
                  <a:gd name="T31" fmla="*/ 6 h 6"/>
                  <a:gd name="T32" fmla="*/ 5 w 11"/>
                  <a:gd name="T33" fmla="*/ 6 h 6"/>
                  <a:gd name="T34" fmla="*/ 5 w 11"/>
                  <a:gd name="T35" fmla="*/ 6 h 6"/>
                  <a:gd name="T36" fmla="*/ 5 w 11"/>
                  <a:gd name="T37" fmla="*/ 6 h 6"/>
                  <a:gd name="T38" fmla="*/ 6 w 11"/>
                  <a:gd name="T39" fmla="*/ 6 h 6"/>
                  <a:gd name="T40" fmla="*/ 7 w 11"/>
                  <a:gd name="T41" fmla="*/ 6 h 6"/>
                  <a:gd name="T42" fmla="*/ 8 w 11"/>
                  <a:gd name="T43" fmla="*/ 6 h 6"/>
                  <a:gd name="T44" fmla="*/ 8 w 11"/>
                  <a:gd name="T45" fmla="*/ 6 h 6"/>
                  <a:gd name="T46" fmla="*/ 9 w 11"/>
                  <a:gd name="T47" fmla="*/ 6 h 6"/>
                  <a:gd name="T48" fmla="*/ 10 w 11"/>
                  <a:gd name="T49" fmla="*/ 6 h 6"/>
                  <a:gd name="T50" fmla="*/ 10 w 11"/>
                  <a:gd name="T51" fmla="*/ 6 h 6"/>
                  <a:gd name="T52" fmla="*/ 10 w 11"/>
                  <a:gd name="T53" fmla="*/ 6 h 6"/>
                  <a:gd name="T54" fmla="*/ 10 w 11"/>
                  <a:gd name="T55" fmla="*/ 6 h 6"/>
                  <a:gd name="T56" fmla="*/ 11 w 11"/>
                  <a:gd name="T57" fmla="*/ 6 h 6"/>
                  <a:gd name="T58" fmla="*/ 11 w 11"/>
                  <a:gd name="T59" fmla="*/ 5 h 6"/>
                  <a:gd name="T60" fmla="*/ 10 w 11"/>
                  <a:gd name="T61" fmla="*/ 5 h 6"/>
                  <a:gd name="T62" fmla="*/ 11 w 11"/>
                  <a:gd name="T63" fmla="*/ 4 h 6"/>
                  <a:gd name="T64" fmla="*/ 10 w 11"/>
                  <a:gd name="T65" fmla="*/ 4 h 6"/>
                  <a:gd name="T66" fmla="*/ 9 w 11"/>
                  <a:gd name="T67" fmla="*/ 3 h 6"/>
                  <a:gd name="T68" fmla="*/ 8 w 11"/>
                  <a:gd name="T69" fmla="*/ 3 h 6"/>
                  <a:gd name="T70" fmla="*/ 8 w 11"/>
                  <a:gd name="T71" fmla="*/ 4 h 6"/>
                  <a:gd name="T72" fmla="*/ 7 w 11"/>
                  <a:gd name="T73" fmla="*/ 4 h 6"/>
                  <a:gd name="T74" fmla="*/ 6 w 11"/>
                  <a:gd name="T75" fmla="*/ 4 h 6"/>
                  <a:gd name="T76" fmla="*/ 6 w 11"/>
                  <a:gd name="T77" fmla="*/ 4 h 6"/>
                  <a:gd name="T78" fmla="*/ 5 w 11"/>
                  <a:gd name="T79" fmla="*/ 4 h 6"/>
                  <a:gd name="T80" fmla="*/ 5 w 11"/>
                  <a:gd name="T81" fmla="*/ 4 h 6"/>
                  <a:gd name="T82" fmla="*/ 5 w 11"/>
                  <a:gd name="T83" fmla="*/ 4 h 6"/>
                  <a:gd name="T84" fmla="*/ 5 w 11"/>
                  <a:gd name="T85" fmla="*/ 4 h 6"/>
                  <a:gd name="T86" fmla="*/ 5 w 11"/>
                  <a:gd name="T87" fmla="*/ 3 h 6"/>
                  <a:gd name="T88" fmla="*/ 4 w 11"/>
                  <a:gd name="T89" fmla="*/ 3 h 6"/>
                  <a:gd name="T90" fmla="*/ 4 w 11"/>
                  <a:gd name="T91" fmla="*/ 3 h 6"/>
                  <a:gd name="T92" fmla="*/ 4 w 11"/>
                  <a:gd name="T93" fmla="*/ 3 h 6"/>
                  <a:gd name="T94" fmla="*/ 4 w 11"/>
                  <a:gd name="T95" fmla="*/ 2 h 6"/>
                  <a:gd name="T96" fmla="*/ 4 w 11"/>
                  <a:gd name="T97" fmla="*/ 3 h 6"/>
                  <a:gd name="T98" fmla="*/ 5 w 11"/>
                  <a:gd name="T99" fmla="*/ 3 h 6"/>
                  <a:gd name="T100" fmla="*/ 5 w 11"/>
                  <a:gd name="T101" fmla="*/ 2 h 6"/>
                  <a:gd name="T102" fmla="*/ 4 w 11"/>
                  <a:gd name="T103" fmla="*/ 2 h 6"/>
                  <a:gd name="T104" fmla="*/ 4 w 11"/>
                  <a:gd name="T105" fmla="*/ 2 h 6"/>
                  <a:gd name="T106" fmla="*/ 4 w 11"/>
                  <a:gd name="T107" fmla="*/ 2 h 6"/>
                  <a:gd name="T108" fmla="*/ 4 w 11"/>
                  <a:gd name="T109" fmla="*/ 1 h 6"/>
                  <a:gd name="T110" fmla="*/ 3 w 11"/>
                  <a:gd name="T111" fmla="*/ 1 h 6"/>
                  <a:gd name="T112" fmla="*/ 2 w 11"/>
                  <a:gd name="T113" fmla="*/ 1 h 6"/>
                  <a:gd name="T114" fmla="*/ 2 w 11"/>
                  <a:gd name="T115" fmla="*/ 0 h 6"/>
                  <a:gd name="T116" fmla="*/ 1 w 11"/>
                  <a:gd name="T1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" h="6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1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5"/>
                      <a:pt x="10" y="6"/>
                    </a:cubicBezTo>
                    <a:cubicBezTo>
                      <a:pt x="11" y="6"/>
                      <a:pt x="10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1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1" name="Freeform 456"/>
              <p:cNvSpPr>
                <a:spLocks/>
              </p:cNvSpPr>
              <p:nvPr/>
            </p:nvSpPr>
            <p:spPr bwMode="auto">
              <a:xfrm>
                <a:off x="4204" y="22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2" name="Freeform 457"/>
              <p:cNvSpPr>
                <a:spLocks/>
              </p:cNvSpPr>
              <p:nvPr/>
            </p:nvSpPr>
            <p:spPr bwMode="auto">
              <a:xfrm>
                <a:off x="4137" y="2296"/>
                <a:ext cx="14" cy="19"/>
              </a:xfrm>
              <a:custGeom>
                <a:avLst/>
                <a:gdLst>
                  <a:gd name="T0" fmla="*/ 2 w 6"/>
                  <a:gd name="T1" fmla="*/ 0 h 8"/>
                  <a:gd name="T2" fmla="*/ 2 w 6"/>
                  <a:gd name="T3" fmla="*/ 0 h 8"/>
                  <a:gd name="T4" fmla="*/ 1 w 6"/>
                  <a:gd name="T5" fmla="*/ 0 h 8"/>
                  <a:gd name="T6" fmla="*/ 0 w 6"/>
                  <a:gd name="T7" fmla="*/ 1 h 8"/>
                  <a:gd name="T8" fmla="*/ 0 w 6"/>
                  <a:gd name="T9" fmla="*/ 1 h 8"/>
                  <a:gd name="T10" fmla="*/ 0 w 6"/>
                  <a:gd name="T11" fmla="*/ 2 h 8"/>
                  <a:gd name="T12" fmla="*/ 0 w 6"/>
                  <a:gd name="T13" fmla="*/ 2 h 8"/>
                  <a:gd name="T14" fmla="*/ 0 w 6"/>
                  <a:gd name="T15" fmla="*/ 2 h 8"/>
                  <a:gd name="T16" fmla="*/ 1 w 6"/>
                  <a:gd name="T17" fmla="*/ 2 h 8"/>
                  <a:gd name="T18" fmla="*/ 1 w 6"/>
                  <a:gd name="T19" fmla="*/ 2 h 8"/>
                  <a:gd name="T20" fmla="*/ 0 w 6"/>
                  <a:gd name="T21" fmla="*/ 3 h 8"/>
                  <a:gd name="T22" fmla="*/ 0 w 6"/>
                  <a:gd name="T23" fmla="*/ 4 h 8"/>
                  <a:gd name="T24" fmla="*/ 0 w 6"/>
                  <a:gd name="T25" fmla="*/ 4 h 8"/>
                  <a:gd name="T26" fmla="*/ 0 w 6"/>
                  <a:gd name="T27" fmla="*/ 4 h 8"/>
                  <a:gd name="T28" fmla="*/ 0 w 6"/>
                  <a:gd name="T29" fmla="*/ 4 h 8"/>
                  <a:gd name="T30" fmla="*/ 0 w 6"/>
                  <a:gd name="T31" fmla="*/ 5 h 8"/>
                  <a:gd name="T32" fmla="*/ 0 w 6"/>
                  <a:gd name="T33" fmla="*/ 5 h 8"/>
                  <a:gd name="T34" fmla="*/ 0 w 6"/>
                  <a:gd name="T35" fmla="*/ 6 h 8"/>
                  <a:gd name="T36" fmla="*/ 0 w 6"/>
                  <a:gd name="T37" fmla="*/ 6 h 8"/>
                  <a:gd name="T38" fmla="*/ 0 w 6"/>
                  <a:gd name="T39" fmla="*/ 6 h 8"/>
                  <a:gd name="T40" fmla="*/ 0 w 6"/>
                  <a:gd name="T41" fmla="*/ 6 h 8"/>
                  <a:gd name="T42" fmla="*/ 1 w 6"/>
                  <a:gd name="T43" fmla="*/ 7 h 8"/>
                  <a:gd name="T44" fmla="*/ 1 w 6"/>
                  <a:gd name="T45" fmla="*/ 7 h 8"/>
                  <a:gd name="T46" fmla="*/ 1 w 6"/>
                  <a:gd name="T47" fmla="*/ 8 h 8"/>
                  <a:gd name="T48" fmla="*/ 1 w 6"/>
                  <a:gd name="T49" fmla="*/ 8 h 8"/>
                  <a:gd name="T50" fmla="*/ 2 w 6"/>
                  <a:gd name="T51" fmla="*/ 7 h 8"/>
                  <a:gd name="T52" fmla="*/ 2 w 6"/>
                  <a:gd name="T53" fmla="*/ 7 h 8"/>
                  <a:gd name="T54" fmla="*/ 2 w 6"/>
                  <a:gd name="T55" fmla="*/ 7 h 8"/>
                  <a:gd name="T56" fmla="*/ 3 w 6"/>
                  <a:gd name="T57" fmla="*/ 7 h 8"/>
                  <a:gd name="T58" fmla="*/ 3 w 6"/>
                  <a:gd name="T59" fmla="*/ 6 h 8"/>
                  <a:gd name="T60" fmla="*/ 3 w 6"/>
                  <a:gd name="T61" fmla="*/ 6 h 8"/>
                  <a:gd name="T62" fmla="*/ 3 w 6"/>
                  <a:gd name="T63" fmla="*/ 5 h 8"/>
                  <a:gd name="T64" fmla="*/ 3 w 6"/>
                  <a:gd name="T65" fmla="*/ 5 h 8"/>
                  <a:gd name="T66" fmla="*/ 4 w 6"/>
                  <a:gd name="T67" fmla="*/ 4 h 8"/>
                  <a:gd name="T68" fmla="*/ 4 w 6"/>
                  <a:gd name="T69" fmla="*/ 4 h 8"/>
                  <a:gd name="T70" fmla="*/ 5 w 6"/>
                  <a:gd name="T71" fmla="*/ 4 h 8"/>
                  <a:gd name="T72" fmla="*/ 5 w 6"/>
                  <a:gd name="T73" fmla="*/ 3 h 8"/>
                  <a:gd name="T74" fmla="*/ 6 w 6"/>
                  <a:gd name="T75" fmla="*/ 3 h 8"/>
                  <a:gd name="T76" fmla="*/ 6 w 6"/>
                  <a:gd name="T77" fmla="*/ 3 h 8"/>
                  <a:gd name="T78" fmla="*/ 6 w 6"/>
                  <a:gd name="T79" fmla="*/ 3 h 8"/>
                  <a:gd name="T80" fmla="*/ 6 w 6"/>
                  <a:gd name="T81" fmla="*/ 2 h 8"/>
                  <a:gd name="T82" fmla="*/ 5 w 6"/>
                  <a:gd name="T83" fmla="*/ 2 h 8"/>
                  <a:gd name="T84" fmla="*/ 5 w 6"/>
                  <a:gd name="T85" fmla="*/ 1 h 8"/>
                  <a:gd name="T86" fmla="*/ 5 w 6"/>
                  <a:gd name="T87" fmla="*/ 1 h 8"/>
                  <a:gd name="T88" fmla="*/ 4 w 6"/>
                  <a:gd name="T89" fmla="*/ 1 h 8"/>
                  <a:gd name="T90" fmla="*/ 4 w 6"/>
                  <a:gd name="T91" fmla="*/ 2 h 8"/>
                  <a:gd name="T92" fmla="*/ 4 w 6"/>
                  <a:gd name="T93" fmla="*/ 2 h 8"/>
                  <a:gd name="T94" fmla="*/ 4 w 6"/>
                  <a:gd name="T95" fmla="*/ 1 h 8"/>
                  <a:gd name="T96" fmla="*/ 3 w 6"/>
                  <a:gd name="T97" fmla="*/ 1 h 8"/>
                  <a:gd name="T98" fmla="*/ 3 w 6"/>
                  <a:gd name="T99" fmla="*/ 1 h 8"/>
                  <a:gd name="T100" fmla="*/ 3 w 6"/>
                  <a:gd name="T101" fmla="*/ 1 h 8"/>
                  <a:gd name="T102" fmla="*/ 3 w 6"/>
                  <a:gd name="T103" fmla="*/ 0 h 8"/>
                  <a:gd name="T104" fmla="*/ 2 w 6"/>
                  <a:gd name="T10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7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3" name="Freeform 458"/>
              <p:cNvSpPr>
                <a:spLocks/>
              </p:cNvSpPr>
              <p:nvPr/>
            </p:nvSpPr>
            <p:spPr bwMode="auto">
              <a:xfrm>
                <a:off x="4147" y="2303"/>
                <a:ext cx="26" cy="22"/>
              </a:xfrm>
              <a:custGeom>
                <a:avLst/>
                <a:gdLst>
                  <a:gd name="T0" fmla="*/ 2 w 11"/>
                  <a:gd name="T1" fmla="*/ 0 h 9"/>
                  <a:gd name="T2" fmla="*/ 1 w 11"/>
                  <a:gd name="T3" fmla="*/ 1 h 9"/>
                  <a:gd name="T4" fmla="*/ 0 w 11"/>
                  <a:gd name="T5" fmla="*/ 2 h 9"/>
                  <a:gd name="T6" fmla="*/ 0 w 11"/>
                  <a:gd name="T7" fmla="*/ 3 h 9"/>
                  <a:gd name="T8" fmla="*/ 0 w 11"/>
                  <a:gd name="T9" fmla="*/ 3 h 9"/>
                  <a:gd name="T10" fmla="*/ 0 w 11"/>
                  <a:gd name="T11" fmla="*/ 4 h 9"/>
                  <a:gd name="T12" fmla="*/ 1 w 11"/>
                  <a:gd name="T13" fmla="*/ 4 h 9"/>
                  <a:gd name="T14" fmla="*/ 2 w 11"/>
                  <a:gd name="T15" fmla="*/ 4 h 9"/>
                  <a:gd name="T16" fmla="*/ 0 w 11"/>
                  <a:gd name="T17" fmla="*/ 4 h 9"/>
                  <a:gd name="T18" fmla="*/ 1 w 11"/>
                  <a:gd name="T19" fmla="*/ 5 h 9"/>
                  <a:gd name="T20" fmla="*/ 1 w 11"/>
                  <a:gd name="T21" fmla="*/ 5 h 9"/>
                  <a:gd name="T22" fmla="*/ 3 w 11"/>
                  <a:gd name="T23" fmla="*/ 5 h 9"/>
                  <a:gd name="T24" fmla="*/ 4 w 11"/>
                  <a:gd name="T25" fmla="*/ 6 h 9"/>
                  <a:gd name="T26" fmla="*/ 3 w 11"/>
                  <a:gd name="T27" fmla="*/ 6 h 9"/>
                  <a:gd name="T28" fmla="*/ 1 w 11"/>
                  <a:gd name="T29" fmla="*/ 6 h 9"/>
                  <a:gd name="T30" fmla="*/ 1 w 11"/>
                  <a:gd name="T31" fmla="*/ 7 h 9"/>
                  <a:gd name="T32" fmla="*/ 3 w 11"/>
                  <a:gd name="T33" fmla="*/ 8 h 9"/>
                  <a:gd name="T34" fmla="*/ 3 w 11"/>
                  <a:gd name="T35" fmla="*/ 9 h 9"/>
                  <a:gd name="T36" fmla="*/ 5 w 11"/>
                  <a:gd name="T37" fmla="*/ 9 h 9"/>
                  <a:gd name="T38" fmla="*/ 5 w 11"/>
                  <a:gd name="T39" fmla="*/ 9 h 9"/>
                  <a:gd name="T40" fmla="*/ 6 w 11"/>
                  <a:gd name="T41" fmla="*/ 8 h 9"/>
                  <a:gd name="T42" fmla="*/ 7 w 11"/>
                  <a:gd name="T43" fmla="*/ 8 h 9"/>
                  <a:gd name="T44" fmla="*/ 7 w 11"/>
                  <a:gd name="T45" fmla="*/ 8 h 9"/>
                  <a:gd name="T46" fmla="*/ 8 w 11"/>
                  <a:gd name="T47" fmla="*/ 8 h 9"/>
                  <a:gd name="T48" fmla="*/ 9 w 11"/>
                  <a:gd name="T49" fmla="*/ 8 h 9"/>
                  <a:gd name="T50" fmla="*/ 9 w 11"/>
                  <a:gd name="T51" fmla="*/ 8 h 9"/>
                  <a:gd name="T52" fmla="*/ 10 w 11"/>
                  <a:gd name="T53" fmla="*/ 8 h 9"/>
                  <a:gd name="T54" fmla="*/ 10 w 11"/>
                  <a:gd name="T55" fmla="*/ 8 h 9"/>
                  <a:gd name="T56" fmla="*/ 10 w 11"/>
                  <a:gd name="T57" fmla="*/ 7 h 9"/>
                  <a:gd name="T58" fmla="*/ 9 w 11"/>
                  <a:gd name="T59" fmla="*/ 7 h 9"/>
                  <a:gd name="T60" fmla="*/ 10 w 11"/>
                  <a:gd name="T61" fmla="*/ 7 h 9"/>
                  <a:gd name="T62" fmla="*/ 10 w 11"/>
                  <a:gd name="T63" fmla="*/ 7 h 9"/>
                  <a:gd name="T64" fmla="*/ 11 w 11"/>
                  <a:gd name="T65" fmla="*/ 7 h 9"/>
                  <a:gd name="T66" fmla="*/ 11 w 11"/>
                  <a:gd name="T67" fmla="*/ 6 h 9"/>
                  <a:gd name="T68" fmla="*/ 10 w 11"/>
                  <a:gd name="T69" fmla="*/ 5 h 9"/>
                  <a:gd name="T70" fmla="*/ 9 w 11"/>
                  <a:gd name="T71" fmla="*/ 5 h 9"/>
                  <a:gd name="T72" fmla="*/ 9 w 11"/>
                  <a:gd name="T73" fmla="*/ 3 h 9"/>
                  <a:gd name="T74" fmla="*/ 8 w 11"/>
                  <a:gd name="T75" fmla="*/ 2 h 9"/>
                  <a:gd name="T76" fmla="*/ 8 w 11"/>
                  <a:gd name="T77" fmla="*/ 1 h 9"/>
                  <a:gd name="T78" fmla="*/ 8 w 11"/>
                  <a:gd name="T79" fmla="*/ 1 h 9"/>
                  <a:gd name="T80" fmla="*/ 7 w 11"/>
                  <a:gd name="T81" fmla="*/ 1 h 9"/>
                  <a:gd name="T82" fmla="*/ 7 w 11"/>
                  <a:gd name="T83" fmla="*/ 1 h 9"/>
                  <a:gd name="T84" fmla="*/ 7 w 11"/>
                  <a:gd name="T85" fmla="*/ 1 h 9"/>
                  <a:gd name="T86" fmla="*/ 7 w 11"/>
                  <a:gd name="T87" fmla="*/ 3 h 9"/>
                  <a:gd name="T88" fmla="*/ 7 w 11"/>
                  <a:gd name="T89" fmla="*/ 3 h 9"/>
                  <a:gd name="T90" fmla="*/ 6 w 11"/>
                  <a:gd name="T91" fmla="*/ 3 h 9"/>
                  <a:gd name="T92" fmla="*/ 6 w 11"/>
                  <a:gd name="T93" fmla="*/ 3 h 9"/>
                  <a:gd name="T94" fmla="*/ 6 w 11"/>
                  <a:gd name="T95" fmla="*/ 1 h 9"/>
                  <a:gd name="T96" fmla="*/ 6 w 11"/>
                  <a:gd name="T97" fmla="*/ 1 h 9"/>
                  <a:gd name="T98" fmla="*/ 5 w 11"/>
                  <a:gd name="T99" fmla="*/ 1 h 9"/>
                  <a:gd name="T100" fmla="*/ 5 w 11"/>
                  <a:gd name="T101" fmla="*/ 1 h 9"/>
                  <a:gd name="T102" fmla="*/ 5 w 11"/>
                  <a:gd name="T103" fmla="*/ 2 h 9"/>
                  <a:gd name="T104" fmla="*/ 4 w 11"/>
                  <a:gd name="T105" fmla="*/ 2 h 9"/>
                  <a:gd name="T106" fmla="*/ 4 w 11"/>
                  <a:gd name="T107" fmla="*/ 1 h 9"/>
                  <a:gd name="T108" fmla="*/ 3 w 11"/>
                  <a:gd name="T109" fmla="*/ 1 h 9"/>
                  <a:gd name="T110" fmla="*/ 3 w 11"/>
                  <a:gd name="T111" fmla="*/ 1 h 9"/>
                  <a:gd name="T112" fmla="*/ 3 w 11"/>
                  <a:gd name="T113" fmla="*/ 1 h 9"/>
                  <a:gd name="T114" fmla="*/ 3 w 11"/>
                  <a:gd name="T1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" h="9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4"/>
                      <a:pt x="7" y="3"/>
                    </a:cubicBezTo>
                    <a:cubicBezTo>
                      <a:pt x="6" y="3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4" name="Freeform 459"/>
              <p:cNvSpPr>
                <a:spLocks/>
              </p:cNvSpPr>
              <p:nvPr/>
            </p:nvSpPr>
            <p:spPr bwMode="auto">
              <a:xfrm>
                <a:off x="4163" y="23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0 w 2"/>
                  <a:gd name="T9" fmla="*/ 1 h 2"/>
                  <a:gd name="T10" fmla="*/ 0 w 2"/>
                  <a:gd name="T11" fmla="*/ 1 h 2"/>
                  <a:gd name="T12" fmla="*/ 1 w 2"/>
                  <a:gd name="T13" fmla="*/ 1 h 2"/>
                  <a:gd name="T14" fmla="*/ 1 w 2"/>
                  <a:gd name="T15" fmla="*/ 2 h 2"/>
                  <a:gd name="T16" fmla="*/ 1 w 2"/>
                  <a:gd name="T17" fmla="*/ 2 h 2"/>
                  <a:gd name="T18" fmla="*/ 1 w 2"/>
                  <a:gd name="T19" fmla="*/ 2 h 2"/>
                  <a:gd name="T20" fmla="*/ 1 w 2"/>
                  <a:gd name="T21" fmla="*/ 2 h 2"/>
                  <a:gd name="T22" fmla="*/ 1 w 2"/>
                  <a:gd name="T23" fmla="*/ 2 h 2"/>
                  <a:gd name="T24" fmla="*/ 1 w 2"/>
                  <a:gd name="T25" fmla="*/ 2 h 2"/>
                  <a:gd name="T26" fmla="*/ 1 w 2"/>
                  <a:gd name="T27" fmla="*/ 2 h 2"/>
                  <a:gd name="T28" fmla="*/ 2 w 2"/>
                  <a:gd name="T29" fmla="*/ 2 h 2"/>
                  <a:gd name="T30" fmla="*/ 2 w 2"/>
                  <a:gd name="T31" fmla="*/ 1 h 2"/>
                  <a:gd name="T32" fmla="*/ 2 w 2"/>
                  <a:gd name="T33" fmla="*/ 1 h 2"/>
                  <a:gd name="T34" fmla="*/ 2 w 2"/>
                  <a:gd name="T35" fmla="*/ 1 h 2"/>
                  <a:gd name="T36" fmla="*/ 2 w 2"/>
                  <a:gd name="T37" fmla="*/ 1 h 2"/>
                  <a:gd name="T38" fmla="*/ 2 w 2"/>
                  <a:gd name="T39" fmla="*/ 0 h 2"/>
                  <a:gd name="T40" fmla="*/ 1 w 2"/>
                  <a:gd name="T41" fmla="*/ 0 h 2"/>
                  <a:gd name="T42" fmla="*/ 1 w 2"/>
                  <a:gd name="T43" fmla="*/ 0 h 2"/>
                  <a:gd name="T44" fmla="*/ 1 w 2"/>
                  <a:gd name="T45" fmla="*/ 0 h 2"/>
                  <a:gd name="T46" fmla="*/ 1 w 2"/>
                  <a:gd name="T47" fmla="*/ 0 h 2"/>
                  <a:gd name="T48" fmla="*/ 0 w 2"/>
                  <a:gd name="T4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5" name="Freeform 460"/>
              <p:cNvSpPr>
                <a:spLocks/>
              </p:cNvSpPr>
              <p:nvPr/>
            </p:nvSpPr>
            <p:spPr bwMode="auto">
              <a:xfrm>
                <a:off x="4173" y="231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  <a:gd name="T6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6" name="Freeform 461"/>
              <p:cNvSpPr>
                <a:spLocks/>
              </p:cNvSpPr>
              <p:nvPr/>
            </p:nvSpPr>
            <p:spPr bwMode="auto">
              <a:xfrm>
                <a:off x="4173" y="23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7" name="Freeform 462"/>
              <p:cNvSpPr>
                <a:spLocks/>
              </p:cNvSpPr>
              <p:nvPr/>
            </p:nvSpPr>
            <p:spPr bwMode="auto">
              <a:xfrm>
                <a:off x="4173" y="232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8" name="Freeform 463"/>
              <p:cNvSpPr>
                <a:spLocks/>
              </p:cNvSpPr>
              <p:nvPr/>
            </p:nvSpPr>
            <p:spPr bwMode="auto">
              <a:xfrm>
                <a:off x="4173" y="232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  <a:gd name="T6" fmla="*/ 1 h 1"/>
                  <a:gd name="T7" fmla="*/ 1 h 1"/>
                  <a:gd name="T8" fmla="*/ 0 h 1"/>
                  <a:gd name="T9" fmla="*/ 0 h 1"/>
                  <a:gd name="T10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9" name="Freeform 464"/>
              <p:cNvSpPr>
                <a:spLocks/>
              </p:cNvSpPr>
              <p:nvPr/>
            </p:nvSpPr>
            <p:spPr bwMode="auto">
              <a:xfrm>
                <a:off x="4173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0" name="Freeform 465"/>
              <p:cNvSpPr>
                <a:spLocks/>
              </p:cNvSpPr>
              <p:nvPr/>
            </p:nvSpPr>
            <p:spPr bwMode="auto">
              <a:xfrm>
                <a:off x="4170" y="232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1" name="Freeform 466"/>
              <p:cNvSpPr>
                <a:spLocks/>
              </p:cNvSpPr>
              <p:nvPr/>
            </p:nvSpPr>
            <p:spPr bwMode="auto">
              <a:xfrm>
                <a:off x="4166" y="23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2" name="Freeform 467"/>
              <p:cNvSpPr>
                <a:spLocks/>
              </p:cNvSpPr>
              <p:nvPr/>
            </p:nvSpPr>
            <p:spPr bwMode="auto">
              <a:xfrm>
                <a:off x="4175" y="23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1 w 2"/>
                  <a:gd name="T9" fmla="*/ 0 h 2"/>
                  <a:gd name="T10" fmla="*/ 1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1 h 2"/>
                  <a:gd name="T20" fmla="*/ 0 w 2"/>
                  <a:gd name="T21" fmla="*/ 1 h 2"/>
                  <a:gd name="T22" fmla="*/ 0 w 2"/>
                  <a:gd name="T23" fmla="*/ 1 h 2"/>
                  <a:gd name="T24" fmla="*/ 0 w 2"/>
                  <a:gd name="T25" fmla="*/ 1 h 2"/>
                  <a:gd name="T26" fmla="*/ 0 w 2"/>
                  <a:gd name="T27" fmla="*/ 1 h 2"/>
                  <a:gd name="T28" fmla="*/ 0 w 2"/>
                  <a:gd name="T29" fmla="*/ 1 h 2"/>
                  <a:gd name="T30" fmla="*/ 0 w 2"/>
                  <a:gd name="T31" fmla="*/ 1 h 2"/>
                  <a:gd name="T32" fmla="*/ 0 w 2"/>
                  <a:gd name="T33" fmla="*/ 1 h 2"/>
                  <a:gd name="T34" fmla="*/ 0 w 2"/>
                  <a:gd name="T35" fmla="*/ 1 h 2"/>
                  <a:gd name="T36" fmla="*/ 0 w 2"/>
                  <a:gd name="T37" fmla="*/ 1 h 2"/>
                  <a:gd name="T38" fmla="*/ 0 w 2"/>
                  <a:gd name="T39" fmla="*/ 1 h 2"/>
                  <a:gd name="T40" fmla="*/ 0 w 2"/>
                  <a:gd name="T41" fmla="*/ 1 h 2"/>
                  <a:gd name="T42" fmla="*/ 0 w 2"/>
                  <a:gd name="T43" fmla="*/ 1 h 2"/>
                  <a:gd name="T44" fmla="*/ 0 w 2"/>
                  <a:gd name="T45" fmla="*/ 1 h 2"/>
                  <a:gd name="T46" fmla="*/ 0 w 2"/>
                  <a:gd name="T47" fmla="*/ 1 h 2"/>
                  <a:gd name="T48" fmla="*/ 1 w 2"/>
                  <a:gd name="T49" fmla="*/ 1 h 2"/>
                  <a:gd name="T50" fmla="*/ 1 w 2"/>
                  <a:gd name="T51" fmla="*/ 1 h 2"/>
                  <a:gd name="T52" fmla="*/ 1 w 2"/>
                  <a:gd name="T53" fmla="*/ 1 h 2"/>
                  <a:gd name="T54" fmla="*/ 1 w 2"/>
                  <a:gd name="T55" fmla="*/ 2 h 2"/>
                  <a:gd name="T56" fmla="*/ 1 w 2"/>
                  <a:gd name="T57" fmla="*/ 2 h 2"/>
                  <a:gd name="T58" fmla="*/ 1 w 2"/>
                  <a:gd name="T59" fmla="*/ 2 h 2"/>
                  <a:gd name="T60" fmla="*/ 1 w 2"/>
                  <a:gd name="T61" fmla="*/ 2 h 2"/>
                  <a:gd name="T62" fmla="*/ 1 w 2"/>
                  <a:gd name="T63" fmla="*/ 2 h 2"/>
                  <a:gd name="T64" fmla="*/ 1 w 2"/>
                  <a:gd name="T65" fmla="*/ 2 h 2"/>
                  <a:gd name="T66" fmla="*/ 1 w 2"/>
                  <a:gd name="T67" fmla="*/ 2 h 2"/>
                  <a:gd name="T68" fmla="*/ 1 w 2"/>
                  <a:gd name="T69" fmla="*/ 2 h 2"/>
                  <a:gd name="T70" fmla="*/ 1 w 2"/>
                  <a:gd name="T71" fmla="*/ 2 h 2"/>
                  <a:gd name="T72" fmla="*/ 1 w 2"/>
                  <a:gd name="T73" fmla="*/ 2 h 2"/>
                  <a:gd name="T74" fmla="*/ 2 w 2"/>
                  <a:gd name="T75" fmla="*/ 2 h 2"/>
                  <a:gd name="T76" fmla="*/ 2 w 2"/>
                  <a:gd name="T77" fmla="*/ 2 h 2"/>
                  <a:gd name="T78" fmla="*/ 2 w 2"/>
                  <a:gd name="T79" fmla="*/ 2 h 2"/>
                  <a:gd name="T80" fmla="*/ 2 w 2"/>
                  <a:gd name="T81" fmla="*/ 2 h 2"/>
                  <a:gd name="T82" fmla="*/ 2 w 2"/>
                  <a:gd name="T83" fmla="*/ 2 h 2"/>
                  <a:gd name="T84" fmla="*/ 2 w 2"/>
                  <a:gd name="T85" fmla="*/ 1 h 2"/>
                  <a:gd name="T86" fmla="*/ 2 w 2"/>
                  <a:gd name="T87" fmla="*/ 1 h 2"/>
                  <a:gd name="T88" fmla="*/ 2 w 2"/>
                  <a:gd name="T89" fmla="*/ 1 h 2"/>
                  <a:gd name="T90" fmla="*/ 2 w 2"/>
                  <a:gd name="T91" fmla="*/ 1 h 2"/>
                  <a:gd name="T92" fmla="*/ 2 w 2"/>
                  <a:gd name="T93" fmla="*/ 1 h 2"/>
                  <a:gd name="T94" fmla="*/ 2 w 2"/>
                  <a:gd name="T95" fmla="*/ 1 h 2"/>
                  <a:gd name="T96" fmla="*/ 2 w 2"/>
                  <a:gd name="T97" fmla="*/ 1 h 2"/>
                  <a:gd name="T98" fmla="*/ 2 w 2"/>
                  <a:gd name="T99" fmla="*/ 1 h 2"/>
                  <a:gd name="T100" fmla="*/ 2 w 2"/>
                  <a:gd name="T101" fmla="*/ 1 h 2"/>
                  <a:gd name="T102" fmla="*/ 2 w 2"/>
                  <a:gd name="T103" fmla="*/ 1 h 2"/>
                  <a:gd name="T104" fmla="*/ 2 w 2"/>
                  <a:gd name="T105" fmla="*/ 1 h 2"/>
                  <a:gd name="T106" fmla="*/ 2 w 2"/>
                  <a:gd name="T107" fmla="*/ 1 h 2"/>
                  <a:gd name="T108" fmla="*/ 2 w 2"/>
                  <a:gd name="T109" fmla="*/ 0 h 2"/>
                  <a:gd name="T110" fmla="*/ 1 w 2"/>
                  <a:gd name="T111" fmla="*/ 0 h 2"/>
                  <a:gd name="T112" fmla="*/ 1 w 2"/>
                  <a:gd name="T113" fmla="*/ 0 h 2"/>
                  <a:gd name="T114" fmla="*/ 1 w 2"/>
                  <a:gd name="T115" fmla="*/ 0 h 2"/>
                  <a:gd name="T116" fmla="*/ 1 w 2"/>
                  <a:gd name="T117" fmla="*/ 0 h 2"/>
                  <a:gd name="T118" fmla="*/ 1 w 2"/>
                  <a:gd name="T1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3" name="Freeform 468"/>
              <p:cNvSpPr>
                <a:spLocks/>
              </p:cNvSpPr>
              <p:nvPr/>
            </p:nvSpPr>
            <p:spPr bwMode="auto">
              <a:xfrm>
                <a:off x="4178" y="232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4" name="Freeform 469"/>
              <p:cNvSpPr>
                <a:spLocks/>
              </p:cNvSpPr>
              <p:nvPr/>
            </p:nvSpPr>
            <p:spPr bwMode="auto">
              <a:xfrm>
                <a:off x="4180" y="2320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5" name="Freeform 470"/>
              <p:cNvSpPr>
                <a:spLocks/>
              </p:cNvSpPr>
              <p:nvPr/>
            </p:nvSpPr>
            <p:spPr bwMode="auto">
              <a:xfrm>
                <a:off x="4170" y="2301"/>
                <a:ext cx="10" cy="12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1 h 5"/>
                  <a:gd name="T4" fmla="*/ 1 w 4"/>
                  <a:gd name="T5" fmla="*/ 1 h 5"/>
                  <a:gd name="T6" fmla="*/ 1 w 4"/>
                  <a:gd name="T7" fmla="*/ 1 h 5"/>
                  <a:gd name="T8" fmla="*/ 1 w 4"/>
                  <a:gd name="T9" fmla="*/ 1 h 5"/>
                  <a:gd name="T10" fmla="*/ 1 w 4"/>
                  <a:gd name="T11" fmla="*/ 2 h 5"/>
                  <a:gd name="T12" fmla="*/ 1 w 4"/>
                  <a:gd name="T13" fmla="*/ 2 h 5"/>
                  <a:gd name="T14" fmla="*/ 1 w 4"/>
                  <a:gd name="T15" fmla="*/ 2 h 5"/>
                  <a:gd name="T16" fmla="*/ 1 w 4"/>
                  <a:gd name="T17" fmla="*/ 2 h 5"/>
                  <a:gd name="T18" fmla="*/ 1 w 4"/>
                  <a:gd name="T19" fmla="*/ 2 h 5"/>
                  <a:gd name="T20" fmla="*/ 1 w 4"/>
                  <a:gd name="T21" fmla="*/ 2 h 5"/>
                  <a:gd name="T22" fmla="*/ 1 w 4"/>
                  <a:gd name="T23" fmla="*/ 2 h 5"/>
                  <a:gd name="T24" fmla="*/ 0 w 4"/>
                  <a:gd name="T25" fmla="*/ 2 h 5"/>
                  <a:gd name="T26" fmla="*/ 0 w 4"/>
                  <a:gd name="T27" fmla="*/ 2 h 5"/>
                  <a:gd name="T28" fmla="*/ 0 w 4"/>
                  <a:gd name="T29" fmla="*/ 2 h 5"/>
                  <a:gd name="T30" fmla="*/ 0 w 4"/>
                  <a:gd name="T31" fmla="*/ 3 h 5"/>
                  <a:gd name="T32" fmla="*/ 0 w 4"/>
                  <a:gd name="T33" fmla="*/ 3 h 5"/>
                  <a:gd name="T34" fmla="*/ 1 w 4"/>
                  <a:gd name="T35" fmla="*/ 4 h 5"/>
                  <a:gd name="T36" fmla="*/ 1 w 4"/>
                  <a:gd name="T37" fmla="*/ 4 h 5"/>
                  <a:gd name="T38" fmla="*/ 2 w 4"/>
                  <a:gd name="T39" fmla="*/ 4 h 5"/>
                  <a:gd name="T40" fmla="*/ 2 w 4"/>
                  <a:gd name="T41" fmla="*/ 5 h 5"/>
                  <a:gd name="T42" fmla="*/ 2 w 4"/>
                  <a:gd name="T43" fmla="*/ 5 h 5"/>
                  <a:gd name="T44" fmla="*/ 2 w 4"/>
                  <a:gd name="T45" fmla="*/ 5 h 5"/>
                  <a:gd name="T46" fmla="*/ 3 w 4"/>
                  <a:gd name="T47" fmla="*/ 5 h 5"/>
                  <a:gd name="T48" fmla="*/ 2 w 4"/>
                  <a:gd name="T49" fmla="*/ 4 h 5"/>
                  <a:gd name="T50" fmla="*/ 3 w 4"/>
                  <a:gd name="T51" fmla="*/ 4 h 5"/>
                  <a:gd name="T52" fmla="*/ 3 w 4"/>
                  <a:gd name="T53" fmla="*/ 5 h 5"/>
                  <a:gd name="T54" fmla="*/ 3 w 4"/>
                  <a:gd name="T55" fmla="*/ 4 h 5"/>
                  <a:gd name="T56" fmla="*/ 4 w 4"/>
                  <a:gd name="T57" fmla="*/ 4 h 5"/>
                  <a:gd name="T58" fmla="*/ 4 w 4"/>
                  <a:gd name="T59" fmla="*/ 4 h 5"/>
                  <a:gd name="T60" fmla="*/ 3 w 4"/>
                  <a:gd name="T61" fmla="*/ 3 h 5"/>
                  <a:gd name="T62" fmla="*/ 4 w 4"/>
                  <a:gd name="T63" fmla="*/ 3 h 5"/>
                  <a:gd name="T64" fmla="*/ 4 w 4"/>
                  <a:gd name="T65" fmla="*/ 2 h 5"/>
                  <a:gd name="T66" fmla="*/ 3 w 4"/>
                  <a:gd name="T67" fmla="*/ 2 h 5"/>
                  <a:gd name="T68" fmla="*/ 3 w 4"/>
                  <a:gd name="T69" fmla="*/ 2 h 5"/>
                  <a:gd name="T70" fmla="*/ 3 w 4"/>
                  <a:gd name="T71" fmla="*/ 2 h 5"/>
                  <a:gd name="T72" fmla="*/ 3 w 4"/>
                  <a:gd name="T73" fmla="*/ 2 h 5"/>
                  <a:gd name="T74" fmla="*/ 3 w 4"/>
                  <a:gd name="T75" fmla="*/ 2 h 5"/>
                  <a:gd name="T76" fmla="*/ 2 w 4"/>
                  <a:gd name="T77" fmla="*/ 2 h 5"/>
                  <a:gd name="T78" fmla="*/ 3 w 4"/>
                  <a:gd name="T79" fmla="*/ 1 h 5"/>
                  <a:gd name="T80" fmla="*/ 3 w 4"/>
                  <a:gd name="T81" fmla="*/ 1 h 5"/>
                  <a:gd name="T82" fmla="*/ 3 w 4"/>
                  <a:gd name="T83" fmla="*/ 1 h 5"/>
                  <a:gd name="T84" fmla="*/ 3 w 4"/>
                  <a:gd name="T85" fmla="*/ 1 h 5"/>
                  <a:gd name="T86" fmla="*/ 3 w 4"/>
                  <a:gd name="T87" fmla="*/ 0 h 5"/>
                  <a:gd name="T88" fmla="*/ 3 w 4"/>
                  <a:gd name="T89" fmla="*/ 0 h 5"/>
                  <a:gd name="T90" fmla="*/ 3 w 4"/>
                  <a:gd name="T91" fmla="*/ 0 h 5"/>
                  <a:gd name="T92" fmla="*/ 2 w 4"/>
                  <a:gd name="T93" fmla="*/ 0 h 5"/>
                  <a:gd name="T94" fmla="*/ 2 w 4"/>
                  <a:gd name="T95" fmla="*/ 0 h 5"/>
                  <a:gd name="T96" fmla="*/ 2 w 4"/>
                  <a:gd name="T97" fmla="*/ 0 h 5"/>
                  <a:gd name="T98" fmla="*/ 1 w 4"/>
                  <a:gd name="T99" fmla="*/ 0 h 5"/>
                  <a:gd name="T100" fmla="*/ 1 w 4"/>
                  <a:gd name="T101" fmla="*/ 0 h 5"/>
                  <a:gd name="T102" fmla="*/ 1 w 4"/>
                  <a:gd name="T103" fmla="*/ 0 h 5"/>
                  <a:gd name="T104" fmla="*/ 1 w 4"/>
                  <a:gd name="T105" fmla="*/ 0 h 5"/>
                  <a:gd name="T106" fmla="*/ 1 w 4"/>
                  <a:gd name="T107" fmla="*/ 0 h 5"/>
                  <a:gd name="T108" fmla="*/ 1 w 4"/>
                  <a:gd name="T109" fmla="*/ 1 h 5"/>
                  <a:gd name="T110" fmla="*/ 1 w 4"/>
                  <a:gd name="T1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2" y="4"/>
                      <a:pt x="2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6" name="Freeform 471"/>
              <p:cNvSpPr>
                <a:spLocks/>
              </p:cNvSpPr>
              <p:nvPr/>
            </p:nvSpPr>
            <p:spPr bwMode="auto">
              <a:xfrm>
                <a:off x="4175" y="229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0 h 1"/>
                  <a:gd name="T30" fmla="*/ 1 w 1"/>
                  <a:gd name="T3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7" name="Freeform 472"/>
              <p:cNvSpPr>
                <a:spLocks/>
              </p:cNvSpPr>
              <p:nvPr/>
            </p:nvSpPr>
            <p:spPr bwMode="auto">
              <a:xfrm>
                <a:off x="4180" y="2299"/>
                <a:ext cx="7" cy="12"/>
              </a:xfrm>
              <a:custGeom>
                <a:avLst/>
                <a:gdLst>
                  <a:gd name="T0" fmla="*/ 3 w 3"/>
                  <a:gd name="T1" fmla="*/ 1 h 5"/>
                  <a:gd name="T2" fmla="*/ 3 w 3"/>
                  <a:gd name="T3" fmla="*/ 1 h 5"/>
                  <a:gd name="T4" fmla="*/ 3 w 3"/>
                  <a:gd name="T5" fmla="*/ 1 h 5"/>
                  <a:gd name="T6" fmla="*/ 3 w 3"/>
                  <a:gd name="T7" fmla="*/ 1 h 5"/>
                  <a:gd name="T8" fmla="*/ 2 w 3"/>
                  <a:gd name="T9" fmla="*/ 1 h 5"/>
                  <a:gd name="T10" fmla="*/ 2 w 3"/>
                  <a:gd name="T11" fmla="*/ 1 h 5"/>
                  <a:gd name="T12" fmla="*/ 2 w 3"/>
                  <a:gd name="T13" fmla="*/ 1 h 5"/>
                  <a:gd name="T14" fmla="*/ 2 w 3"/>
                  <a:gd name="T15" fmla="*/ 0 h 5"/>
                  <a:gd name="T16" fmla="*/ 2 w 3"/>
                  <a:gd name="T17" fmla="*/ 0 h 5"/>
                  <a:gd name="T18" fmla="*/ 2 w 3"/>
                  <a:gd name="T19" fmla="*/ 0 h 5"/>
                  <a:gd name="T20" fmla="*/ 1 w 3"/>
                  <a:gd name="T21" fmla="*/ 0 h 5"/>
                  <a:gd name="T22" fmla="*/ 1 w 3"/>
                  <a:gd name="T23" fmla="*/ 0 h 5"/>
                  <a:gd name="T24" fmla="*/ 1 w 3"/>
                  <a:gd name="T25" fmla="*/ 0 h 5"/>
                  <a:gd name="T26" fmla="*/ 1 w 3"/>
                  <a:gd name="T27" fmla="*/ 1 h 5"/>
                  <a:gd name="T28" fmla="*/ 0 w 3"/>
                  <a:gd name="T29" fmla="*/ 1 h 5"/>
                  <a:gd name="T30" fmla="*/ 0 w 3"/>
                  <a:gd name="T31" fmla="*/ 1 h 5"/>
                  <a:gd name="T32" fmla="*/ 1 w 3"/>
                  <a:gd name="T33" fmla="*/ 1 h 5"/>
                  <a:gd name="T34" fmla="*/ 1 w 3"/>
                  <a:gd name="T35" fmla="*/ 1 h 5"/>
                  <a:gd name="T36" fmla="*/ 1 w 3"/>
                  <a:gd name="T37" fmla="*/ 1 h 5"/>
                  <a:gd name="T38" fmla="*/ 0 w 3"/>
                  <a:gd name="T39" fmla="*/ 1 h 5"/>
                  <a:gd name="T40" fmla="*/ 0 w 3"/>
                  <a:gd name="T41" fmla="*/ 1 h 5"/>
                  <a:gd name="T42" fmla="*/ 0 w 3"/>
                  <a:gd name="T43" fmla="*/ 2 h 5"/>
                  <a:gd name="T44" fmla="*/ 0 w 3"/>
                  <a:gd name="T45" fmla="*/ 2 h 5"/>
                  <a:gd name="T46" fmla="*/ 0 w 3"/>
                  <a:gd name="T47" fmla="*/ 3 h 5"/>
                  <a:gd name="T48" fmla="*/ 0 w 3"/>
                  <a:gd name="T49" fmla="*/ 3 h 5"/>
                  <a:gd name="T50" fmla="*/ 0 w 3"/>
                  <a:gd name="T51" fmla="*/ 3 h 5"/>
                  <a:gd name="T52" fmla="*/ 0 w 3"/>
                  <a:gd name="T53" fmla="*/ 4 h 5"/>
                  <a:gd name="T54" fmla="*/ 0 w 3"/>
                  <a:gd name="T55" fmla="*/ 4 h 5"/>
                  <a:gd name="T56" fmla="*/ 0 w 3"/>
                  <a:gd name="T57" fmla="*/ 4 h 5"/>
                  <a:gd name="T58" fmla="*/ 1 w 3"/>
                  <a:gd name="T59" fmla="*/ 5 h 5"/>
                  <a:gd name="T60" fmla="*/ 1 w 3"/>
                  <a:gd name="T61" fmla="*/ 5 h 5"/>
                  <a:gd name="T62" fmla="*/ 1 w 3"/>
                  <a:gd name="T63" fmla="*/ 5 h 5"/>
                  <a:gd name="T64" fmla="*/ 1 w 3"/>
                  <a:gd name="T65" fmla="*/ 5 h 5"/>
                  <a:gd name="T66" fmla="*/ 1 w 3"/>
                  <a:gd name="T67" fmla="*/ 4 h 5"/>
                  <a:gd name="T68" fmla="*/ 1 w 3"/>
                  <a:gd name="T69" fmla="*/ 4 h 5"/>
                  <a:gd name="T70" fmla="*/ 1 w 3"/>
                  <a:gd name="T71" fmla="*/ 4 h 5"/>
                  <a:gd name="T72" fmla="*/ 1 w 3"/>
                  <a:gd name="T73" fmla="*/ 4 h 5"/>
                  <a:gd name="T74" fmla="*/ 1 w 3"/>
                  <a:gd name="T75" fmla="*/ 4 h 5"/>
                  <a:gd name="T76" fmla="*/ 1 w 3"/>
                  <a:gd name="T77" fmla="*/ 3 h 5"/>
                  <a:gd name="T78" fmla="*/ 1 w 3"/>
                  <a:gd name="T79" fmla="*/ 3 h 5"/>
                  <a:gd name="T80" fmla="*/ 1 w 3"/>
                  <a:gd name="T81" fmla="*/ 3 h 5"/>
                  <a:gd name="T82" fmla="*/ 1 w 3"/>
                  <a:gd name="T83" fmla="*/ 3 h 5"/>
                  <a:gd name="T84" fmla="*/ 1 w 3"/>
                  <a:gd name="T85" fmla="*/ 3 h 5"/>
                  <a:gd name="T86" fmla="*/ 2 w 3"/>
                  <a:gd name="T87" fmla="*/ 3 h 5"/>
                  <a:gd name="T88" fmla="*/ 2 w 3"/>
                  <a:gd name="T89" fmla="*/ 3 h 5"/>
                  <a:gd name="T90" fmla="*/ 2 w 3"/>
                  <a:gd name="T91" fmla="*/ 3 h 5"/>
                  <a:gd name="T92" fmla="*/ 2 w 3"/>
                  <a:gd name="T93" fmla="*/ 3 h 5"/>
                  <a:gd name="T94" fmla="*/ 2 w 3"/>
                  <a:gd name="T95" fmla="*/ 3 h 5"/>
                  <a:gd name="T96" fmla="*/ 2 w 3"/>
                  <a:gd name="T97" fmla="*/ 3 h 5"/>
                  <a:gd name="T98" fmla="*/ 2 w 3"/>
                  <a:gd name="T99" fmla="*/ 3 h 5"/>
                  <a:gd name="T100" fmla="*/ 3 w 3"/>
                  <a:gd name="T101" fmla="*/ 2 h 5"/>
                  <a:gd name="T102" fmla="*/ 3 w 3"/>
                  <a:gd name="T103" fmla="*/ 2 h 5"/>
                  <a:gd name="T104" fmla="*/ 3 w 3"/>
                  <a:gd name="T105" fmla="*/ 1 h 5"/>
                  <a:gd name="T106" fmla="*/ 3 w 3"/>
                  <a:gd name="T107" fmla="*/ 1 h 5"/>
                  <a:gd name="T108" fmla="*/ 3 w 3"/>
                  <a:gd name="T109" fmla="*/ 1 h 5"/>
                  <a:gd name="T110" fmla="*/ 3 w 3"/>
                  <a:gd name="T1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8" name="Freeform 473"/>
              <p:cNvSpPr>
                <a:spLocks/>
              </p:cNvSpPr>
              <p:nvPr/>
            </p:nvSpPr>
            <p:spPr bwMode="auto">
              <a:xfrm>
                <a:off x="4187" y="229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9" name="Freeform 474"/>
              <p:cNvSpPr>
                <a:spLocks/>
              </p:cNvSpPr>
              <p:nvPr/>
            </p:nvSpPr>
            <p:spPr bwMode="auto">
              <a:xfrm>
                <a:off x="4187" y="2301"/>
                <a:ext cx="43" cy="48"/>
              </a:xfrm>
              <a:custGeom>
                <a:avLst/>
                <a:gdLst>
                  <a:gd name="T0" fmla="*/ 4 w 18"/>
                  <a:gd name="T1" fmla="*/ 0 h 20"/>
                  <a:gd name="T2" fmla="*/ 1 w 18"/>
                  <a:gd name="T3" fmla="*/ 2 h 20"/>
                  <a:gd name="T4" fmla="*/ 1 w 18"/>
                  <a:gd name="T5" fmla="*/ 4 h 20"/>
                  <a:gd name="T6" fmla="*/ 1 w 18"/>
                  <a:gd name="T7" fmla="*/ 6 h 20"/>
                  <a:gd name="T8" fmla="*/ 2 w 18"/>
                  <a:gd name="T9" fmla="*/ 7 h 20"/>
                  <a:gd name="T10" fmla="*/ 3 w 18"/>
                  <a:gd name="T11" fmla="*/ 7 h 20"/>
                  <a:gd name="T12" fmla="*/ 5 w 18"/>
                  <a:gd name="T13" fmla="*/ 8 h 20"/>
                  <a:gd name="T14" fmla="*/ 6 w 18"/>
                  <a:gd name="T15" fmla="*/ 8 h 20"/>
                  <a:gd name="T16" fmla="*/ 7 w 18"/>
                  <a:gd name="T17" fmla="*/ 8 h 20"/>
                  <a:gd name="T18" fmla="*/ 8 w 18"/>
                  <a:gd name="T19" fmla="*/ 7 h 20"/>
                  <a:gd name="T20" fmla="*/ 9 w 18"/>
                  <a:gd name="T21" fmla="*/ 8 h 20"/>
                  <a:gd name="T22" fmla="*/ 9 w 18"/>
                  <a:gd name="T23" fmla="*/ 9 h 20"/>
                  <a:gd name="T24" fmla="*/ 10 w 18"/>
                  <a:gd name="T25" fmla="*/ 10 h 20"/>
                  <a:gd name="T26" fmla="*/ 11 w 18"/>
                  <a:gd name="T27" fmla="*/ 11 h 20"/>
                  <a:gd name="T28" fmla="*/ 11 w 18"/>
                  <a:gd name="T29" fmla="*/ 13 h 20"/>
                  <a:gd name="T30" fmla="*/ 13 w 18"/>
                  <a:gd name="T31" fmla="*/ 13 h 20"/>
                  <a:gd name="T32" fmla="*/ 12 w 18"/>
                  <a:gd name="T33" fmla="*/ 13 h 20"/>
                  <a:gd name="T34" fmla="*/ 10 w 18"/>
                  <a:gd name="T35" fmla="*/ 14 h 20"/>
                  <a:gd name="T36" fmla="*/ 9 w 18"/>
                  <a:gd name="T37" fmla="*/ 15 h 20"/>
                  <a:gd name="T38" fmla="*/ 8 w 18"/>
                  <a:gd name="T39" fmla="*/ 16 h 20"/>
                  <a:gd name="T40" fmla="*/ 10 w 18"/>
                  <a:gd name="T41" fmla="*/ 16 h 20"/>
                  <a:gd name="T42" fmla="*/ 11 w 18"/>
                  <a:gd name="T43" fmla="*/ 16 h 20"/>
                  <a:gd name="T44" fmla="*/ 12 w 18"/>
                  <a:gd name="T45" fmla="*/ 18 h 20"/>
                  <a:gd name="T46" fmla="*/ 14 w 18"/>
                  <a:gd name="T47" fmla="*/ 19 h 20"/>
                  <a:gd name="T48" fmla="*/ 15 w 18"/>
                  <a:gd name="T49" fmla="*/ 19 h 20"/>
                  <a:gd name="T50" fmla="*/ 14 w 18"/>
                  <a:gd name="T51" fmla="*/ 17 h 20"/>
                  <a:gd name="T52" fmla="*/ 16 w 18"/>
                  <a:gd name="T53" fmla="*/ 18 h 20"/>
                  <a:gd name="T54" fmla="*/ 16 w 18"/>
                  <a:gd name="T55" fmla="*/ 17 h 20"/>
                  <a:gd name="T56" fmla="*/ 16 w 18"/>
                  <a:gd name="T57" fmla="*/ 16 h 20"/>
                  <a:gd name="T58" fmla="*/ 14 w 18"/>
                  <a:gd name="T59" fmla="*/ 15 h 20"/>
                  <a:gd name="T60" fmla="*/ 15 w 18"/>
                  <a:gd name="T61" fmla="*/ 14 h 20"/>
                  <a:gd name="T62" fmla="*/ 15 w 18"/>
                  <a:gd name="T63" fmla="*/ 14 h 20"/>
                  <a:gd name="T64" fmla="*/ 16 w 18"/>
                  <a:gd name="T65" fmla="*/ 15 h 20"/>
                  <a:gd name="T66" fmla="*/ 17 w 18"/>
                  <a:gd name="T67" fmla="*/ 15 h 20"/>
                  <a:gd name="T68" fmla="*/ 18 w 18"/>
                  <a:gd name="T69" fmla="*/ 14 h 20"/>
                  <a:gd name="T70" fmla="*/ 18 w 18"/>
                  <a:gd name="T71" fmla="*/ 12 h 20"/>
                  <a:gd name="T72" fmla="*/ 17 w 18"/>
                  <a:gd name="T73" fmla="*/ 12 h 20"/>
                  <a:gd name="T74" fmla="*/ 16 w 18"/>
                  <a:gd name="T75" fmla="*/ 11 h 20"/>
                  <a:gd name="T76" fmla="*/ 15 w 18"/>
                  <a:gd name="T77" fmla="*/ 11 h 20"/>
                  <a:gd name="T78" fmla="*/ 14 w 18"/>
                  <a:gd name="T79" fmla="*/ 9 h 20"/>
                  <a:gd name="T80" fmla="*/ 15 w 18"/>
                  <a:gd name="T81" fmla="*/ 8 h 20"/>
                  <a:gd name="T82" fmla="*/ 15 w 18"/>
                  <a:gd name="T83" fmla="*/ 7 h 20"/>
                  <a:gd name="T84" fmla="*/ 13 w 18"/>
                  <a:gd name="T85" fmla="*/ 8 h 20"/>
                  <a:gd name="T86" fmla="*/ 13 w 18"/>
                  <a:gd name="T87" fmla="*/ 7 h 20"/>
                  <a:gd name="T88" fmla="*/ 14 w 18"/>
                  <a:gd name="T89" fmla="*/ 6 h 20"/>
                  <a:gd name="T90" fmla="*/ 13 w 18"/>
                  <a:gd name="T91" fmla="*/ 6 h 20"/>
                  <a:gd name="T92" fmla="*/ 13 w 18"/>
                  <a:gd name="T93" fmla="*/ 5 h 20"/>
                  <a:gd name="T94" fmla="*/ 12 w 18"/>
                  <a:gd name="T95" fmla="*/ 5 h 20"/>
                  <a:gd name="T96" fmla="*/ 11 w 18"/>
                  <a:gd name="T97" fmla="*/ 5 h 20"/>
                  <a:gd name="T98" fmla="*/ 10 w 18"/>
                  <a:gd name="T99" fmla="*/ 5 h 20"/>
                  <a:gd name="T100" fmla="*/ 10 w 18"/>
                  <a:gd name="T101" fmla="*/ 4 h 20"/>
                  <a:gd name="T102" fmla="*/ 9 w 18"/>
                  <a:gd name="T103" fmla="*/ 2 h 20"/>
                  <a:gd name="T104" fmla="*/ 7 w 18"/>
                  <a:gd name="T105" fmla="*/ 3 h 20"/>
                  <a:gd name="T106" fmla="*/ 7 w 18"/>
                  <a:gd name="T107" fmla="*/ 3 h 20"/>
                  <a:gd name="T108" fmla="*/ 6 w 18"/>
                  <a:gd name="T109" fmla="*/ 3 h 20"/>
                  <a:gd name="T110" fmla="*/ 6 w 18"/>
                  <a:gd name="T111" fmla="*/ 1 h 20"/>
                  <a:gd name="T112" fmla="*/ 4 w 18"/>
                  <a:gd name="T113" fmla="*/ 1 h 20"/>
                  <a:gd name="T114" fmla="*/ 3 w 18"/>
                  <a:gd name="T115" fmla="*/ 2 h 20"/>
                  <a:gd name="T116" fmla="*/ 3 w 18"/>
                  <a:gd name="T117" fmla="*/ 3 h 20"/>
                  <a:gd name="T118" fmla="*/ 4 w 18"/>
                  <a:gd name="T119" fmla="*/ 4 h 20"/>
                  <a:gd name="T120" fmla="*/ 4 w 18"/>
                  <a:gd name="T121" fmla="*/ 5 h 20"/>
                  <a:gd name="T122" fmla="*/ 3 w 18"/>
                  <a:gd name="T12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" h="20">
                    <a:moveTo>
                      <a:pt x="2" y="2"/>
                    </a:move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8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8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2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1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3"/>
                      <a:pt x="12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1" y="16"/>
                      <a:pt x="10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3" y="18"/>
                      <a:pt x="12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3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9"/>
                      <a:pt x="15" y="19"/>
                      <a:pt x="15" y="18"/>
                    </a:cubicBezTo>
                    <a:cubicBezTo>
                      <a:pt x="15" y="18"/>
                      <a:pt x="15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5" y="18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5" y="15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3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5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4" y="7"/>
                      <a:pt x="14" y="7"/>
                    </a:cubicBezTo>
                    <a:cubicBezTo>
                      <a:pt x="14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7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5"/>
                      <a:pt x="11" y="5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6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0" name="Freeform 475"/>
              <p:cNvSpPr>
                <a:spLocks/>
              </p:cNvSpPr>
              <p:nvPr/>
            </p:nvSpPr>
            <p:spPr bwMode="auto">
              <a:xfrm>
                <a:off x="4202" y="230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  <a:gd name="T10" fmla="*/ 0 w 3"/>
                  <a:gd name="T11" fmla="*/ 1 h 2"/>
                  <a:gd name="T12" fmla="*/ 0 w 3"/>
                  <a:gd name="T13" fmla="*/ 1 h 2"/>
                  <a:gd name="T14" fmla="*/ 1 w 3"/>
                  <a:gd name="T15" fmla="*/ 2 h 2"/>
                  <a:gd name="T16" fmla="*/ 1 w 3"/>
                  <a:gd name="T17" fmla="*/ 2 h 2"/>
                  <a:gd name="T18" fmla="*/ 1 w 3"/>
                  <a:gd name="T19" fmla="*/ 2 h 2"/>
                  <a:gd name="T20" fmla="*/ 1 w 3"/>
                  <a:gd name="T21" fmla="*/ 2 h 2"/>
                  <a:gd name="T22" fmla="*/ 1 w 3"/>
                  <a:gd name="T23" fmla="*/ 2 h 2"/>
                  <a:gd name="T24" fmla="*/ 1 w 3"/>
                  <a:gd name="T25" fmla="*/ 2 h 2"/>
                  <a:gd name="T26" fmla="*/ 1 w 3"/>
                  <a:gd name="T27" fmla="*/ 2 h 2"/>
                  <a:gd name="T28" fmla="*/ 1 w 3"/>
                  <a:gd name="T29" fmla="*/ 2 h 2"/>
                  <a:gd name="T30" fmla="*/ 2 w 3"/>
                  <a:gd name="T31" fmla="*/ 2 h 2"/>
                  <a:gd name="T32" fmla="*/ 2 w 3"/>
                  <a:gd name="T33" fmla="*/ 2 h 2"/>
                  <a:gd name="T34" fmla="*/ 2 w 3"/>
                  <a:gd name="T35" fmla="*/ 2 h 2"/>
                  <a:gd name="T36" fmla="*/ 2 w 3"/>
                  <a:gd name="T37" fmla="*/ 2 h 2"/>
                  <a:gd name="T38" fmla="*/ 2 w 3"/>
                  <a:gd name="T39" fmla="*/ 2 h 2"/>
                  <a:gd name="T40" fmla="*/ 3 w 3"/>
                  <a:gd name="T41" fmla="*/ 2 h 2"/>
                  <a:gd name="T42" fmla="*/ 3 w 3"/>
                  <a:gd name="T43" fmla="*/ 2 h 2"/>
                  <a:gd name="T44" fmla="*/ 3 w 3"/>
                  <a:gd name="T45" fmla="*/ 2 h 2"/>
                  <a:gd name="T46" fmla="*/ 3 w 3"/>
                  <a:gd name="T47" fmla="*/ 2 h 2"/>
                  <a:gd name="T48" fmla="*/ 3 w 3"/>
                  <a:gd name="T49" fmla="*/ 2 h 2"/>
                  <a:gd name="T50" fmla="*/ 3 w 3"/>
                  <a:gd name="T51" fmla="*/ 1 h 2"/>
                  <a:gd name="T52" fmla="*/ 3 w 3"/>
                  <a:gd name="T53" fmla="*/ 1 h 2"/>
                  <a:gd name="T54" fmla="*/ 3 w 3"/>
                  <a:gd name="T55" fmla="*/ 1 h 2"/>
                  <a:gd name="T56" fmla="*/ 2 w 3"/>
                  <a:gd name="T57" fmla="*/ 1 h 2"/>
                  <a:gd name="T58" fmla="*/ 2 w 3"/>
                  <a:gd name="T59" fmla="*/ 1 h 2"/>
                  <a:gd name="T60" fmla="*/ 2 w 3"/>
                  <a:gd name="T61" fmla="*/ 0 h 2"/>
                  <a:gd name="T62" fmla="*/ 2 w 3"/>
                  <a:gd name="T63" fmla="*/ 0 h 2"/>
                  <a:gd name="T64" fmla="*/ 1 w 3"/>
                  <a:gd name="T65" fmla="*/ 0 h 2"/>
                  <a:gd name="T66" fmla="*/ 1 w 3"/>
                  <a:gd name="T67" fmla="*/ 0 h 2"/>
                  <a:gd name="T68" fmla="*/ 1 w 3"/>
                  <a:gd name="T69" fmla="*/ 0 h 2"/>
                  <a:gd name="T70" fmla="*/ 1 w 3"/>
                  <a:gd name="T71" fmla="*/ 0 h 2"/>
                  <a:gd name="T72" fmla="*/ 0 w 3"/>
                  <a:gd name="T7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1" name="Freeform 476"/>
              <p:cNvSpPr>
                <a:spLocks/>
              </p:cNvSpPr>
              <p:nvPr/>
            </p:nvSpPr>
            <p:spPr bwMode="auto">
              <a:xfrm>
                <a:off x="4192" y="231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2" name="Freeform 477"/>
              <p:cNvSpPr>
                <a:spLocks/>
              </p:cNvSpPr>
              <p:nvPr/>
            </p:nvSpPr>
            <p:spPr bwMode="auto">
              <a:xfrm>
                <a:off x="4202" y="232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3" name="Freeform 478"/>
              <p:cNvSpPr>
                <a:spLocks/>
              </p:cNvSpPr>
              <p:nvPr/>
            </p:nvSpPr>
            <p:spPr bwMode="auto">
              <a:xfrm>
                <a:off x="4204" y="232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  <a:gd name="T7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4" name="Freeform 479"/>
              <p:cNvSpPr>
                <a:spLocks/>
              </p:cNvSpPr>
              <p:nvPr/>
            </p:nvSpPr>
            <p:spPr bwMode="auto">
              <a:xfrm>
                <a:off x="4204" y="2320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5" name="Freeform 480"/>
              <p:cNvSpPr>
                <a:spLocks/>
              </p:cNvSpPr>
              <p:nvPr/>
            </p:nvSpPr>
            <p:spPr bwMode="auto">
              <a:xfrm>
                <a:off x="4206" y="2320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6" name="Freeform 481"/>
              <p:cNvSpPr>
                <a:spLocks/>
              </p:cNvSpPr>
              <p:nvPr/>
            </p:nvSpPr>
            <p:spPr bwMode="auto">
              <a:xfrm>
                <a:off x="4204" y="232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7" name="Freeform 482"/>
              <p:cNvSpPr>
                <a:spLocks/>
              </p:cNvSpPr>
              <p:nvPr/>
            </p:nvSpPr>
            <p:spPr bwMode="auto">
              <a:xfrm>
                <a:off x="4204" y="232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  <a:gd name="T10" fmla="*/ 1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8" name="Freeform 483"/>
              <p:cNvSpPr>
                <a:spLocks/>
              </p:cNvSpPr>
              <p:nvPr/>
            </p:nvSpPr>
            <p:spPr bwMode="auto">
              <a:xfrm>
                <a:off x="4211" y="2325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0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9" name="Freeform 484"/>
              <p:cNvSpPr>
                <a:spLocks/>
              </p:cNvSpPr>
              <p:nvPr/>
            </p:nvSpPr>
            <p:spPr bwMode="auto">
              <a:xfrm>
                <a:off x="4206" y="2325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1 w 2"/>
                  <a:gd name="T7" fmla="*/ 1 h 2"/>
                  <a:gd name="T8" fmla="*/ 0 w 2"/>
                  <a:gd name="T9" fmla="*/ 1 h 2"/>
                  <a:gd name="T10" fmla="*/ 0 w 2"/>
                  <a:gd name="T11" fmla="*/ 1 h 2"/>
                  <a:gd name="T12" fmla="*/ 0 w 2"/>
                  <a:gd name="T13" fmla="*/ 1 h 2"/>
                  <a:gd name="T14" fmla="*/ 0 w 2"/>
                  <a:gd name="T15" fmla="*/ 2 h 2"/>
                  <a:gd name="T16" fmla="*/ 1 w 2"/>
                  <a:gd name="T17" fmla="*/ 2 h 2"/>
                  <a:gd name="T18" fmla="*/ 1 w 2"/>
                  <a:gd name="T19" fmla="*/ 2 h 2"/>
                  <a:gd name="T20" fmla="*/ 1 w 2"/>
                  <a:gd name="T21" fmla="*/ 2 h 2"/>
                  <a:gd name="T22" fmla="*/ 2 w 2"/>
                  <a:gd name="T23" fmla="*/ 2 h 2"/>
                  <a:gd name="T24" fmla="*/ 2 w 2"/>
                  <a:gd name="T25" fmla="*/ 1 h 2"/>
                  <a:gd name="T26" fmla="*/ 2 w 2"/>
                  <a:gd name="T27" fmla="*/ 1 h 2"/>
                  <a:gd name="T28" fmla="*/ 2 w 2"/>
                  <a:gd name="T29" fmla="*/ 1 h 2"/>
                  <a:gd name="T30" fmla="*/ 2 w 2"/>
                  <a:gd name="T31" fmla="*/ 1 h 2"/>
                  <a:gd name="T32" fmla="*/ 2 w 2"/>
                  <a:gd name="T33" fmla="*/ 1 h 2"/>
                  <a:gd name="T34" fmla="*/ 2 w 2"/>
                  <a:gd name="T3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0" name="Freeform 485"/>
              <p:cNvSpPr>
                <a:spLocks/>
              </p:cNvSpPr>
              <p:nvPr/>
            </p:nvSpPr>
            <p:spPr bwMode="auto">
              <a:xfrm>
                <a:off x="4204" y="234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1" name="Oval 486"/>
              <p:cNvSpPr>
                <a:spLocks noChangeArrowheads="1"/>
              </p:cNvSpPr>
              <p:nvPr/>
            </p:nvSpPr>
            <p:spPr bwMode="auto">
              <a:xfrm>
                <a:off x="4206" y="2342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2" name="Freeform 487"/>
              <p:cNvSpPr>
                <a:spLocks/>
              </p:cNvSpPr>
              <p:nvPr/>
            </p:nvSpPr>
            <p:spPr bwMode="auto">
              <a:xfrm>
                <a:off x="4206" y="2342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0 h 1"/>
                  <a:gd name="T16" fmla="*/ 1 w 1"/>
                  <a:gd name="T17" fmla="*/ 0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3" name="Freeform 488"/>
              <p:cNvSpPr>
                <a:spLocks/>
              </p:cNvSpPr>
              <p:nvPr/>
            </p:nvSpPr>
            <p:spPr bwMode="auto">
              <a:xfrm>
                <a:off x="4216" y="2344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4" name="Freeform 489"/>
              <p:cNvSpPr>
                <a:spLocks/>
              </p:cNvSpPr>
              <p:nvPr/>
            </p:nvSpPr>
            <p:spPr bwMode="auto">
              <a:xfrm>
                <a:off x="4221" y="235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5" name="Freeform 490"/>
              <p:cNvSpPr>
                <a:spLocks/>
              </p:cNvSpPr>
              <p:nvPr/>
            </p:nvSpPr>
            <p:spPr bwMode="auto">
              <a:xfrm>
                <a:off x="4226" y="234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6" name="Freeform 491"/>
              <p:cNvSpPr>
                <a:spLocks/>
              </p:cNvSpPr>
              <p:nvPr/>
            </p:nvSpPr>
            <p:spPr bwMode="auto">
              <a:xfrm>
                <a:off x="4226" y="23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7" name="Freeform 492"/>
              <p:cNvSpPr>
                <a:spLocks/>
              </p:cNvSpPr>
              <p:nvPr/>
            </p:nvSpPr>
            <p:spPr bwMode="auto">
              <a:xfrm>
                <a:off x="4075" y="2311"/>
                <a:ext cx="194" cy="250"/>
              </a:xfrm>
              <a:custGeom>
                <a:avLst/>
                <a:gdLst>
                  <a:gd name="T0" fmla="*/ 4 w 81"/>
                  <a:gd name="T1" fmla="*/ 10 h 104"/>
                  <a:gd name="T2" fmla="*/ 1 w 81"/>
                  <a:gd name="T3" fmla="*/ 11 h 104"/>
                  <a:gd name="T4" fmla="*/ 2 w 81"/>
                  <a:gd name="T5" fmla="*/ 14 h 104"/>
                  <a:gd name="T6" fmla="*/ 3 w 81"/>
                  <a:gd name="T7" fmla="*/ 18 h 104"/>
                  <a:gd name="T8" fmla="*/ 6 w 81"/>
                  <a:gd name="T9" fmla="*/ 21 h 104"/>
                  <a:gd name="T10" fmla="*/ 7 w 81"/>
                  <a:gd name="T11" fmla="*/ 21 h 104"/>
                  <a:gd name="T12" fmla="*/ 11 w 81"/>
                  <a:gd name="T13" fmla="*/ 17 h 104"/>
                  <a:gd name="T14" fmla="*/ 12 w 81"/>
                  <a:gd name="T15" fmla="*/ 18 h 104"/>
                  <a:gd name="T16" fmla="*/ 17 w 81"/>
                  <a:gd name="T17" fmla="*/ 19 h 104"/>
                  <a:gd name="T18" fmla="*/ 21 w 81"/>
                  <a:gd name="T19" fmla="*/ 21 h 104"/>
                  <a:gd name="T20" fmla="*/ 24 w 81"/>
                  <a:gd name="T21" fmla="*/ 26 h 104"/>
                  <a:gd name="T22" fmla="*/ 28 w 81"/>
                  <a:gd name="T23" fmla="*/ 31 h 104"/>
                  <a:gd name="T24" fmla="*/ 27 w 81"/>
                  <a:gd name="T25" fmla="*/ 39 h 104"/>
                  <a:gd name="T26" fmla="*/ 33 w 81"/>
                  <a:gd name="T27" fmla="*/ 47 h 104"/>
                  <a:gd name="T28" fmla="*/ 32 w 81"/>
                  <a:gd name="T29" fmla="*/ 44 h 104"/>
                  <a:gd name="T30" fmla="*/ 39 w 81"/>
                  <a:gd name="T31" fmla="*/ 52 h 104"/>
                  <a:gd name="T32" fmla="*/ 47 w 81"/>
                  <a:gd name="T33" fmla="*/ 56 h 104"/>
                  <a:gd name="T34" fmla="*/ 52 w 81"/>
                  <a:gd name="T35" fmla="*/ 59 h 104"/>
                  <a:gd name="T36" fmla="*/ 55 w 81"/>
                  <a:gd name="T37" fmla="*/ 62 h 104"/>
                  <a:gd name="T38" fmla="*/ 55 w 81"/>
                  <a:gd name="T39" fmla="*/ 70 h 104"/>
                  <a:gd name="T40" fmla="*/ 60 w 81"/>
                  <a:gd name="T41" fmla="*/ 81 h 104"/>
                  <a:gd name="T42" fmla="*/ 58 w 81"/>
                  <a:gd name="T43" fmla="*/ 94 h 104"/>
                  <a:gd name="T44" fmla="*/ 58 w 81"/>
                  <a:gd name="T45" fmla="*/ 100 h 104"/>
                  <a:gd name="T46" fmla="*/ 60 w 81"/>
                  <a:gd name="T47" fmla="*/ 103 h 104"/>
                  <a:gd name="T48" fmla="*/ 62 w 81"/>
                  <a:gd name="T49" fmla="*/ 99 h 104"/>
                  <a:gd name="T50" fmla="*/ 63 w 81"/>
                  <a:gd name="T51" fmla="*/ 94 h 104"/>
                  <a:gd name="T52" fmla="*/ 66 w 81"/>
                  <a:gd name="T53" fmla="*/ 90 h 104"/>
                  <a:gd name="T54" fmla="*/ 71 w 81"/>
                  <a:gd name="T55" fmla="*/ 85 h 104"/>
                  <a:gd name="T56" fmla="*/ 73 w 81"/>
                  <a:gd name="T57" fmla="*/ 81 h 104"/>
                  <a:gd name="T58" fmla="*/ 79 w 81"/>
                  <a:gd name="T59" fmla="*/ 73 h 104"/>
                  <a:gd name="T60" fmla="*/ 76 w 81"/>
                  <a:gd name="T61" fmla="*/ 66 h 104"/>
                  <a:gd name="T62" fmla="*/ 71 w 81"/>
                  <a:gd name="T63" fmla="*/ 64 h 104"/>
                  <a:gd name="T64" fmla="*/ 65 w 81"/>
                  <a:gd name="T65" fmla="*/ 58 h 104"/>
                  <a:gd name="T66" fmla="*/ 58 w 81"/>
                  <a:gd name="T67" fmla="*/ 57 h 104"/>
                  <a:gd name="T68" fmla="*/ 52 w 81"/>
                  <a:gd name="T69" fmla="*/ 57 h 104"/>
                  <a:gd name="T70" fmla="*/ 48 w 81"/>
                  <a:gd name="T71" fmla="*/ 51 h 104"/>
                  <a:gd name="T72" fmla="*/ 43 w 81"/>
                  <a:gd name="T73" fmla="*/ 48 h 104"/>
                  <a:gd name="T74" fmla="*/ 48 w 81"/>
                  <a:gd name="T75" fmla="*/ 45 h 104"/>
                  <a:gd name="T76" fmla="*/ 53 w 81"/>
                  <a:gd name="T77" fmla="*/ 46 h 104"/>
                  <a:gd name="T78" fmla="*/ 56 w 81"/>
                  <a:gd name="T79" fmla="*/ 38 h 104"/>
                  <a:gd name="T80" fmla="*/ 60 w 81"/>
                  <a:gd name="T81" fmla="*/ 36 h 104"/>
                  <a:gd name="T82" fmla="*/ 62 w 81"/>
                  <a:gd name="T83" fmla="*/ 34 h 104"/>
                  <a:gd name="T84" fmla="*/ 63 w 81"/>
                  <a:gd name="T85" fmla="*/ 30 h 104"/>
                  <a:gd name="T86" fmla="*/ 66 w 81"/>
                  <a:gd name="T87" fmla="*/ 29 h 104"/>
                  <a:gd name="T88" fmla="*/ 66 w 81"/>
                  <a:gd name="T89" fmla="*/ 25 h 104"/>
                  <a:gd name="T90" fmla="*/ 65 w 81"/>
                  <a:gd name="T91" fmla="*/ 21 h 104"/>
                  <a:gd name="T92" fmla="*/ 62 w 81"/>
                  <a:gd name="T93" fmla="*/ 20 h 104"/>
                  <a:gd name="T94" fmla="*/ 58 w 81"/>
                  <a:gd name="T95" fmla="*/ 15 h 104"/>
                  <a:gd name="T96" fmla="*/ 56 w 81"/>
                  <a:gd name="T97" fmla="*/ 22 h 104"/>
                  <a:gd name="T98" fmla="*/ 52 w 81"/>
                  <a:gd name="T99" fmla="*/ 26 h 104"/>
                  <a:gd name="T100" fmla="*/ 45 w 81"/>
                  <a:gd name="T101" fmla="*/ 19 h 104"/>
                  <a:gd name="T102" fmla="*/ 48 w 81"/>
                  <a:gd name="T103" fmla="*/ 13 h 104"/>
                  <a:gd name="T104" fmla="*/ 51 w 81"/>
                  <a:gd name="T105" fmla="*/ 9 h 104"/>
                  <a:gd name="T106" fmla="*/ 53 w 81"/>
                  <a:gd name="T107" fmla="*/ 5 h 104"/>
                  <a:gd name="T108" fmla="*/ 49 w 81"/>
                  <a:gd name="T109" fmla="*/ 7 h 104"/>
                  <a:gd name="T110" fmla="*/ 46 w 81"/>
                  <a:gd name="T111" fmla="*/ 3 h 104"/>
                  <a:gd name="T112" fmla="*/ 44 w 81"/>
                  <a:gd name="T113" fmla="*/ 4 h 104"/>
                  <a:gd name="T114" fmla="*/ 44 w 81"/>
                  <a:gd name="T115" fmla="*/ 8 h 104"/>
                  <a:gd name="T116" fmla="*/ 37 w 81"/>
                  <a:gd name="T117" fmla="*/ 7 h 104"/>
                  <a:gd name="T118" fmla="*/ 30 w 81"/>
                  <a:gd name="T119" fmla="*/ 5 h 104"/>
                  <a:gd name="T120" fmla="*/ 23 w 81"/>
                  <a:gd name="T121" fmla="*/ 4 h 104"/>
                  <a:gd name="T122" fmla="*/ 21 w 81"/>
                  <a:gd name="T123" fmla="*/ 4 h 104"/>
                  <a:gd name="T124" fmla="*/ 9 w 81"/>
                  <a:gd name="T125" fmla="*/ 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" h="104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3" y="10"/>
                    </a:cubicBezTo>
                    <a:cubicBezTo>
                      <a:pt x="3" y="10"/>
                      <a:pt x="4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1" y="9"/>
                    </a:cubicBezTo>
                    <a:cubicBezTo>
                      <a:pt x="1" y="10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5"/>
                      <a:pt x="1" y="15"/>
                    </a:cubicBezTo>
                    <a:cubicBezTo>
                      <a:pt x="1" y="15"/>
                      <a:pt x="2" y="15"/>
                      <a:pt x="1" y="15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3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5" y="20"/>
                      <a:pt x="5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7" y="19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8"/>
                      <a:pt x="9" y="19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9" y="18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1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9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19"/>
                      <a:pt x="19" y="19"/>
                    </a:cubicBezTo>
                    <a:cubicBezTo>
                      <a:pt x="19" y="20"/>
                      <a:pt x="19" y="19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3"/>
                      <a:pt x="22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7"/>
                      <a:pt x="24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24" y="27"/>
                      <a:pt x="24" y="27"/>
                    </a:cubicBezTo>
                    <a:cubicBezTo>
                      <a:pt x="24" y="27"/>
                      <a:pt x="24" y="27"/>
                      <a:pt x="25" y="2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8"/>
                      <a:pt x="26" y="29"/>
                    </a:cubicBezTo>
                    <a:cubicBezTo>
                      <a:pt x="26" y="29"/>
                      <a:pt x="26" y="28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6" y="30"/>
                      <a:pt x="26" y="30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7" y="32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7" y="35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9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0" y="42"/>
                      <a:pt x="29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3"/>
                      <a:pt x="31" y="43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3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1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6"/>
                      <a:pt x="32" y="46"/>
                    </a:cubicBezTo>
                    <a:cubicBezTo>
                      <a:pt x="32" y="46"/>
                      <a:pt x="32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7"/>
                      <a:pt x="33" y="47"/>
                    </a:cubicBezTo>
                    <a:cubicBezTo>
                      <a:pt x="33" y="47"/>
                      <a:pt x="33" y="46"/>
                      <a:pt x="33" y="46"/>
                    </a:cubicBezTo>
                    <a:cubicBezTo>
                      <a:pt x="33" y="46"/>
                      <a:pt x="32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9"/>
                      <a:pt x="34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4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5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49"/>
                      <a:pt x="35" y="49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4" y="48"/>
                      <a:pt x="34" y="47"/>
                      <a:pt x="34" y="47"/>
                    </a:cubicBezTo>
                    <a:cubicBezTo>
                      <a:pt x="34" y="47"/>
                      <a:pt x="34" y="48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5"/>
                      <a:pt x="33" y="45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3" y="44"/>
                      <a:pt x="32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5" y="46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5" y="47"/>
                      <a:pt x="35" y="47"/>
                      <a:pt x="35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7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6" y="48"/>
                      <a:pt x="37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38" y="52"/>
                      <a:pt x="38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52"/>
                      <a:pt x="39" y="52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0" y="53"/>
                      <a:pt x="39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3" y="54"/>
                      <a:pt x="43" y="55"/>
                      <a:pt x="43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4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5" y="55"/>
                      <a:pt x="45" y="54"/>
                      <a:pt x="45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7" y="55"/>
                    </a:cubicBezTo>
                    <a:cubicBezTo>
                      <a:pt x="47" y="56"/>
                      <a:pt x="47" y="55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8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50" y="57"/>
                      <a:pt x="50" y="56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6"/>
                      <a:pt x="50" y="57"/>
                    </a:cubicBezTo>
                    <a:cubicBezTo>
                      <a:pt x="50" y="57"/>
                      <a:pt x="50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1" y="57"/>
                      <a:pt x="51" y="57"/>
                      <a:pt x="51" y="57"/>
                    </a:cubicBezTo>
                    <a:cubicBezTo>
                      <a:pt x="51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8"/>
                      <a:pt x="50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0" y="58"/>
                      <a:pt x="50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1" y="58"/>
                      <a:pt x="51" y="59"/>
                      <a:pt x="51" y="59"/>
                    </a:cubicBezTo>
                    <a:cubicBezTo>
                      <a:pt x="51" y="59"/>
                      <a:pt x="51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3" y="60"/>
                      <a:pt x="53" y="60"/>
                    </a:cubicBezTo>
                    <a:cubicBezTo>
                      <a:pt x="53" y="60"/>
                      <a:pt x="54" y="60"/>
                      <a:pt x="54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0"/>
                      <a:pt x="55" y="60"/>
                      <a:pt x="55" y="60"/>
                    </a:cubicBezTo>
                    <a:cubicBezTo>
                      <a:pt x="55" y="61"/>
                      <a:pt x="56" y="61"/>
                      <a:pt x="56" y="61"/>
                    </a:cubicBezTo>
                    <a:cubicBezTo>
                      <a:pt x="56" y="61"/>
                      <a:pt x="56" y="61"/>
                      <a:pt x="55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1"/>
                      <a:pt x="55" y="61"/>
                      <a:pt x="55" y="61"/>
                    </a:cubicBezTo>
                    <a:cubicBezTo>
                      <a:pt x="55" y="61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4" y="64"/>
                      <a:pt x="53" y="64"/>
                      <a:pt x="53" y="64"/>
                    </a:cubicBezTo>
                    <a:cubicBezTo>
                      <a:pt x="54" y="65"/>
                      <a:pt x="54" y="64"/>
                      <a:pt x="54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4" y="66"/>
                    </a:cubicBezTo>
                    <a:cubicBezTo>
                      <a:pt x="54" y="66"/>
                      <a:pt x="54" y="66"/>
                      <a:pt x="53" y="66"/>
                    </a:cubicBezTo>
                    <a:cubicBezTo>
                      <a:pt x="53" y="67"/>
                      <a:pt x="53" y="66"/>
                      <a:pt x="53" y="67"/>
                    </a:cubicBezTo>
                    <a:cubicBezTo>
                      <a:pt x="53" y="67"/>
                      <a:pt x="53" y="66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3" y="68"/>
                      <a:pt x="53" y="67"/>
                      <a:pt x="53" y="67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3" y="68"/>
                      <a:pt x="53" y="68"/>
                      <a:pt x="53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54" y="68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1"/>
                      <a:pt x="55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72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56" y="73"/>
                      <a:pt x="56" y="74"/>
                      <a:pt x="56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4"/>
                      <a:pt x="58" y="74"/>
                      <a:pt x="58" y="75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58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5"/>
                      <a:pt x="59" y="75"/>
                      <a:pt x="59" y="75"/>
                    </a:cubicBezTo>
                    <a:cubicBezTo>
                      <a:pt x="59" y="76"/>
                      <a:pt x="59" y="76"/>
                      <a:pt x="60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6"/>
                      <a:pt x="60" y="76"/>
                      <a:pt x="60" y="76"/>
                    </a:cubicBezTo>
                    <a:cubicBezTo>
                      <a:pt x="60" y="76"/>
                      <a:pt x="60" y="76"/>
                      <a:pt x="60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0" y="78"/>
                      <a:pt x="60" y="78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8"/>
                      <a:pt x="60" y="79"/>
                      <a:pt x="60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60" y="80"/>
                      <a:pt x="60" y="81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1"/>
                      <a:pt x="60" y="81"/>
                      <a:pt x="60" y="81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2"/>
                      <a:pt x="59" y="83"/>
                      <a:pt x="59" y="83"/>
                    </a:cubicBezTo>
                    <a:cubicBezTo>
                      <a:pt x="59" y="83"/>
                      <a:pt x="60" y="82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59" y="83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4"/>
                    </a:cubicBezTo>
                    <a:cubicBezTo>
                      <a:pt x="59" y="84"/>
                      <a:pt x="59" y="84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9" y="85"/>
                      <a:pt x="59" y="86"/>
                      <a:pt x="59" y="86"/>
                    </a:cubicBezTo>
                    <a:cubicBezTo>
                      <a:pt x="59" y="86"/>
                      <a:pt x="59" y="86"/>
                      <a:pt x="59" y="86"/>
                    </a:cubicBezTo>
                    <a:cubicBezTo>
                      <a:pt x="59" y="86"/>
                      <a:pt x="59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7"/>
                      <a:pt x="59" y="87"/>
                      <a:pt x="58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8"/>
                      <a:pt x="58" y="88"/>
                      <a:pt x="58" y="88"/>
                    </a:cubicBezTo>
                    <a:cubicBezTo>
                      <a:pt x="58" y="88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8" y="89"/>
                      <a:pt x="58" y="89"/>
                      <a:pt x="58" y="90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91"/>
                      <a:pt x="58" y="91"/>
                      <a:pt x="58" y="91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9" y="93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4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8" y="95"/>
                      <a:pt x="59" y="95"/>
                      <a:pt x="59" y="95"/>
                    </a:cubicBezTo>
                    <a:cubicBezTo>
                      <a:pt x="59" y="95"/>
                      <a:pt x="58" y="95"/>
                      <a:pt x="58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8" y="96"/>
                      <a:pt x="58" y="97"/>
                      <a:pt x="58" y="96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6"/>
                      <a:pt x="57" y="96"/>
                      <a:pt x="57" y="96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6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7" y="97"/>
                      <a:pt x="57" y="97"/>
                    </a:cubicBezTo>
                    <a:cubicBezTo>
                      <a:pt x="57" y="97"/>
                      <a:pt x="57" y="97"/>
                      <a:pt x="57" y="97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8"/>
                      <a:pt x="57" y="98"/>
                      <a:pt x="57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58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58" y="100"/>
                      <a:pt x="57" y="100"/>
                      <a:pt x="57" y="100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0"/>
                      <a:pt x="58" y="100"/>
                      <a:pt x="58" y="100"/>
                    </a:cubicBezTo>
                    <a:cubicBezTo>
                      <a:pt x="58" y="100"/>
                      <a:pt x="58" y="100"/>
                      <a:pt x="58" y="100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1"/>
                    </a:cubicBezTo>
                    <a:cubicBezTo>
                      <a:pt x="58" y="101"/>
                      <a:pt x="58" y="101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8" y="102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2"/>
                      <a:pt x="58" y="102"/>
                    </a:cubicBezTo>
                    <a:cubicBezTo>
                      <a:pt x="59" y="102"/>
                      <a:pt x="58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8" y="103"/>
                    </a:cubicBezTo>
                    <a:cubicBezTo>
                      <a:pt x="58" y="103"/>
                      <a:pt x="58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59" y="103"/>
                      <a:pt x="60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4"/>
                      <a:pt x="60" y="104"/>
                    </a:cubicBezTo>
                    <a:cubicBezTo>
                      <a:pt x="60" y="104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1"/>
                      <a:pt x="61" y="101"/>
                    </a:cubicBezTo>
                    <a:cubicBezTo>
                      <a:pt x="61" y="101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1" y="100"/>
                    </a:cubicBezTo>
                    <a:cubicBezTo>
                      <a:pt x="61" y="100"/>
                      <a:pt x="61" y="100"/>
                      <a:pt x="62" y="100"/>
                    </a:cubicBezTo>
                    <a:cubicBezTo>
                      <a:pt x="62" y="100"/>
                      <a:pt x="62" y="99"/>
                      <a:pt x="62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2" y="99"/>
                      <a:pt x="62" y="99"/>
                      <a:pt x="62" y="99"/>
                    </a:cubicBezTo>
                    <a:cubicBezTo>
                      <a:pt x="62" y="99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2" y="98"/>
                      <a:pt x="62" y="98"/>
                      <a:pt x="62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8"/>
                      <a:pt x="63" y="98"/>
                      <a:pt x="63" y="98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3" y="97"/>
                    </a:cubicBezTo>
                    <a:cubicBezTo>
                      <a:pt x="63" y="97"/>
                      <a:pt x="63" y="97"/>
                      <a:pt x="62" y="97"/>
                    </a:cubicBezTo>
                    <a:cubicBezTo>
                      <a:pt x="62" y="97"/>
                      <a:pt x="63" y="97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7"/>
                      <a:pt x="62" y="97"/>
                    </a:cubicBezTo>
                    <a:cubicBezTo>
                      <a:pt x="62" y="97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6"/>
                      <a:pt x="62" y="96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63" y="94"/>
                      <a:pt x="63" y="94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3" y="93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3" y="92"/>
                      <a:pt x="63" y="92"/>
                      <a:pt x="63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4" y="92"/>
                      <a:pt x="64" y="92"/>
                    </a:cubicBezTo>
                    <a:cubicBezTo>
                      <a:pt x="64" y="92"/>
                      <a:pt x="65" y="92"/>
                      <a:pt x="65" y="92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2"/>
                      <a:pt x="65" y="92"/>
                      <a:pt x="65" y="92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65" y="91"/>
                      <a:pt x="65" y="91"/>
                    </a:cubicBezTo>
                    <a:cubicBezTo>
                      <a:pt x="65" y="91"/>
                      <a:pt x="65" y="91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5" y="90"/>
                      <a:pt x="65" y="90"/>
                    </a:cubicBezTo>
                    <a:cubicBezTo>
                      <a:pt x="65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66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7" y="90"/>
                      <a:pt x="67" y="90"/>
                    </a:cubicBezTo>
                    <a:cubicBezTo>
                      <a:pt x="67" y="90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8" y="88"/>
                      <a:pt x="68" y="88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7" y="87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7"/>
                      <a:pt x="67" y="86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7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9" y="87"/>
                      <a:pt x="70" y="87"/>
                      <a:pt x="70" y="87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0" y="87"/>
                      <a:pt x="70" y="87"/>
                      <a:pt x="70" y="87"/>
                    </a:cubicBezTo>
                    <a:cubicBezTo>
                      <a:pt x="70" y="87"/>
                      <a:pt x="70" y="87"/>
                      <a:pt x="70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71" y="86"/>
                      <a:pt x="71" y="86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4"/>
                      <a:pt x="71" y="84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71" y="84"/>
                      <a:pt x="71" y="84"/>
                      <a:pt x="71" y="84"/>
                    </a:cubicBezTo>
                    <a:cubicBezTo>
                      <a:pt x="71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1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71" y="85"/>
                      <a:pt x="72" y="85"/>
                      <a:pt x="72" y="85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4"/>
                      <a:pt x="72" y="84"/>
                    </a:cubicBezTo>
                    <a:cubicBezTo>
                      <a:pt x="72" y="84"/>
                      <a:pt x="72" y="83"/>
                      <a:pt x="72" y="83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1"/>
                      <a:pt x="73" y="81"/>
                      <a:pt x="73" y="81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4" y="80"/>
                      <a:pt x="74" y="79"/>
                      <a:pt x="74" y="79"/>
                    </a:cubicBezTo>
                    <a:cubicBezTo>
                      <a:pt x="74" y="79"/>
                      <a:pt x="74" y="79"/>
                      <a:pt x="74" y="79"/>
                    </a:cubicBezTo>
                    <a:cubicBezTo>
                      <a:pt x="74" y="79"/>
                      <a:pt x="74" y="79"/>
                      <a:pt x="74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79"/>
                      <a:pt x="77" y="79"/>
                      <a:pt x="77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8" y="78"/>
                      <a:pt x="78" y="78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7"/>
                      <a:pt x="78" y="77"/>
                      <a:pt x="78" y="77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4"/>
                      <a:pt x="79" y="74"/>
                      <a:pt x="79" y="74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2"/>
                      <a:pt x="79" y="7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79" y="72"/>
                      <a:pt x="80" y="72"/>
                      <a:pt x="80" y="72"/>
                    </a:cubicBezTo>
                    <a:cubicBezTo>
                      <a:pt x="80" y="72"/>
                      <a:pt x="80" y="72"/>
                      <a:pt x="80" y="72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0" y="71"/>
                      <a:pt x="80" y="71"/>
                      <a:pt x="80" y="71"/>
                    </a:cubicBezTo>
                    <a:cubicBezTo>
                      <a:pt x="81" y="71"/>
                      <a:pt x="81" y="70"/>
                      <a:pt x="81" y="70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70"/>
                      <a:pt x="81" y="70"/>
                      <a:pt x="81" y="70"/>
                    </a:cubicBezTo>
                    <a:cubicBezTo>
                      <a:pt x="81" y="69"/>
                      <a:pt x="81" y="70"/>
                      <a:pt x="81" y="69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81" y="69"/>
                      <a:pt x="81" y="69"/>
                      <a:pt x="81" y="69"/>
                    </a:cubicBezTo>
                    <a:cubicBezTo>
                      <a:pt x="81" y="69"/>
                      <a:pt x="81" y="69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6"/>
                      <a:pt x="78" y="66"/>
                      <a:pt x="78" y="66"/>
                    </a:cubicBezTo>
                    <a:cubicBezTo>
                      <a:pt x="78" y="66"/>
                      <a:pt x="78" y="66"/>
                      <a:pt x="78" y="66"/>
                    </a:cubicBezTo>
                    <a:cubicBezTo>
                      <a:pt x="78" y="66"/>
                      <a:pt x="78" y="66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6" y="66"/>
                      <a:pt x="76" y="66"/>
                    </a:cubicBezTo>
                    <a:cubicBezTo>
                      <a:pt x="76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6"/>
                    </a:cubicBezTo>
                    <a:cubicBezTo>
                      <a:pt x="75" y="66"/>
                      <a:pt x="75" y="66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75" y="65"/>
                      <a:pt x="75" y="65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4" y="65"/>
                      <a:pt x="74" y="64"/>
                      <a:pt x="74" y="65"/>
                    </a:cubicBezTo>
                    <a:cubicBezTo>
                      <a:pt x="74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2" y="65"/>
                      <a:pt x="72" y="65"/>
                    </a:cubicBezTo>
                    <a:cubicBezTo>
                      <a:pt x="73" y="65"/>
                      <a:pt x="72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5"/>
                      <a:pt x="73" y="64"/>
                      <a:pt x="73" y="64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1" y="64"/>
                      <a:pt x="71" y="64"/>
                      <a:pt x="71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1" y="62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1" y="62"/>
                      <a:pt x="71" y="62"/>
                      <a:pt x="71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70" y="61"/>
                      <a:pt x="70" y="61"/>
                      <a:pt x="70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8" y="61"/>
                      <a:pt x="69" y="61"/>
                      <a:pt x="68" y="61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6" y="59"/>
                      <a:pt x="66" y="59"/>
                    </a:cubicBezTo>
                    <a:cubicBezTo>
                      <a:pt x="66" y="59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5" y="57"/>
                      <a:pt x="65" y="57"/>
                      <a:pt x="65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4" y="57"/>
                      <a:pt x="64" y="58"/>
                      <a:pt x="64" y="58"/>
                    </a:cubicBezTo>
                    <a:cubicBezTo>
                      <a:pt x="64" y="58"/>
                      <a:pt x="63" y="58"/>
                      <a:pt x="63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1" y="58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1" y="58"/>
                      <a:pt x="61" y="57"/>
                      <a:pt x="61" y="57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61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0" y="57"/>
                      <a:pt x="59" y="57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6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7"/>
                      <a:pt x="59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58"/>
                      <a:pt x="58" y="58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7" y="57"/>
                      <a:pt x="57" y="58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58"/>
                      <a:pt x="57" y="58"/>
                      <a:pt x="57" y="58"/>
                    </a:cubicBezTo>
                    <a:cubicBezTo>
                      <a:pt x="57" y="58"/>
                      <a:pt x="57" y="58"/>
                      <a:pt x="56" y="58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60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5" y="59"/>
                      <a:pt x="55" y="59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5" y="58"/>
                    </a:cubicBezTo>
                    <a:cubicBezTo>
                      <a:pt x="55" y="58"/>
                      <a:pt x="55" y="58"/>
                      <a:pt x="54" y="58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8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3" y="59"/>
                      <a:pt x="52" y="59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2" y="58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2" y="55"/>
                      <a:pt x="51" y="55"/>
                      <a:pt x="51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51" y="54"/>
                      <a:pt x="51" y="54"/>
                      <a:pt x="50" y="5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5"/>
                      <a:pt x="50" y="55"/>
                      <a:pt x="50" y="55"/>
                    </a:cubicBezTo>
                    <a:cubicBezTo>
                      <a:pt x="50" y="55"/>
                      <a:pt x="50" y="55"/>
                      <a:pt x="49" y="55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4"/>
                      <a:pt x="49" y="54"/>
                      <a:pt x="49" y="5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2"/>
                      <a:pt x="49" y="5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2"/>
                      <a:pt x="49" y="52"/>
                      <a:pt x="50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7" y="52"/>
                      <a:pt x="47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7" y="52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3"/>
                      <a:pt x="46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4" y="53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3" y="52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3" y="51"/>
                      <a:pt x="43" y="51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0"/>
                      <a:pt x="43" y="50"/>
                      <a:pt x="4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9"/>
                      <a:pt x="43" y="49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3" y="47"/>
                      <a:pt x="43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5" y="46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5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5"/>
                      <a:pt x="49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5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47"/>
                      <a:pt x="52" y="47"/>
                      <a:pt x="52" y="47"/>
                    </a:cubicBezTo>
                    <a:cubicBezTo>
                      <a:pt x="52" y="47"/>
                      <a:pt x="53" y="47"/>
                      <a:pt x="53" y="47"/>
                    </a:cubicBezTo>
                    <a:cubicBezTo>
                      <a:pt x="53" y="47"/>
                      <a:pt x="52" y="47"/>
                      <a:pt x="53" y="47"/>
                    </a:cubicBezTo>
                    <a:cubicBezTo>
                      <a:pt x="53" y="48"/>
                      <a:pt x="53" y="47"/>
                      <a:pt x="53" y="4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53" y="48"/>
                      <a:pt x="53" y="49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4" y="48"/>
                    </a:cubicBezTo>
                    <a:cubicBezTo>
                      <a:pt x="54" y="48"/>
                      <a:pt x="54" y="48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6"/>
                      <a:pt x="54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5"/>
                      <a:pt x="53" y="45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3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6" y="42"/>
                      <a:pt x="56" y="42"/>
                      <a:pt x="56" y="42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1"/>
                      <a:pt x="56" y="41"/>
                      <a:pt x="56" y="41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6" y="40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6" y="38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6" y="40"/>
                      <a:pt x="57" y="40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7" y="38"/>
                      <a:pt x="57" y="38"/>
                    </a:cubicBezTo>
                    <a:cubicBezTo>
                      <a:pt x="57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37"/>
                    </a:cubicBezTo>
                    <a:cubicBezTo>
                      <a:pt x="58" y="37"/>
                      <a:pt x="57" y="37"/>
                      <a:pt x="57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8" y="37"/>
                      <a:pt x="57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8" y="37"/>
                      <a:pt x="58" y="37"/>
                      <a:pt x="58" y="37"/>
                    </a:cubicBezTo>
                    <a:cubicBezTo>
                      <a:pt x="59" y="37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36"/>
                      <a:pt x="59" y="36"/>
                      <a:pt x="60" y="36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5"/>
                      <a:pt x="59" y="35"/>
                      <a:pt x="60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60" y="35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1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2" y="33"/>
                      <a:pt x="62" y="33"/>
                    </a:cubicBezTo>
                    <a:cubicBezTo>
                      <a:pt x="62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3" y="33"/>
                      <a:pt x="64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3"/>
                      <a:pt x="63" y="33"/>
                    </a:cubicBezTo>
                    <a:cubicBezTo>
                      <a:pt x="63" y="33"/>
                      <a:pt x="63" y="34"/>
                      <a:pt x="63" y="34"/>
                    </a:cubicBezTo>
                    <a:cubicBezTo>
                      <a:pt x="63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2" y="35"/>
                      <a:pt x="62" y="35"/>
                      <a:pt x="63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5"/>
                      <a:pt x="63" y="34"/>
                      <a:pt x="6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4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5" y="33"/>
                      <a:pt x="65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2"/>
                      <a:pt x="64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63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0"/>
                      <a:pt x="62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3" y="31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30"/>
                      <a:pt x="64" y="30"/>
                      <a:pt x="63" y="30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29"/>
                      <a:pt x="63" y="29"/>
                      <a:pt x="63" y="30"/>
                    </a:cubicBezTo>
                    <a:cubicBezTo>
                      <a:pt x="63" y="30"/>
                      <a:pt x="62" y="30"/>
                      <a:pt x="62" y="30"/>
                    </a:cubicBezTo>
                    <a:cubicBezTo>
                      <a:pt x="62" y="30"/>
                      <a:pt x="63" y="30"/>
                      <a:pt x="62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2"/>
                      <a:pt x="59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1"/>
                    </a:cubicBezTo>
                    <a:cubicBezTo>
                      <a:pt x="60" y="31"/>
                      <a:pt x="60" y="31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1" y="30"/>
                      <a:pt x="61" y="30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9"/>
                      <a:pt x="62" y="29"/>
                      <a:pt x="62" y="29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3" y="28"/>
                      <a:pt x="64" y="29"/>
                      <a:pt x="64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6" y="29"/>
                      <a:pt x="66" y="29"/>
                      <a:pt x="66" y="28"/>
                    </a:cubicBezTo>
                    <a:cubicBezTo>
                      <a:pt x="66" y="28"/>
                      <a:pt x="66" y="28"/>
                      <a:pt x="66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68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8" y="25"/>
                    </a:cubicBezTo>
                    <a:cubicBezTo>
                      <a:pt x="68" y="25"/>
                      <a:pt x="68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7" y="25"/>
                      <a:pt x="66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6" y="24"/>
                      <a:pt x="66" y="24"/>
                    </a:cubicBezTo>
                    <a:cubicBezTo>
                      <a:pt x="66" y="24"/>
                      <a:pt x="67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5" y="23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0"/>
                      <a:pt x="64" y="19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4" y="19"/>
                      <a:pt x="64" y="19"/>
                      <a:pt x="64" y="19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20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0" y="19"/>
                      <a:pt x="60" y="19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1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0" y="19"/>
                      <a:pt x="60" y="19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9" y="17"/>
                      <a:pt x="59" y="17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5" y="15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1"/>
                      <a:pt x="55" y="20"/>
                      <a:pt x="55" y="21"/>
                    </a:cubicBezTo>
                    <a:cubicBezTo>
                      <a:pt x="56" y="21"/>
                      <a:pt x="56" y="20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22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6" y="23"/>
                      <a:pt x="56" y="23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4"/>
                      <a:pt x="54" y="25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54" y="25"/>
                      <a:pt x="54" y="26"/>
                      <a:pt x="54" y="26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4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7"/>
                      <a:pt x="55" y="26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7"/>
                      <a:pt x="54" y="27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2"/>
                      <a:pt x="47" y="22"/>
                      <a:pt x="46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2"/>
                      <a:pt x="46" y="22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7" y="15"/>
                      <a:pt x="46" y="15"/>
                    </a:cubicBezTo>
                    <a:cubicBezTo>
                      <a:pt x="46" y="15"/>
                      <a:pt x="46" y="14"/>
                      <a:pt x="46" y="14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7" y="13"/>
                      <a:pt x="46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9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3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9" y="11"/>
                      <a:pt x="48" y="10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50" y="11"/>
                      <a:pt x="50" y="11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49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1" y="10"/>
                      <a:pt x="50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1" y="8"/>
                      <a:pt x="51" y="8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3" y="9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3" y="7"/>
                      <a:pt x="52" y="7"/>
                      <a:pt x="5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3" y="4"/>
                      <a:pt x="52" y="4"/>
                    </a:cubicBezTo>
                    <a:cubicBezTo>
                      <a:pt x="52" y="4"/>
                      <a:pt x="52" y="5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0" y="4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50" y="4"/>
                      <a:pt x="50" y="4"/>
                      <a:pt x="50" y="5"/>
                    </a:cubicBezTo>
                    <a:cubicBezTo>
                      <a:pt x="50" y="5"/>
                      <a:pt x="50" y="4"/>
                      <a:pt x="50" y="5"/>
                    </a:cubicBezTo>
                    <a:cubicBezTo>
                      <a:pt x="50" y="5"/>
                      <a:pt x="50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1" y="5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5"/>
                      <a:pt x="50" y="5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50" y="8"/>
                      <a:pt x="50" y="7"/>
                      <a:pt x="50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6"/>
                      <a:pt x="48" y="6"/>
                      <a:pt x="49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49" y="7"/>
                      <a:pt x="49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49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5"/>
                      <a:pt x="49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8" y="5"/>
                      <a:pt x="48" y="5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7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4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ubicBezTo>
                      <a:pt x="45" y="1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5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4"/>
                      <a:pt x="45" y="5"/>
                    </a:cubicBezTo>
                    <a:cubicBezTo>
                      <a:pt x="45" y="5"/>
                      <a:pt x="45" y="4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6"/>
                      <a:pt x="45" y="6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6"/>
                      <a:pt x="44" y="6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4" y="7"/>
                      <a:pt x="44" y="7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6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6"/>
                      <a:pt x="39" y="6"/>
                    </a:cubicBezTo>
                    <a:cubicBezTo>
                      <a:pt x="39" y="6"/>
                      <a:pt x="39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6" y="8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7"/>
                      <a:pt x="34" y="7"/>
                    </a:cubicBezTo>
                    <a:cubicBezTo>
                      <a:pt x="34" y="7"/>
                      <a:pt x="34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3" y="7"/>
                      <a:pt x="33" y="7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6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2"/>
                      <a:pt x="24" y="2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6"/>
                      <a:pt x="21" y="6"/>
                    </a:cubicBezTo>
                    <a:cubicBezTo>
                      <a:pt x="21" y="6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2" y="5"/>
                    </a:cubicBezTo>
                    <a:cubicBezTo>
                      <a:pt x="22" y="5"/>
                      <a:pt x="22" y="5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3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0" y="6"/>
                      <a:pt x="19" y="5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19" y="6"/>
                      <a:pt x="19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3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8" name="Freeform 493"/>
              <p:cNvSpPr>
                <a:spLocks/>
              </p:cNvSpPr>
              <p:nvPr/>
            </p:nvSpPr>
            <p:spPr bwMode="auto">
              <a:xfrm>
                <a:off x="4161" y="2323"/>
                <a:ext cx="5" cy="4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1 h 2"/>
                  <a:gd name="T10" fmla="*/ 1 w 2"/>
                  <a:gd name="T11" fmla="*/ 1 h 2"/>
                  <a:gd name="T12" fmla="*/ 0 w 2"/>
                  <a:gd name="T13" fmla="*/ 1 h 2"/>
                  <a:gd name="T14" fmla="*/ 0 w 2"/>
                  <a:gd name="T15" fmla="*/ 1 h 2"/>
                  <a:gd name="T16" fmla="*/ 0 w 2"/>
                  <a:gd name="T17" fmla="*/ 1 h 2"/>
                  <a:gd name="T18" fmla="*/ 0 w 2"/>
                  <a:gd name="T19" fmla="*/ 2 h 2"/>
                  <a:gd name="T20" fmla="*/ 1 w 2"/>
                  <a:gd name="T21" fmla="*/ 2 h 2"/>
                  <a:gd name="T22" fmla="*/ 1 w 2"/>
                  <a:gd name="T23" fmla="*/ 2 h 2"/>
                  <a:gd name="T24" fmla="*/ 1 w 2"/>
                  <a:gd name="T25" fmla="*/ 1 h 2"/>
                  <a:gd name="T26" fmla="*/ 1 w 2"/>
                  <a:gd name="T27" fmla="*/ 1 h 2"/>
                  <a:gd name="T28" fmla="*/ 1 w 2"/>
                  <a:gd name="T29" fmla="*/ 1 h 2"/>
                  <a:gd name="T30" fmla="*/ 2 w 2"/>
                  <a:gd name="T31" fmla="*/ 1 h 2"/>
                  <a:gd name="T32" fmla="*/ 2 w 2"/>
                  <a:gd name="T33" fmla="*/ 1 h 2"/>
                  <a:gd name="T34" fmla="*/ 2 w 2"/>
                  <a:gd name="T35" fmla="*/ 1 h 2"/>
                  <a:gd name="T36" fmla="*/ 2 w 2"/>
                  <a:gd name="T37" fmla="*/ 0 h 2"/>
                  <a:gd name="T38" fmla="*/ 2 w 2"/>
                  <a:gd name="T3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9" name="Freeform 494"/>
              <p:cNvSpPr>
                <a:spLocks/>
              </p:cNvSpPr>
              <p:nvPr/>
            </p:nvSpPr>
            <p:spPr bwMode="auto">
              <a:xfrm>
                <a:off x="4197" y="23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0" name="Freeform 495"/>
              <p:cNvSpPr>
                <a:spLocks/>
              </p:cNvSpPr>
              <p:nvPr/>
            </p:nvSpPr>
            <p:spPr bwMode="auto">
              <a:xfrm>
                <a:off x="4197" y="233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0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1" name="Freeform 496"/>
              <p:cNvSpPr>
                <a:spLocks/>
              </p:cNvSpPr>
              <p:nvPr/>
            </p:nvSpPr>
            <p:spPr bwMode="auto">
              <a:xfrm>
                <a:off x="4192" y="2335"/>
                <a:ext cx="12" cy="9"/>
              </a:xfrm>
              <a:custGeom>
                <a:avLst/>
                <a:gdLst>
                  <a:gd name="T0" fmla="*/ 1 w 5"/>
                  <a:gd name="T1" fmla="*/ 0 h 4"/>
                  <a:gd name="T2" fmla="*/ 1 w 5"/>
                  <a:gd name="T3" fmla="*/ 0 h 4"/>
                  <a:gd name="T4" fmla="*/ 1 w 5"/>
                  <a:gd name="T5" fmla="*/ 0 h 4"/>
                  <a:gd name="T6" fmla="*/ 1 w 5"/>
                  <a:gd name="T7" fmla="*/ 0 h 4"/>
                  <a:gd name="T8" fmla="*/ 1 w 5"/>
                  <a:gd name="T9" fmla="*/ 1 h 4"/>
                  <a:gd name="T10" fmla="*/ 1 w 5"/>
                  <a:gd name="T11" fmla="*/ 1 h 4"/>
                  <a:gd name="T12" fmla="*/ 1 w 5"/>
                  <a:gd name="T13" fmla="*/ 1 h 4"/>
                  <a:gd name="T14" fmla="*/ 1 w 5"/>
                  <a:gd name="T15" fmla="*/ 2 h 4"/>
                  <a:gd name="T16" fmla="*/ 1 w 5"/>
                  <a:gd name="T17" fmla="*/ 2 h 4"/>
                  <a:gd name="T18" fmla="*/ 1 w 5"/>
                  <a:gd name="T19" fmla="*/ 2 h 4"/>
                  <a:gd name="T20" fmla="*/ 1 w 5"/>
                  <a:gd name="T21" fmla="*/ 2 h 4"/>
                  <a:gd name="T22" fmla="*/ 1 w 5"/>
                  <a:gd name="T23" fmla="*/ 3 h 4"/>
                  <a:gd name="T24" fmla="*/ 1 w 5"/>
                  <a:gd name="T25" fmla="*/ 3 h 4"/>
                  <a:gd name="T26" fmla="*/ 0 w 5"/>
                  <a:gd name="T27" fmla="*/ 3 h 4"/>
                  <a:gd name="T28" fmla="*/ 0 w 5"/>
                  <a:gd name="T29" fmla="*/ 3 h 4"/>
                  <a:gd name="T30" fmla="*/ 0 w 5"/>
                  <a:gd name="T31" fmla="*/ 3 h 4"/>
                  <a:gd name="T32" fmla="*/ 1 w 5"/>
                  <a:gd name="T33" fmla="*/ 3 h 4"/>
                  <a:gd name="T34" fmla="*/ 1 w 5"/>
                  <a:gd name="T35" fmla="*/ 3 h 4"/>
                  <a:gd name="T36" fmla="*/ 1 w 5"/>
                  <a:gd name="T37" fmla="*/ 4 h 4"/>
                  <a:gd name="T38" fmla="*/ 1 w 5"/>
                  <a:gd name="T39" fmla="*/ 4 h 4"/>
                  <a:gd name="T40" fmla="*/ 2 w 5"/>
                  <a:gd name="T41" fmla="*/ 4 h 4"/>
                  <a:gd name="T42" fmla="*/ 2 w 5"/>
                  <a:gd name="T43" fmla="*/ 4 h 4"/>
                  <a:gd name="T44" fmla="*/ 2 w 5"/>
                  <a:gd name="T45" fmla="*/ 3 h 4"/>
                  <a:gd name="T46" fmla="*/ 2 w 5"/>
                  <a:gd name="T47" fmla="*/ 3 h 4"/>
                  <a:gd name="T48" fmla="*/ 3 w 5"/>
                  <a:gd name="T49" fmla="*/ 3 h 4"/>
                  <a:gd name="T50" fmla="*/ 3 w 5"/>
                  <a:gd name="T51" fmla="*/ 3 h 4"/>
                  <a:gd name="T52" fmla="*/ 3 w 5"/>
                  <a:gd name="T53" fmla="*/ 3 h 4"/>
                  <a:gd name="T54" fmla="*/ 3 w 5"/>
                  <a:gd name="T55" fmla="*/ 3 h 4"/>
                  <a:gd name="T56" fmla="*/ 3 w 5"/>
                  <a:gd name="T57" fmla="*/ 3 h 4"/>
                  <a:gd name="T58" fmla="*/ 3 w 5"/>
                  <a:gd name="T59" fmla="*/ 3 h 4"/>
                  <a:gd name="T60" fmla="*/ 3 w 5"/>
                  <a:gd name="T61" fmla="*/ 3 h 4"/>
                  <a:gd name="T62" fmla="*/ 3 w 5"/>
                  <a:gd name="T63" fmla="*/ 3 h 4"/>
                  <a:gd name="T64" fmla="*/ 4 w 5"/>
                  <a:gd name="T65" fmla="*/ 3 h 4"/>
                  <a:gd name="T66" fmla="*/ 4 w 5"/>
                  <a:gd name="T67" fmla="*/ 4 h 4"/>
                  <a:gd name="T68" fmla="*/ 4 w 5"/>
                  <a:gd name="T69" fmla="*/ 4 h 4"/>
                  <a:gd name="T70" fmla="*/ 4 w 5"/>
                  <a:gd name="T71" fmla="*/ 4 h 4"/>
                  <a:gd name="T72" fmla="*/ 4 w 5"/>
                  <a:gd name="T73" fmla="*/ 3 h 4"/>
                  <a:gd name="T74" fmla="*/ 4 w 5"/>
                  <a:gd name="T75" fmla="*/ 3 h 4"/>
                  <a:gd name="T76" fmla="*/ 4 w 5"/>
                  <a:gd name="T77" fmla="*/ 3 h 4"/>
                  <a:gd name="T78" fmla="*/ 4 w 5"/>
                  <a:gd name="T79" fmla="*/ 3 h 4"/>
                  <a:gd name="T80" fmla="*/ 4 w 5"/>
                  <a:gd name="T81" fmla="*/ 3 h 4"/>
                  <a:gd name="T82" fmla="*/ 4 w 5"/>
                  <a:gd name="T83" fmla="*/ 3 h 4"/>
                  <a:gd name="T84" fmla="*/ 4 w 5"/>
                  <a:gd name="T85" fmla="*/ 2 h 4"/>
                  <a:gd name="T86" fmla="*/ 4 w 5"/>
                  <a:gd name="T87" fmla="*/ 2 h 4"/>
                  <a:gd name="T88" fmla="*/ 3 w 5"/>
                  <a:gd name="T89" fmla="*/ 2 h 4"/>
                  <a:gd name="T90" fmla="*/ 3 w 5"/>
                  <a:gd name="T91" fmla="*/ 2 h 4"/>
                  <a:gd name="T92" fmla="*/ 3 w 5"/>
                  <a:gd name="T93" fmla="*/ 2 h 4"/>
                  <a:gd name="T94" fmla="*/ 2 w 5"/>
                  <a:gd name="T95" fmla="*/ 1 h 4"/>
                  <a:gd name="T96" fmla="*/ 2 w 5"/>
                  <a:gd name="T97" fmla="*/ 1 h 4"/>
                  <a:gd name="T98" fmla="*/ 2 w 5"/>
                  <a:gd name="T99" fmla="*/ 1 h 4"/>
                  <a:gd name="T100" fmla="*/ 2 w 5"/>
                  <a:gd name="T101" fmla="*/ 1 h 4"/>
                  <a:gd name="T102" fmla="*/ 2 w 5"/>
                  <a:gd name="T103" fmla="*/ 1 h 4"/>
                  <a:gd name="T104" fmla="*/ 2 w 5"/>
                  <a:gd name="T105" fmla="*/ 1 h 4"/>
                  <a:gd name="T106" fmla="*/ 2 w 5"/>
                  <a:gd name="T107" fmla="*/ 1 h 4"/>
                  <a:gd name="T108" fmla="*/ 2 w 5"/>
                  <a:gd name="T109" fmla="*/ 1 h 4"/>
                  <a:gd name="T110" fmla="*/ 2 w 5"/>
                  <a:gd name="T111" fmla="*/ 0 h 4"/>
                  <a:gd name="T112" fmla="*/ 1 w 5"/>
                  <a:gd name="T1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2" name="Freeform 497"/>
              <p:cNvSpPr>
                <a:spLocks/>
              </p:cNvSpPr>
              <p:nvPr/>
            </p:nvSpPr>
            <p:spPr bwMode="auto">
              <a:xfrm>
                <a:off x="4197" y="2344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1 w 2"/>
                  <a:gd name="T9" fmla="*/ 0 h 1"/>
                  <a:gd name="T10" fmla="*/ 0 w 2"/>
                  <a:gd name="T11" fmla="*/ 0 h 1"/>
                  <a:gd name="T12" fmla="*/ 0 w 2"/>
                  <a:gd name="T13" fmla="*/ 1 h 1"/>
                  <a:gd name="T14" fmla="*/ 0 w 2"/>
                  <a:gd name="T15" fmla="*/ 1 h 1"/>
                  <a:gd name="T16" fmla="*/ 1 w 2"/>
                  <a:gd name="T17" fmla="*/ 1 h 1"/>
                  <a:gd name="T18" fmla="*/ 1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2 w 2"/>
                  <a:gd name="T25" fmla="*/ 0 h 1"/>
                  <a:gd name="T26" fmla="*/ 1 w 2"/>
                  <a:gd name="T2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3" name="Freeform 498"/>
              <p:cNvSpPr>
                <a:spLocks/>
              </p:cNvSpPr>
              <p:nvPr/>
            </p:nvSpPr>
            <p:spPr bwMode="auto">
              <a:xfrm>
                <a:off x="4202" y="234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4" name="Freeform 499"/>
              <p:cNvSpPr>
                <a:spLocks/>
              </p:cNvSpPr>
              <p:nvPr/>
            </p:nvSpPr>
            <p:spPr bwMode="auto">
              <a:xfrm>
                <a:off x="4192" y="23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5" name="Freeform 500"/>
              <p:cNvSpPr>
                <a:spLocks/>
              </p:cNvSpPr>
              <p:nvPr/>
            </p:nvSpPr>
            <p:spPr bwMode="auto">
              <a:xfrm>
                <a:off x="4096" y="2359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6" name="Freeform 501"/>
              <p:cNvSpPr>
                <a:spLocks/>
              </p:cNvSpPr>
              <p:nvPr/>
            </p:nvSpPr>
            <p:spPr bwMode="auto">
              <a:xfrm>
                <a:off x="4094" y="2361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  <a:gd name="T14" fmla="*/ 0 w 2"/>
                  <a:gd name="T15" fmla="*/ 1 h 1"/>
                  <a:gd name="T16" fmla="*/ 0 w 2"/>
                  <a:gd name="T17" fmla="*/ 1 h 1"/>
                  <a:gd name="T18" fmla="*/ 0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1 w 2"/>
                  <a:gd name="T25" fmla="*/ 1 h 1"/>
                  <a:gd name="T26" fmla="*/ 1 w 2"/>
                  <a:gd name="T27" fmla="*/ 1 h 1"/>
                  <a:gd name="T28" fmla="*/ 1 w 2"/>
                  <a:gd name="T29" fmla="*/ 0 h 1"/>
                  <a:gd name="T30" fmla="*/ 1 w 2"/>
                  <a:gd name="T31" fmla="*/ 0 h 1"/>
                  <a:gd name="T32" fmla="*/ 2 w 2"/>
                  <a:gd name="T33" fmla="*/ 0 h 1"/>
                  <a:gd name="T34" fmla="*/ 1 w 2"/>
                  <a:gd name="T35" fmla="*/ 0 h 1"/>
                  <a:gd name="T36" fmla="*/ 1 w 2"/>
                  <a:gd name="T3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7" name="Freeform 502"/>
              <p:cNvSpPr>
                <a:spLocks/>
              </p:cNvSpPr>
              <p:nvPr/>
            </p:nvSpPr>
            <p:spPr bwMode="auto">
              <a:xfrm>
                <a:off x="4103" y="2354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8" name="Freeform 503"/>
              <p:cNvSpPr>
                <a:spLocks/>
              </p:cNvSpPr>
              <p:nvPr/>
            </p:nvSpPr>
            <p:spPr bwMode="auto">
              <a:xfrm>
                <a:off x="4120" y="2359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9" name="Freeform 504"/>
              <p:cNvSpPr>
                <a:spLocks/>
              </p:cNvSpPr>
              <p:nvPr/>
            </p:nvSpPr>
            <p:spPr bwMode="auto">
              <a:xfrm>
                <a:off x="4123" y="235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1 h 2"/>
                  <a:gd name="T18" fmla="*/ 0 w 1"/>
                  <a:gd name="T19" fmla="*/ 1 h 2"/>
                  <a:gd name="T20" fmla="*/ 0 w 1"/>
                  <a:gd name="T21" fmla="*/ 2 h 2"/>
                  <a:gd name="T22" fmla="*/ 1 w 1"/>
                  <a:gd name="T23" fmla="*/ 1 h 2"/>
                  <a:gd name="T24" fmla="*/ 1 w 1"/>
                  <a:gd name="T25" fmla="*/ 1 h 2"/>
                  <a:gd name="T26" fmla="*/ 1 w 1"/>
                  <a:gd name="T27" fmla="*/ 1 h 2"/>
                  <a:gd name="T28" fmla="*/ 1 w 1"/>
                  <a:gd name="T29" fmla="*/ 1 h 2"/>
                  <a:gd name="T30" fmla="*/ 1 w 1"/>
                  <a:gd name="T31" fmla="*/ 1 h 2"/>
                  <a:gd name="T32" fmla="*/ 1 w 1"/>
                  <a:gd name="T33" fmla="*/ 1 h 2"/>
                  <a:gd name="T34" fmla="*/ 1 w 1"/>
                  <a:gd name="T35" fmla="*/ 1 h 2"/>
                  <a:gd name="T36" fmla="*/ 0 w 1"/>
                  <a:gd name="T3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0" name="Freeform 505"/>
              <p:cNvSpPr>
                <a:spLocks/>
              </p:cNvSpPr>
              <p:nvPr/>
            </p:nvSpPr>
            <p:spPr bwMode="auto">
              <a:xfrm>
                <a:off x="4120" y="2361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0 h 2"/>
                  <a:gd name="T8" fmla="*/ 1 w 1"/>
                  <a:gd name="T9" fmla="*/ 1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1 h 2"/>
                  <a:gd name="T18" fmla="*/ 1 w 1"/>
                  <a:gd name="T19" fmla="*/ 2 h 2"/>
                  <a:gd name="T20" fmla="*/ 1 w 1"/>
                  <a:gd name="T21" fmla="*/ 2 h 2"/>
                  <a:gd name="T22" fmla="*/ 1 w 1"/>
                  <a:gd name="T23" fmla="*/ 1 h 2"/>
                  <a:gd name="T24" fmla="*/ 1 w 1"/>
                  <a:gd name="T25" fmla="*/ 1 h 2"/>
                  <a:gd name="T26" fmla="*/ 1 w 1"/>
                  <a:gd name="T27" fmla="*/ 1 h 2"/>
                  <a:gd name="T28" fmla="*/ 1 w 1"/>
                  <a:gd name="T29" fmla="*/ 1 h 2"/>
                  <a:gd name="T30" fmla="*/ 1 w 1"/>
                  <a:gd name="T31" fmla="*/ 1 h 2"/>
                  <a:gd name="T32" fmla="*/ 1 w 1"/>
                  <a:gd name="T33" fmla="*/ 0 h 2"/>
                  <a:gd name="T34" fmla="*/ 1 w 1"/>
                  <a:gd name="T3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1" name="Freeform 506"/>
              <p:cNvSpPr>
                <a:spLocks/>
              </p:cNvSpPr>
              <p:nvPr/>
            </p:nvSpPr>
            <p:spPr bwMode="auto">
              <a:xfrm>
                <a:off x="4123" y="236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  <a:gd name="T12" fmla="*/ 0 w 1"/>
                  <a:gd name="T13" fmla="*/ 0 h 1"/>
                  <a:gd name="T14" fmla="*/ 0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2" name="Freeform 507"/>
              <p:cNvSpPr>
                <a:spLocks/>
              </p:cNvSpPr>
              <p:nvPr/>
            </p:nvSpPr>
            <p:spPr bwMode="auto">
              <a:xfrm>
                <a:off x="4123" y="236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3" name="Freeform 508"/>
              <p:cNvSpPr>
                <a:spLocks/>
              </p:cNvSpPr>
              <p:nvPr/>
            </p:nvSpPr>
            <p:spPr bwMode="auto">
              <a:xfrm>
                <a:off x="4125" y="236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0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1 h 1"/>
                  <a:gd name="T30" fmla="*/ 1 w 1"/>
                  <a:gd name="T31" fmla="*/ 1 h 1"/>
                  <a:gd name="T32" fmla="*/ 1 w 1"/>
                  <a:gd name="T33" fmla="*/ 0 h 1"/>
                  <a:gd name="T34" fmla="*/ 1 w 1"/>
                  <a:gd name="T35" fmla="*/ 0 h 1"/>
                  <a:gd name="T36" fmla="*/ 0 w 1"/>
                  <a:gd name="T37" fmla="*/ 0 h 1"/>
                  <a:gd name="T38" fmla="*/ 0 w 1"/>
                  <a:gd name="T39" fmla="*/ 0 h 1"/>
                  <a:gd name="T40" fmla="*/ 0 w 1"/>
                  <a:gd name="T4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4" name="Freeform 509"/>
              <p:cNvSpPr>
                <a:spLocks/>
              </p:cNvSpPr>
              <p:nvPr/>
            </p:nvSpPr>
            <p:spPr bwMode="auto">
              <a:xfrm>
                <a:off x="4127" y="23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  <a:gd name="T7" fmla="*/ 1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5" name="Freeform 510"/>
              <p:cNvSpPr>
                <a:spLocks/>
              </p:cNvSpPr>
              <p:nvPr/>
            </p:nvSpPr>
            <p:spPr bwMode="auto">
              <a:xfrm>
                <a:off x="4125" y="237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1 w 1"/>
                  <a:gd name="T2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6" name="Freeform 511"/>
              <p:cNvSpPr>
                <a:spLocks/>
              </p:cNvSpPr>
              <p:nvPr/>
            </p:nvSpPr>
            <p:spPr bwMode="auto">
              <a:xfrm>
                <a:off x="4125" y="237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7" name="Freeform 512"/>
              <p:cNvSpPr>
                <a:spLocks/>
              </p:cNvSpPr>
              <p:nvPr/>
            </p:nvSpPr>
            <p:spPr bwMode="auto">
              <a:xfrm>
                <a:off x="4127" y="2371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8" name="Freeform 513"/>
              <p:cNvSpPr>
                <a:spLocks/>
              </p:cNvSpPr>
              <p:nvPr/>
            </p:nvSpPr>
            <p:spPr bwMode="auto">
              <a:xfrm>
                <a:off x="4130" y="237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9" name="Freeform 514"/>
              <p:cNvSpPr>
                <a:spLocks/>
              </p:cNvSpPr>
              <p:nvPr/>
            </p:nvSpPr>
            <p:spPr bwMode="auto">
              <a:xfrm>
                <a:off x="4130" y="237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1 w 1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0" name="Freeform 515"/>
              <p:cNvSpPr>
                <a:spLocks/>
              </p:cNvSpPr>
              <p:nvPr/>
            </p:nvSpPr>
            <p:spPr bwMode="auto">
              <a:xfrm>
                <a:off x="4132" y="2378"/>
                <a:ext cx="7" cy="5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w 3"/>
                  <a:gd name="T17" fmla="*/ 0 h 2"/>
                  <a:gd name="T18" fmla="*/ 0 w 3"/>
                  <a:gd name="T19" fmla="*/ 0 h 2"/>
                  <a:gd name="T20" fmla="*/ 0 w 3"/>
                  <a:gd name="T21" fmla="*/ 0 h 2"/>
                  <a:gd name="T22" fmla="*/ 1 w 3"/>
                  <a:gd name="T23" fmla="*/ 1 h 2"/>
                  <a:gd name="T24" fmla="*/ 1 w 3"/>
                  <a:gd name="T25" fmla="*/ 1 h 2"/>
                  <a:gd name="T26" fmla="*/ 1 w 3"/>
                  <a:gd name="T27" fmla="*/ 1 h 2"/>
                  <a:gd name="T28" fmla="*/ 1 w 3"/>
                  <a:gd name="T29" fmla="*/ 1 h 2"/>
                  <a:gd name="T30" fmla="*/ 1 w 3"/>
                  <a:gd name="T31" fmla="*/ 1 h 2"/>
                  <a:gd name="T32" fmla="*/ 1 w 3"/>
                  <a:gd name="T33" fmla="*/ 1 h 2"/>
                  <a:gd name="T34" fmla="*/ 2 w 3"/>
                  <a:gd name="T35" fmla="*/ 2 h 2"/>
                  <a:gd name="T36" fmla="*/ 2 w 3"/>
                  <a:gd name="T37" fmla="*/ 2 h 2"/>
                  <a:gd name="T38" fmla="*/ 2 w 3"/>
                  <a:gd name="T39" fmla="*/ 2 h 2"/>
                  <a:gd name="T40" fmla="*/ 2 w 3"/>
                  <a:gd name="T41" fmla="*/ 2 h 2"/>
                  <a:gd name="T42" fmla="*/ 2 w 3"/>
                  <a:gd name="T43" fmla="*/ 2 h 2"/>
                  <a:gd name="T44" fmla="*/ 2 w 3"/>
                  <a:gd name="T45" fmla="*/ 2 h 2"/>
                  <a:gd name="T46" fmla="*/ 3 w 3"/>
                  <a:gd name="T47" fmla="*/ 2 h 2"/>
                  <a:gd name="T48" fmla="*/ 3 w 3"/>
                  <a:gd name="T49" fmla="*/ 2 h 2"/>
                  <a:gd name="T50" fmla="*/ 3 w 3"/>
                  <a:gd name="T51" fmla="*/ 2 h 2"/>
                  <a:gd name="T52" fmla="*/ 3 w 3"/>
                  <a:gd name="T53" fmla="*/ 2 h 2"/>
                  <a:gd name="T54" fmla="*/ 3 w 3"/>
                  <a:gd name="T55" fmla="*/ 2 h 2"/>
                  <a:gd name="T56" fmla="*/ 3 w 3"/>
                  <a:gd name="T57" fmla="*/ 2 h 2"/>
                  <a:gd name="T58" fmla="*/ 3 w 3"/>
                  <a:gd name="T59" fmla="*/ 2 h 2"/>
                  <a:gd name="T60" fmla="*/ 3 w 3"/>
                  <a:gd name="T61" fmla="*/ 2 h 2"/>
                  <a:gd name="T62" fmla="*/ 3 w 3"/>
                  <a:gd name="T63" fmla="*/ 1 h 2"/>
                  <a:gd name="T64" fmla="*/ 2 w 3"/>
                  <a:gd name="T65" fmla="*/ 1 h 2"/>
                  <a:gd name="T66" fmla="*/ 2 w 3"/>
                  <a:gd name="T67" fmla="*/ 1 h 2"/>
                  <a:gd name="T68" fmla="*/ 2 w 3"/>
                  <a:gd name="T69" fmla="*/ 1 h 2"/>
                  <a:gd name="T70" fmla="*/ 2 w 3"/>
                  <a:gd name="T71" fmla="*/ 1 h 2"/>
                  <a:gd name="T72" fmla="*/ 2 w 3"/>
                  <a:gd name="T73" fmla="*/ 1 h 2"/>
                  <a:gd name="T74" fmla="*/ 2 w 3"/>
                  <a:gd name="T75" fmla="*/ 1 h 2"/>
                  <a:gd name="T76" fmla="*/ 2 w 3"/>
                  <a:gd name="T77" fmla="*/ 1 h 2"/>
                  <a:gd name="T78" fmla="*/ 1 w 3"/>
                  <a:gd name="T7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1" name="Freeform 516"/>
              <p:cNvSpPr>
                <a:spLocks/>
              </p:cNvSpPr>
              <p:nvPr/>
            </p:nvSpPr>
            <p:spPr bwMode="auto">
              <a:xfrm>
                <a:off x="4226" y="2380"/>
                <a:ext cx="4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0 w 2"/>
                  <a:gd name="T7" fmla="*/ 0 h 1"/>
                  <a:gd name="T8" fmla="*/ 0 w 2"/>
                  <a:gd name="T9" fmla="*/ 0 h 1"/>
                  <a:gd name="T10" fmla="*/ 1 w 2"/>
                  <a:gd name="T11" fmla="*/ 0 h 1"/>
                  <a:gd name="T12" fmla="*/ 1 w 2"/>
                  <a:gd name="T13" fmla="*/ 0 h 1"/>
                  <a:gd name="T14" fmla="*/ 1 w 2"/>
                  <a:gd name="T15" fmla="*/ 1 h 1"/>
                  <a:gd name="T16" fmla="*/ 2 w 2"/>
                  <a:gd name="T17" fmla="*/ 1 h 1"/>
                  <a:gd name="T18" fmla="*/ 2 w 2"/>
                  <a:gd name="T19" fmla="*/ 1 h 1"/>
                  <a:gd name="T20" fmla="*/ 2 w 2"/>
                  <a:gd name="T21" fmla="*/ 0 h 1"/>
                  <a:gd name="T22" fmla="*/ 2 w 2"/>
                  <a:gd name="T23" fmla="*/ 0 h 1"/>
                  <a:gd name="T24" fmla="*/ 2 w 2"/>
                  <a:gd name="T25" fmla="*/ 0 h 1"/>
                  <a:gd name="T26" fmla="*/ 1 w 2"/>
                  <a:gd name="T27" fmla="*/ 0 h 1"/>
                  <a:gd name="T28" fmla="*/ 1 w 2"/>
                  <a:gd name="T29" fmla="*/ 0 h 1"/>
                  <a:gd name="T30" fmla="*/ 1 w 2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2" name="Freeform 517"/>
              <p:cNvSpPr>
                <a:spLocks/>
              </p:cNvSpPr>
              <p:nvPr/>
            </p:nvSpPr>
            <p:spPr bwMode="auto">
              <a:xfrm>
                <a:off x="4226" y="238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3" name="Freeform 518"/>
              <p:cNvSpPr>
                <a:spLocks/>
              </p:cNvSpPr>
              <p:nvPr/>
            </p:nvSpPr>
            <p:spPr bwMode="auto">
              <a:xfrm>
                <a:off x="4228" y="238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1 w 1"/>
                  <a:gd name="T21" fmla="*/ 0 h 1"/>
                  <a:gd name="T22" fmla="*/ 1 w 1"/>
                  <a:gd name="T23" fmla="*/ 0 h 1"/>
                  <a:gd name="T24" fmla="*/ 0 w 1"/>
                  <a:gd name="T25" fmla="*/ 0 h 1"/>
                  <a:gd name="T26" fmla="*/ 0 w 1"/>
                  <a:gd name="T27" fmla="*/ 0 h 1"/>
                  <a:gd name="T28" fmla="*/ 0 w 1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4" name="Freeform 519"/>
              <p:cNvSpPr>
                <a:spLocks/>
              </p:cNvSpPr>
              <p:nvPr/>
            </p:nvSpPr>
            <p:spPr bwMode="auto">
              <a:xfrm>
                <a:off x="4230" y="238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0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5" name="Freeform 520"/>
              <p:cNvSpPr>
                <a:spLocks/>
              </p:cNvSpPr>
              <p:nvPr/>
            </p:nvSpPr>
            <p:spPr bwMode="auto">
              <a:xfrm>
                <a:off x="4233" y="2376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2 w 4"/>
                  <a:gd name="T3" fmla="*/ 1 h 5"/>
                  <a:gd name="T4" fmla="*/ 2 w 4"/>
                  <a:gd name="T5" fmla="*/ 1 h 5"/>
                  <a:gd name="T6" fmla="*/ 2 w 4"/>
                  <a:gd name="T7" fmla="*/ 1 h 5"/>
                  <a:gd name="T8" fmla="*/ 1 w 4"/>
                  <a:gd name="T9" fmla="*/ 2 h 5"/>
                  <a:gd name="T10" fmla="*/ 1 w 4"/>
                  <a:gd name="T11" fmla="*/ 2 h 5"/>
                  <a:gd name="T12" fmla="*/ 1 w 4"/>
                  <a:gd name="T13" fmla="*/ 2 h 5"/>
                  <a:gd name="T14" fmla="*/ 1 w 4"/>
                  <a:gd name="T15" fmla="*/ 3 h 5"/>
                  <a:gd name="T16" fmla="*/ 0 w 4"/>
                  <a:gd name="T17" fmla="*/ 3 h 5"/>
                  <a:gd name="T18" fmla="*/ 1 w 4"/>
                  <a:gd name="T19" fmla="*/ 4 h 5"/>
                  <a:gd name="T20" fmla="*/ 1 w 4"/>
                  <a:gd name="T21" fmla="*/ 4 h 5"/>
                  <a:gd name="T22" fmla="*/ 1 w 4"/>
                  <a:gd name="T23" fmla="*/ 4 h 5"/>
                  <a:gd name="T24" fmla="*/ 2 w 4"/>
                  <a:gd name="T25" fmla="*/ 4 h 5"/>
                  <a:gd name="T26" fmla="*/ 2 w 4"/>
                  <a:gd name="T27" fmla="*/ 4 h 5"/>
                  <a:gd name="T28" fmla="*/ 3 w 4"/>
                  <a:gd name="T29" fmla="*/ 4 h 5"/>
                  <a:gd name="T30" fmla="*/ 3 w 4"/>
                  <a:gd name="T31" fmla="*/ 4 h 5"/>
                  <a:gd name="T32" fmla="*/ 3 w 4"/>
                  <a:gd name="T33" fmla="*/ 4 h 5"/>
                  <a:gd name="T34" fmla="*/ 3 w 4"/>
                  <a:gd name="T35" fmla="*/ 5 h 5"/>
                  <a:gd name="T36" fmla="*/ 3 w 4"/>
                  <a:gd name="T37" fmla="*/ 5 h 5"/>
                  <a:gd name="T38" fmla="*/ 3 w 4"/>
                  <a:gd name="T39" fmla="*/ 5 h 5"/>
                  <a:gd name="T40" fmla="*/ 3 w 4"/>
                  <a:gd name="T41" fmla="*/ 4 h 5"/>
                  <a:gd name="T42" fmla="*/ 4 w 4"/>
                  <a:gd name="T43" fmla="*/ 4 h 5"/>
                  <a:gd name="T44" fmla="*/ 4 w 4"/>
                  <a:gd name="T45" fmla="*/ 4 h 5"/>
                  <a:gd name="T46" fmla="*/ 4 w 4"/>
                  <a:gd name="T47" fmla="*/ 3 h 5"/>
                  <a:gd name="T48" fmla="*/ 4 w 4"/>
                  <a:gd name="T49" fmla="*/ 3 h 5"/>
                  <a:gd name="T50" fmla="*/ 4 w 4"/>
                  <a:gd name="T51" fmla="*/ 3 h 5"/>
                  <a:gd name="T52" fmla="*/ 4 w 4"/>
                  <a:gd name="T53" fmla="*/ 2 h 5"/>
                  <a:gd name="T54" fmla="*/ 4 w 4"/>
                  <a:gd name="T55" fmla="*/ 2 h 5"/>
                  <a:gd name="T56" fmla="*/ 3 w 4"/>
                  <a:gd name="T57" fmla="*/ 2 h 5"/>
                  <a:gd name="T58" fmla="*/ 3 w 4"/>
                  <a:gd name="T59" fmla="*/ 2 h 5"/>
                  <a:gd name="T60" fmla="*/ 3 w 4"/>
                  <a:gd name="T61" fmla="*/ 2 h 5"/>
                  <a:gd name="T62" fmla="*/ 3 w 4"/>
                  <a:gd name="T63" fmla="*/ 2 h 5"/>
                  <a:gd name="T64" fmla="*/ 3 w 4"/>
                  <a:gd name="T65" fmla="*/ 2 h 5"/>
                  <a:gd name="T66" fmla="*/ 3 w 4"/>
                  <a:gd name="T67" fmla="*/ 2 h 5"/>
                  <a:gd name="T68" fmla="*/ 2 w 4"/>
                  <a:gd name="T69" fmla="*/ 2 h 5"/>
                  <a:gd name="T70" fmla="*/ 2 w 4"/>
                  <a:gd name="T71" fmla="*/ 2 h 5"/>
                  <a:gd name="T72" fmla="*/ 2 w 4"/>
                  <a:gd name="T73" fmla="*/ 2 h 5"/>
                  <a:gd name="T74" fmla="*/ 2 w 4"/>
                  <a:gd name="T75" fmla="*/ 2 h 5"/>
                  <a:gd name="T76" fmla="*/ 2 w 4"/>
                  <a:gd name="T77" fmla="*/ 1 h 5"/>
                  <a:gd name="T78" fmla="*/ 2 w 4"/>
                  <a:gd name="T79" fmla="*/ 1 h 5"/>
                  <a:gd name="T80" fmla="*/ 3 w 4"/>
                  <a:gd name="T81" fmla="*/ 1 h 5"/>
                  <a:gd name="T82" fmla="*/ 3 w 4"/>
                  <a:gd name="T8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6" name="Freeform 521"/>
              <p:cNvSpPr>
                <a:spLocks/>
              </p:cNvSpPr>
              <p:nvPr/>
            </p:nvSpPr>
            <p:spPr bwMode="auto">
              <a:xfrm>
                <a:off x="4242" y="2385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1 h 1"/>
                  <a:gd name="T18" fmla="*/ 0 w 1"/>
                  <a:gd name="T19" fmla="*/ 1 h 1"/>
                  <a:gd name="T20" fmla="*/ 0 w 1"/>
                  <a:gd name="T21" fmla="*/ 1 h 1"/>
                  <a:gd name="T22" fmla="*/ 0 w 1"/>
                  <a:gd name="T23" fmla="*/ 1 h 1"/>
                  <a:gd name="T24" fmla="*/ 0 w 1"/>
                  <a:gd name="T25" fmla="*/ 1 h 1"/>
                  <a:gd name="T26" fmla="*/ 0 w 1"/>
                  <a:gd name="T27" fmla="*/ 1 h 1"/>
                  <a:gd name="T28" fmla="*/ 0 w 1"/>
                  <a:gd name="T29" fmla="*/ 1 h 1"/>
                  <a:gd name="T30" fmla="*/ 0 w 1"/>
                  <a:gd name="T31" fmla="*/ 1 h 1"/>
                  <a:gd name="T32" fmla="*/ 0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0 w 1"/>
                  <a:gd name="T41" fmla="*/ 0 h 1"/>
                  <a:gd name="T42" fmla="*/ 0 w 1"/>
                  <a:gd name="T43" fmla="*/ 0 h 1"/>
                  <a:gd name="T44" fmla="*/ 0 w 1"/>
                  <a:gd name="T45" fmla="*/ 0 h 1"/>
                  <a:gd name="T46" fmla="*/ 0 w 1"/>
                  <a:gd name="T4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7" name="Freeform 522"/>
              <p:cNvSpPr>
                <a:spLocks/>
              </p:cNvSpPr>
              <p:nvPr/>
            </p:nvSpPr>
            <p:spPr bwMode="auto">
              <a:xfrm>
                <a:off x="4187" y="2383"/>
                <a:ext cx="22" cy="14"/>
              </a:xfrm>
              <a:custGeom>
                <a:avLst/>
                <a:gdLst>
                  <a:gd name="T0" fmla="*/ 2 w 9"/>
                  <a:gd name="T1" fmla="*/ 0 h 6"/>
                  <a:gd name="T2" fmla="*/ 2 w 9"/>
                  <a:gd name="T3" fmla="*/ 0 h 6"/>
                  <a:gd name="T4" fmla="*/ 1 w 9"/>
                  <a:gd name="T5" fmla="*/ 0 h 6"/>
                  <a:gd name="T6" fmla="*/ 1 w 9"/>
                  <a:gd name="T7" fmla="*/ 1 h 6"/>
                  <a:gd name="T8" fmla="*/ 2 w 9"/>
                  <a:gd name="T9" fmla="*/ 1 h 6"/>
                  <a:gd name="T10" fmla="*/ 1 w 9"/>
                  <a:gd name="T11" fmla="*/ 1 h 6"/>
                  <a:gd name="T12" fmla="*/ 0 w 9"/>
                  <a:gd name="T13" fmla="*/ 2 h 6"/>
                  <a:gd name="T14" fmla="*/ 0 w 9"/>
                  <a:gd name="T15" fmla="*/ 2 h 6"/>
                  <a:gd name="T16" fmla="*/ 1 w 9"/>
                  <a:gd name="T17" fmla="*/ 2 h 6"/>
                  <a:gd name="T18" fmla="*/ 2 w 9"/>
                  <a:gd name="T19" fmla="*/ 1 h 6"/>
                  <a:gd name="T20" fmla="*/ 2 w 9"/>
                  <a:gd name="T21" fmla="*/ 2 h 6"/>
                  <a:gd name="T22" fmla="*/ 2 w 9"/>
                  <a:gd name="T23" fmla="*/ 2 h 6"/>
                  <a:gd name="T24" fmla="*/ 4 w 9"/>
                  <a:gd name="T25" fmla="*/ 2 h 6"/>
                  <a:gd name="T26" fmla="*/ 4 w 9"/>
                  <a:gd name="T27" fmla="*/ 2 h 6"/>
                  <a:gd name="T28" fmla="*/ 4 w 9"/>
                  <a:gd name="T29" fmla="*/ 3 h 6"/>
                  <a:gd name="T30" fmla="*/ 3 w 9"/>
                  <a:gd name="T31" fmla="*/ 3 h 6"/>
                  <a:gd name="T32" fmla="*/ 2 w 9"/>
                  <a:gd name="T33" fmla="*/ 3 h 6"/>
                  <a:gd name="T34" fmla="*/ 2 w 9"/>
                  <a:gd name="T35" fmla="*/ 3 h 6"/>
                  <a:gd name="T36" fmla="*/ 2 w 9"/>
                  <a:gd name="T37" fmla="*/ 4 h 6"/>
                  <a:gd name="T38" fmla="*/ 2 w 9"/>
                  <a:gd name="T39" fmla="*/ 5 h 6"/>
                  <a:gd name="T40" fmla="*/ 2 w 9"/>
                  <a:gd name="T41" fmla="*/ 6 h 6"/>
                  <a:gd name="T42" fmla="*/ 3 w 9"/>
                  <a:gd name="T43" fmla="*/ 5 h 6"/>
                  <a:gd name="T44" fmla="*/ 3 w 9"/>
                  <a:gd name="T45" fmla="*/ 4 h 6"/>
                  <a:gd name="T46" fmla="*/ 3 w 9"/>
                  <a:gd name="T47" fmla="*/ 4 h 6"/>
                  <a:gd name="T48" fmla="*/ 4 w 9"/>
                  <a:gd name="T49" fmla="*/ 3 h 6"/>
                  <a:gd name="T50" fmla="*/ 4 w 9"/>
                  <a:gd name="T51" fmla="*/ 3 h 6"/>
                  <a:gd name="T52" fmla="*/ 5 w 9"/>
                  <a:gd name="T53" fmla="*/ 4 h 6"/>
                  <a:gd name="T54" fmla="*/ 4 w 9"/>
                  <a:gd name="T55" fmla="*/ 4 h 6"/>
                  <a:gd name="T56" fmla="*/ 5 w 9"/>
                  <a:gd name="T57" fmla="*/ 4 h 6"/>
                  <a:gd name="T58" fmla="*/ 5 w 9"/>
                  <a:gd name="T59" fmla="*/ 6 h 6"/>
                  <a:gd name="T60" fmla="*/ 5 w 9"/>
                  <a:gd name="T61" fmla="*/ 6 h 6"/>
                  <a:gd name="T62" fmla="*/ 6 w 9"/>
                  <a:gd name="T63" fmla="*/ 6 h 6"/>
                  <a:gd name="T64" fmla="*/ 7 w 9"/>
                  <a:gd name="T65" fmla="*/ 6 h 6"/>
                  <a:gd name="T66" fmla="*/ 8 w 9"/>
                  <a:gd name="T67" fmla="*/ 5 h 6"/>
                  <a:gd name="T68" fmla="*/ 9 w 9"/>
                  <a:gd name="T69" fmla="*/ 5 h 6"/>
                  <a:gd name="T70" fmla="*/ 9 w 9"/>
                  <a:gd name="T71" fmla="*/ 4 h 6"/>
                  <a:gd name="T72" fmla="*/ 9 w 9"/>
                  <a:gd name="T73" fmla="*/ 4 h 6"/>
                  <a:gd name="T74" fmla="*/ 8 w 9"/>
                  <a:gd name="T75" fmla="*/ 4 h 6"/>
                  <a:gd name="T76" fmla="*/ 7 w 9"/>
                  <a:gd name="T77" fmla="*/ 4 h 6"/>
                  <a:gd name="T78" fmla="*/ 7 w 9"/>
                  <a:gd name="T79" fmla="*/ 5 h 6"/>
                  <a:gd name="T80" fmla="*/ 7 w 9"/>
                  <a:gd name="T81" fmla="*/ 5 h 6"/>
                  <a:gd name="T82" fmla="*/ 6 w 9"/>
                  <a:gd name="T83" fmla="*/ 5 h 6"/>
                  <a:gd name="T84" fmla="*/ 6 w 9"/>
                  <a:gd name="T85" fmla="*/ 6 h 6"/>
                  <a:gd name="T86" fmla="*/ 5 w 9"/>
                  <a:gd name="T87" fmla="*/ 6 h 6"/>
                  <a:gd name="T88" fmla="*/ 5 w 9"/>
                  <a:gd name="T89" fmla="*/ 5 h 6"/>
                  <a:gd name="T90" fmla="*/ 6 w 9"/>
                  <a:gd name="T91" fmla="*/ 5 h 6"/>
                  <a:gd name="T92" fmla="*/ 6 w 9"/>
                  <a:gd name="T93" fmla="*/ 4 h 6"/>
                  <a:gd name="T94" fmla="*/ 6 w 9"/>
                  <a:gd name="T95" fmla="*/ 3 h 6"/>
                  <a:gd name="T96" fmla="*/ 7 w 9"/>
                  <a:gd name="T97" fmla="*/ 4 h 6"/>
                  <a:gd name="T98" fmla="*/ 7 w 9"/>
                  <a:gd name="T99" fmla="*/ 3 h 6"/>
                  <a:gd name="T100" fmla="*/ 6 w 9"/>
                  <a:gd name="T101" fmla="*/ 3 h 6"/>
                  <a:gd name="T102" fmla="*/ 5 w 9"/>
                  <a:gd name="T103" fmla="*/ 2 h 6"/>
                  <a:gd name="T104" fmla="*/ 4 w 9"/>
                  <a:gd name="T105" fmla="*/ 2 h 6"/>
                  <a:gd name="T106" fmla="*/ 4 w 9"/>
                  <a:gd name="T107" fmla="*/ 2 h 6"/>
                  <a:gd name="T108" fmla="*/ 4 w 9"/>
                  <a:gd name="T109" fmla="*/ 1 h 6"/>
                  <a:gd name="T110" fmla="*/ 3 w 9"/>
                  <a:gd name="T111" fmla="*/ 1 h 6"/>
                  <a:gd name="T112" fmla="*/ 3 w 9"/>
                  <a:gd name="T113" fmla="*/ 0 h 6"/>
                  <a:gd name="T114" fmla="*/ 3 w 9"/>
                  <a:gd name="T1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" h="6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5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8" name="Freeform 523"/>
              <p:cNvSpPr>
                <a:spLocks/>
              </p:cNvSpPr>
              <p:nvPr/>
            </p:nvSpPr>
            <p:spPr bwMode="auto">
              <a:xfrm>
                <a:off x="4197" y="2431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0 w 7"/>
                  <a:gd name="T3" fmla="*/ 0 h 2"/>
                  <a:gd name="T4" fmla="*/ 0 w 7"/>
                  <a:gd name="T5" fmla="*/ 1 h 2"/>
                  <a:gd name="T6" fmla="*/ 0 w 7"/>
                  <a:gd name="T7" fmla="*/ 0 h 2"/>
                  <a:gd name="T8" fmla="*/ 1 w 7"/>
                  <a:gd name="T9" fmla="*/ 1 h 2"/>
                  <a:gd name="T10" fmla="*/ 1 w 7"/>
                  <a:gd name="T11" fmla="*/ 1 h 2"/>
                  <a:gd name="T12" fmla="*/ 1 w 7"/>
                  <a:gd name="T13" fmla="*/ 1 h 2"/>
                  <a:gd name="T14" fmla="*/ 1 w 7"/>
                  <a:gd name="T15" fmla="*/ 0 h 2"/>
                  <a:gd name="T16" fmla="*/ 1 w 7"/>
                  <a:gd name="T17" fmla="*/ 0 h 2"/>
                  <a:gd name="T18" fmla="*/ 2 w 7"/>
                  <a:gd name="T19" fmla="*/ 0 h 2"/>
                  <a:gd name="T20" fmla="*/ 2 w 7"/>
                  <a:gd name="T21" fmla="*/ 0 h 2"/>
                  <a:gd name="T22" fmla="*/ 3 w 7"/>
                  <a:gd name="T23" fmla="*/ 1 h 2"/>
                  <a:gd name="T24" fmla="*/ 3 w 7"/>
                  <a:gd name="T25" fmla="*/ 1 h 2"/>
                  <a:gd name="T26" fmla="*/ 4 w 7"/>
                  <a:gd name="T27" fmla="*/ 1 h 2"/>
                  <a:gd name="T28" fmla="*/ 4 w 7"/>
                  <a:gd name="T29" fmla="*/ 1 h 2"/>
                  <a:gd name="T30" fmla="*/ 4 w 7"/>
                  <a:gd name="T31" fmla="*/ 1 h 2"/>
                  <a:gd name="T32" fmla="*/ 5 w 7"/>
                  <a:gd name="T33" fmla="*/ 2 h 2"/>
                  <a:gd name="T34" fmla="*/ 4 w 7"/>
                  <a:gd name="T35" fmla="*/ 2 h 2"/>
                  <a:gd name="T36" fmla="*/ 5 w 7"/>
                  <a:gd name="T37" fmla="*/ 2 h 2"/>
                  <a:gd name="T38" fmla="*/ 5 w 7"/>
                  <a:gd name="T39" fmla="*/ 2 h 2"/>
                  <a:gd name="T40" fmla="*/ 5 w 7"/>
                  <a:gd name="T41" fmla="*/ 2 h 2"/>
                  <a:gd name="T42" fmla="*/ 6 w 7"/>
                  <a:gd name="T43" fmla="*/ 2 h 2"/>
                  <a:gd name="T44" fmla="*/ 6 w 7"/>
                  <a:gd name="T45" fmla="*/ 2 h 2"/>
                  <a:gd name="T46" fmla="*/ 6 w 7"/>
                  <a:gd name="T47" fmla="*/ 1 h 2"/>
                  <a:gd name="T48" fmla="*/ 6 w 7"/>
                  <a:gd name="T49" fmla="*/ 1 h 2"/>
                  <a:gd name="T50" fmla="*/ 6 w 7"/>
                  <a:gd name="T51" fmla="*/ 1 h 2"/>
                  <a:gd name="T52" fmla="*/ 5 w 7"/>
                  <a:gd name="T53" fmla="*/ 1 h 2"/>
                  <a:gd name="T54" fmla="*/ 4 w 7"/>
                  <a:gd name="T55" fmla="*/ 1 h 2"/>
                  <a:gd name="T56" fmla="*/ 4 w 7"/>
                  <a:gd name="T57" fmla="*/ 0 h 2"/>
                  <a:gd name="T58" fmla="*/ 3 w 7"/>
                  <a:gd name="T59" fmla="*/ 0 h 2"/>
                  <a:gd name="T60" fmla="*/ 3 w 7"/>
                  <a:gd name="T61" fmla="*/ 0 h 2"/>
                  <a:gd name="T62" fmla="*/ 2 w 7"/>
                  <a:gd name="T63" fmla="*/ 0 h 2"/>
                  <a:gd name="T64" fmla="*/ 2 w 7"/>
                  <a:gd name="T65" fmla="*/ 0 h 2"/>
                  <a:gd name="T66" fmla="*/ 2 w 7"/>
                  <a:gd name="T6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9" name="Freeform 524"/>
              <p:cNvSpPr>
                <a:spLocks/>
              </p:cNvSpPr>
              <p:nvPr/>
            </p:nvSpPr>
            <p:spPr bwMode="auto">
              <a:xfrm>
                <a:off x="4206" y="2436"/>
                <a:ext cx="5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1 w 2"/>
                  <a:gd name="T5" fmla="*/ 1 h 1"/>
                  <a:gd name="T6" fmla="*/ 1 w 2"/>
                  <a:gd name="T7" fmla="*/ 1 h 1"/>
                  <a:gd name="T8" fmla="*/ 1 w 2"/>
                  <a:gd name="T9" fmla="*/ 1 h 1"/>
                  <a:gd name="T10" fmla="*/ 0 w 2"/>
                  <a:gd name="T11" fmla="*/ 1 h 1"/>
                  <a:gd name="T12" fmla="*/ 0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  <a:gd name="T18" fmla="*/ 1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2 w 2"/>
                  <a:gd name="T2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0" name="Freeform 525"/>
              <p:cNvSpPr>
                <a:spLocks/>
              </p:cNvSpPr>
              <p:nvPr/>
            </p:nvSpPr>
            <p:spPr bwMode="auto">
              <a:xfrm>
                <a:off x="4204" y="243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1" name="Oval 526"/>
              <p:cNvSpPr>
                <a:spLocks noChangeArrowheads="1"/>
              </p:cNvSpPr>
              <p:nvPr/>
            </p:nvSpPr>
            <p:spPr bwMode="auto">
              <a:xfrm>
                <a:off x="4202" y="243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2" name="Freeform 527"/>
              <p:cNvSpPr>
                <a:spLocks/>
              </p:cNvSpPr>
              <p:nvPr/>
            </p:nvSpPr>
            <p:spPr bwMode="auto">
              <a:xfrm>
                <a:off x="4214" y="2436"/>
                <a:ext cx="7" cy="2"/>
              </a:xfrm>
              <a:custGeom>
                <a:avLst/>
                <a:gdLst>
                  <a:gd name="T0" fmla="*/ 1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0 w 3"/>
                  <a:gd name="T7" fmla="*/ 0 h 1"/>
                  <a:gd name="T8" fmla="*/ 0 w 3"/>
                  <a:gd name="T9" fmla="*/ 0 h 1"/>
                  <a:gd name="T10" fmla="*/ 0 w 3"/>
                  <a:gd name="T11" fmla="*/ 0 h 1"/>
                  <a:gd name="T12" fmla="*/ 0 w 3"/>
                  <a:gd name="T13" fmla="*/ 0 h 1"/>
                  <a:gd name="T14" fmla="*/ 0 w 3"/>
                  <a:gd name="T15" fmla="*/ 0 h 1"/>
                  <a:gd name="T16" fmla="*/ 0 w 3"/>
                  <a:gd name="T17" fmla="*/ 0 h 1"/>
                  <a:gd name="T18" fmla="*/ 0 w 3"/>
                  <a:gd name="T19" fmla="*/ 0 h 1"/>
                  <a:gd name="T20" fmla="*/ 0 w 3"/>
                  <a:gd name="T21" fmla="*/ 1 h 1"/>
                  <a:gd name="T22" fmla="*/ 0 w 3"/>
                  <a:gd name="T23" fmla="*/ 1 h 1"/>
                  <a:gd name="T24" fmla="*/ 0 w 3"/>
                  <a:gd name="T25" fmla="*/ 1 h 1"/>
                  <a:gd name="T26" fmla="*/ 0 w 3"/>
                  <a:gd name="T27" fmla="*/ 1 h 1"/>
                  <a:gd name="T28" fmla="*/ 0 w 3"/>
                  <a:gd name="T29" fmla="*/ 1 h 1"/>
                  <a:gd name="T30" fmla="*/ 0 w 3"/>
                  <a:gd name="T31" fmla="*/ 1 h 1"/>
                  <a:gd name="T32" fmla="*/ 1 w 3"/>
                  <a:gd name="T33" fmla="*/ 1 h 1"/>
                  <a:gd name="T34" fmla="*/ 1 w 3"/>
                  <a:gd name="T35" fmla="*/ 1 h 1"/>
                  <a:gd name="T36" fmla="*/ 1 w 3"/>
                  <a:gd name="T37" fmla="*/ 1 h 1"/>
                  <a:gd name="T38" fmla="*/ 1 w 3"/>
                  <a:gd name="T39" fmla="*/ 1 h 1"/>
                  <a:gd name="T40" fmla="*/ 1 w 3"/>
                  <a:gd name="T41" fmla="*/ 1 h 1"/>
                  <a:gd name="T42" fmla="*/ 1 w 3"/>
                  <a:gd name="T43" fmla="*/ 1 h 1"/>
                  <a:gd name="T44" fmla="*/ 2 w 3"/>
                  <a:gd name="T45" fmla="*/ 1 h 1"/>
                  <a:gd name="T46" fmla="*/ 2 w 3"/>
                  <a:gd name="T47" fmla="*/ 1 h 1"/>
                  <a:gd name="T48" fmla="*/ 2 w 3"/>
                  <a:gd name="T49" fmla="*/ 1 h 1"/>
                  <a:gd name="T50" fmla="*/ 2 w 3"/>
                  <a:gd name="T51" fmla="*/ 1 h 1"/>
                  <a:gd name="T52" fmla="*/ 2 w 3"/>
                  <a:gd name="T53" fmla="*/ 1 h 1"/>
                  <a:gd name="T54" fmla="*/ 3 w 3"/>
                  <a:gd name="T55" fmla="*/ 1 h 1"/>
                  <a:gd name="T56" fmla="*/ 3 w 3"/>
                  <a:gd name="T57" fmla="*/ 1 h 1"/>
                  <a:gd name="T58" fmla="*/ 3 w 3"/>
                  <a:gd name="T59" fmla="*/ 1 h 1"/>
                  <a:gd name="T60" fmla="*/ 3 w 3"/>
                  <a:gd name="T61" fmla="*/ 1 h 1"/>
                  <a:gd name="T62" fmla="*/ 3 w 3"/>
                  <a:gd name="T63" fmla="*/ 1 h 1"/>
                  <a:gd name="T64" fmla="*/ 3 w 3"/>
                  <a:gd name="T65" fmla="*/ 0 h 1"/>
                  <a:gd name="T66" fmla="*/ 2 w 3"/>
                  <a:gd name="T67" fmla="*/ 0 h 1"/>
                  <a:gd name="T68" fmla="*/ 2 w 3"/>
                  <a:gd name="T69" fmla="*/ 0 h 1"/>
                  <a:gd name="T70" fmla="*/ 2 w 3"/>
                  <a:gd name="T71" fmla="*/ 0 h 1"/>
                  <a:gd name="T72" fmla="*/ 2 w 3"/>
                  <a:gd name="T73" fmla="*/ 0 h 1"/>
                  <a:gd name="T74" fmla="*/ 2 w 3"/>
                  <a:gd name="T75" fmla="*/ 0 h 1"/>
                  <a:gd name="T76" fmla="*/ 1 w 3"/>
                  <a:gd name="T77" fmla="*/ 0 h 1"/>
                  <a:gd name="T78" fmla="*/ 1 w 3"/>
                  <a:gd name="T79" fmla="*/ 0 h 1"/>
                  <a:gd name="T80" fmla="*/ 1 w 3"/>
                  <a:gd name="T8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3" name="Freeform 528"/>
              <p:cNvSpPr>
                <a:spLocks/>
              </p:cNvSpPr>
              <p:nvPr/>
            </p:nvSpPr>
            <p:spPr bwMode="auto">
              <a:xfrm>
                <a:off x="4211" y="243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  <a:gd name="T7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4" name="Freeform 529"/>
              <p:cNvSpPr>
                <a:spLocks/>
              </p:cNvSpPr>
              <p:nvPr/>
            </p:nvSpPr>
            <p:spPr bwMode="auto">
              <a:xfrm>
                <a:off x="4214" y="243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5" name="Freeform 530"/>
              <p:cNvSpPr>
                <a:spLocks/>
              </p:cNvSpPr>
              <p:nvPr/>
            </p:nvSpPr>
            <p:spPr bwMode="auto">
              <a:xfrm>
                <a:off x="4206" y="242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  <a:gd name="T8" fmla="*/ 1 h 1"/>
                  <a:gd name="T9" fmla="*/ 1 h 1"/>
                  <a:gd name="T10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6" name="Freeform 531"/>
              <p:cNvSpPr>
                <a:spLocks/>
              </p:cNvSpPr>
              <p:nvPr/>
            </p:nvSpPr>
            <p:spPr bwMode="auto">
              <a:xfrm>
                <a:off x="4206" y="2424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7" name="Freeform 532"/>
              <p:cNvSpPr>
                <a:spLocks/>
              </p:cNvSpPr>
              <p:nvPr/>
            </p:nvSpPr>
            <p:spPr bwMode="auto">
              <a:xfrm>
                <a:off x="4209" y="242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8" name="Freeform 533"/>
              <p:cNvSpPr>
                <a:spLocks/>
              </p:cNvSpPr>
              <p:nvPr/>
            </p:nvSpPr>
            <p:spPr bwMode="auto">
              <a:xfrm>
                <a:off x="4209" y="242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  <a:gd name="T4" fmla="*/ 1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9" name="Freeform 534"/>
              <p:cNvSpPr>
                <a:spLocks/>
              </p:cNvSpPr>
              <p:nvPr/>
            </p:nvSpPr>
            <p:spPr bwMode="auto">
              <a:xfrm>
                <a:off x="4209" y="2429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0" name="Freeform 535"/>
              <p:cNvSpPr>
                <a:spLocks/>
              </p:cNvSpPr>
              <p:nvPr/>
            </p:nvSpPr>
            <p:spPr bwMode="auto">
              <a:xfrm>
                <a:off x="4211" y="24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1" name="Freeform 536"/>
              <p:cNvSpPr>
                <a:spLocks/>
              </p:cNvSpPr>
              <p:nvPr/>
            </p:nvSpPr>
            <p:spPr bwMode="auto">
              <a:xfrm>
                <a:off x="4211" y="24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2" name="Freeform 537"/>
              <p:cNvSpPr>
                <a:spLocks/>
              </p:cNvSpPr>
              <p:nvPr/>
            </p:nvSpPr>
            <p:spPr bwMode="auto">
              <a:xfrm>
                <a:off x="4211" y="2431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3" name="Freeform 538"/>
              <p:cNvSpPr>
                <a:spLocks/>
              </p:cNvSpPr>
              <p:nvPr/>
            </p:nvSpPr>
            <p:spPr bwMode="auto">
              <a:xfrm>
                <a:off x="4214" y="24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4" name="Freeform 539"/>
              <p:cNvSpPr>
                <a:spLocks/>
              </p:cNvSpPr>
              <p:nvPr/>
            </p:nvSpPr>
            <p:spPr bwMode="auto">
              <a:xfrm>
                <a:off x="4214" y="2431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  <a:gd name="T26" fmla="*/ 1 w 1"/>
                  <a:gd name="T27" fmla="*/ 0 h 1"/>
                  <a:gd name="T28" fmla="*/ 0 w 1"/>
                  <a:gd name="T2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5" name="Freeform 540"/>
              <p:cNvSpPr>
                <a:spLocks/>
              </p:cNvSpPr>
              <p:nvPr/>
            </p:nvSpPr>
            <p:spPr bwMode="auto">
              <a:xfrm>
                <a:off x="4214" y="24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6" name="Freeform 541"/>
              <p:cNvSpPr>
                <a:spLocks/>
              </p:cNvSpPr>
              <p:nvPr/>
            </p:nvSpPr>
            <p:spPr bwMode="auto">
              <a:xfrm>
                <a:off x="4223" y="2438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7" name="Freeform 542"/>
              <p:cNvSpPr>
                <a:spLocks/>
              </p:cNvSpPr>
              <p:nvPr/>
            </p:nvSpPr>
            <p:spPr bwMode="auto">
              <a:xfrm>
                <a:off x="4226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8" name="Oval 543"/>
              <p:cNvSpPr>
                <a:spLocks noChangeArrowheads="1"/>
              </p:cNvSpPr>
              <p:nvPr/>
            </p:nvSpPr>
            <p:spPr bwMode="auto">
              <a:xfrm>
                <a:off x="4226" y="2438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9" name="Freeform 544"/>
              <p:cNvSpPr>
                <a:spLocks/>
              </p:cNvSpPr>
              <p:nvPr/>
            </p:nvSpPr>
            <p:spPr bwMode="auto">
              <a:xfrm>
                <a:off x="4228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0" name="Freeform 545"/>
              <p:cNvSpPr>
                <a:spLocks/>
              </p:cNvSpPr>
              <p:nvPr/>
            </p:nvSpPr>
            <p:spPr bwMode="auto">
              <a:xfrm>
                <a:off x="4230" y="2438"/>
                <a:ext cx="3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1 h 2"/>
                  <a:gd name="T16" fmla="*/ 0 w 1"/>
                  <a:gd name="T17" fmla="*/ 1 h 2"/>
                  <a:gd name="T18" fmla="*/ 0 w 1"/>
                  <a:gd name="T19" fmla="*/ 1 h 2"/>
                  <a:gd name="T20" fmla="*/ 0 w 1"/>
                  <a:gd name="T21" fmla="*/ 2 h 2"/>
                  <a:gd name="T22" fmla="*/ 0 w 1"/>
                  <a:gd name="T23" fmla="*/ 2 h 2"/>
                  <a:gd name="T24" fmla="*/ 0 w 1"/>
                  <a:gd name="T25" fmla="*/ 2 h 2"/>
                  <a:gd name="T26" fmla="*/ 1 w 1"/>
                  <a:gd name="T27" fmla="*/ 2 h 2"/>
                  <a:gd name="T28" fmla="*/ 0 w 1"/>
                  <a:gd name="T29" fmla="*/ 1 h 2"/>
                  <a:gd name="T30" fmla="*/ 0 w 1"/>
                  <a:gd name="T31" fmla="*/ 1 h 2"/>
                  <a:gd name="T32" fmla="*/ 0 w 1"/>
                  <a:gd name="T33" fmla="*/ 1 h 2"/>
                  <a:gd name="T34" fmla="*/ 0 w 1"/>
                  <a:gd name="T35" fmla="*/ 1 h 2"/>
                  <a:gd name="T36" fmla="*/ 0 w 1"/>
                  <a:gd name="T37" fmla="*/ 1 h 2"/>
                  <a:gd name="T38" fmla="*/ 0 w 1"/>
                  <a:gd name="T39" fmla="*/ 1 h 2"/>
                  <a:gd name="T40" fmla="*/ 0 w 1"/>
                  <a:gd name="T4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1" name="Freeform 546"/>
              <p:cNvSpPr>
                <a:spLocks/>
              </p:cNvSpPr>
              <p:nvPr/>
            </p:nvSpPr>
            <p:spPr bwMode="auto">
              <a:xfrm>
                <a:off x="4230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2" name="Freeform 547"/>
              <p:cNvSpPr>
                <a:spLocks/>
              </p:cNvSpPr>
              <p:nvPr/>
            </p:nvSpPr>
            <p:spPr bwMode="auto">
              <a:xfrm>
                <a:off x="4230" y="2445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1 h 1"/>
                  <a:gd name="T7" fmla="*/ 0 h 1"/>
                  <a:gd name="T8" fmla="*/ 0 h 1"/>
                  <a:gd name="T9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3" name="Freeform 548"/>
              <p:cNvSpPr>
                <a:spLocks/>
              </p:cNvSpPr>
              <p:nvPr/>
            </p:nvSpPr>
            <p:spPr bwMode="auto">
              <a:xfrm>
                <a:off x="4230" y="2443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1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  <a:gd name="T20" fmla="*/ 1 w 1"/>
                  <a:gd name="T21" fmla="*/ 0 h 1"/>
                  <a:gd name="T22" fmla="*/ 0 w 1"/>
                  <a:gd name="T2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4" name="Freeform 549"/>
              <p:cNvSpPr>
                <a:spLocks/>
              </p:cNvSpPr>
              <p:nvPr/>
            </p:nvSpPr>
            <p:spPr bwMode="auto">
              <a:xfrm>
                <a:off x="4233" y="244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5" name="Freeform 550"/>
              <p:cNvSpPr>
                <a:spLocks/>
              </p:cNvSpPr>
              <p:nvPr/>
            </p:nvSpPr>
            <p:spPr bwMode="auto">
              <a:xfrm>
                <a:off x="4230" y="2448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6" name="Freeform 551"/>
              <p:cNvSpPr>
                <a:spLocks/>
              </p:cNvSpPr>
              <p:nvPr/>
            </p:nvSpPr>
            <p:spPr bwMode="auto">
              <a:xfrm>
                <a:off x="4278" y="24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7" name="Freeform 552"/>
              <p:cNvSpPr>
                <a:spLocks/>
              </p:cNvSpPr>
              <p:nvPr/>
            </p:nvSpPr>
            <p:spPr bwMode="auto">
              <a:xfrm>
                <a:off x="4228" y="253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8" name="Freeform 553"/>
              <p:cNvSpPr>
                <a:spLocks/>
              </p:cNvSpPr>
              <p:nvPr/>
            </p:nvSpPr>
            <p:spPr bwMode="auto">
              <a:xfrm>
                <a:off x="4216" y="2556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2 w 4"/>
                  <a:gd name="T3" fmla="*/ 1 h 3"/>
                  <a:gd name="T4" fmla="*/ 1 w 4"/>
                  <a:gd name="T5" fmla="*/ 1 h 3"/>
                  <a:gd name="T6" fmla="*/ 1 w 4"/>
                  <a:gd name="T7" fmla="*/ 1 h 3"/>
                  <a:gd name="T8" fmla="*/ 1 w 4"/>
                  <a:gd name="T9" fmla="*/ 1 h 3"/>
                  <a:gd name="T10" fmla="*/ 1 w 4"/>
                  <a:gd name="T11" fmla="*/ 1 h 3"/>
                  <a:gd name="T12" fmla="*/ 1 w 4"/>
                  <a:gd name="T13" fmla="*/ 1 h 3"/>
                  <a:gd name="T14" fmla="*/ 1 w 4"/>
                  <a:gd name="T15" fmla="*/ 2 h 3"/>
                  <a:gd name="T16" fmla="*/ 1 w 4"/>
                  <a:gd name="T17" fmla="*/ 2 h 3"/>
                  <a:gd name="T18" fmla="*/ 2 w 4"/>
                  <a:gd name="T19" fmla="*/ 2 h 3"/>
                  <a:gd name="T20" fmla="*/ 1 w 4"/>
                  <a:gd name="T21" fmla="*/ 2 h 3"/>
                  <a:gd name="T22" fmla="*/ 1 w 4"/>
                  <a:gd name="T23" fmla="*/ 2 h 3"/>
                  <a:gd name="T24" fmla="*/ 1 w 4"/>
                  <a:gd name="T25" fmla="*/ 2 h 3"/>
                  <a:gd name="T26" fmla="*/ 0 w 4"/>
                  <a:gd name="T27" fmla="*/ 2 h 3"/>
                  <a:gd name="T28" fmla="*/ 0 w 4"/>
                  <a:gd name="T29" fmla="*/ 3 h 3"/>
                  <a:gd name="T30" fmla="*/ 0 w 4"/>
                  <a:gd name="T31" fmla="*/ 3 h 3"/>
                  <a:gd name="T32" fmla="*/ 0 w 4"/>
                  <a:gd name="T33" fmla="*/ 3 h 3"/>
                  <a:gd name="T34" fmla="*/ 1 w 4"/>
                  <a:gd name="T35" fmla="*/ 3 h 3"/>
                  <a:gd name="T36" fmla="*/ 1 w 4"/>
                  <a:gd name="T37" fmla="*/ 3 h 3"/>
                  <a:gd name="T38" fmla="*/ 1 w 4"/>
                  <a:gd name="T39" fmla="*/ 3 h 3"/>
                  <a:gd name="T40" fmla="*/ 2 w 4"/>
                  <a:gd name="T41" fmla="*/ 3 h 3"/>
                  <a:gd name="T42" fmla="*/ 3 w 4"/>
                  <a:gd name="T43" fmla="*/ 3 h 3"/>
                  <a:gd name="T44" fmla="*/ 3 w 4"/>
                  <a:gd name="T45" fmla="*/ 3 h 3"/>
                  <a:gd name="T46" fmla="*/ 3 w 4"/>
                  <a:gd name="T47" fmla="*/ 3 h 3"/>
                  <a:gd name="T48" fmla="*/ 4 w 4"/>
                  <a:gd name="T49" fmla="*/ 3 h 3"/>
                  <a:gd name="T50" fmla="*/ 4 w 4"/>
                  <a:gd name="T51" fmla="*/ 3 h 3"/>
                  <a:gd name="T52" fmla="*/ 4 w 4"/>
                  <a:gd name="T53" fmla="*/ 2 h 3"/>
                  <a:gd name="T54" fmla="*/ 4 w 4"/>
                  <a:gd name="T55" fmla="*/ 2 h 3"/>
                  <a:gd name="T56" fmla="*/ 3 w 4"/>
                  <a:gd name="T57" fmla="*/ 2 h 3"/>
                  <a:gd name="T58" fmla="*/ 3 w 4"/>
                  <a:gd name="T59" fmla="*/ 2 h 3"/>
                  <a:gd name="T60" fmla="*/ 3 w 4"/>
                  <a:gd name="T61" fmla="*/ 2 h 3"/>
                  <a:gd name="T62" fmla="*/ 2 w 4"/>
                  <a:gd name="T63" fmla="*/ 1 h 3"/>
                  <a:gd name="T64" fmla="*/ 2 w 4"/>
                  <a:gd name="T65" fmla="*/ 1 h 3"/>
                  <a:gd name="T66" fmla="*/ 2 w 4"/>
                  <a:gd name="T6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9" name="Freeform 554"/>
              <p:cNvSpPr>
                <a:spLocks/>
              </p:cNvSpPr>
              <p:nvPr/>
            </p:nvSpPr>
            <p:spPr bwMode="auto">
              <a:xfrm>
                <a:off x="4226" y="256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0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0" name="Freeform 555"/>
              <p:cNvSpPr>
                <a:spLocks/>
              </p:cNvSpPr>
              <p:nvPr/>
            </p:nvSpPr>
            <p:spPr bwMode="auto">
              <a:xfrm>
                <a:off x="4221" y="256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  <a:gd name="T9" fmla="*/ 1 w 1"/>
                  <a:gd name="T10" fmla="*/ 1 w 1"/>
                  <a:gd name="T11" fmla="*/ 1 w 1"/>
                  <a:gd name="T1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1" name="Freeform 556"/>
              <p:cNvSpPr>
                <a:spLocks/>
              </p:cNvSpPr>
              <p:nvPr/>
            </p:nvSpPr>
            <p:spPr bwMode="auto">
              <a:xfrm>
                <a:off x="4218" y="2563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0 w 1"/>
                  <a:gd name="T9" fmla="*/ 1 w 1"/>
                  <a:gd name="T10" fmla="*/ 1 w 1"/>
                  <a:gd name="T11" fmla="*/ 1 w 1"/>
                  <a:gd name="T1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2" name="Freeform 557"/>
              <p:cNvSpPr>
                <a:spLocks/>
              </p:cNvSpPr>
              <p:nvPr/>
            </p:nvSpPr>
            <p:spPr bwMode="auto">
              <a:xfrm>
                <a:off x="4221" y="2563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1 h 1"/>
                  <a:gd name="T6" fmla="*/ 1 h 1"/>
                  <a:gd name="T7" fmla="*/ 0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3" name="Freeform 558"/>
              <p:cNvSpPr>
                <a:spLocks/>
              </p:cNvSpPr>
              <p:nvPr/>
            </p:nvSpPr>
            <p:spPr bwMode="auto">
              <a:xfrm>
                <a:off x="4223" y="25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4" name="Freeform 559"/>
              <p:cNvSpPr>
                <a:spLocks/>
              </p:cNvSpPr>
              <p:nvPr/>
            </p:nvSpPr>
            <p:spPr bwMode="auto">
              <a:xfrm>
                <a:off x="4230" y="2554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1 w 2"/>
                  <a:gd name="T7" fmla="*/ 0 h 1"/>
                  <a:gd name="T8" fmla="*/ 1 w 2"/>
                  <a:gd name="T9" fmla="*/ 1 h 1"/>
                  <a:gd name="T10" fmla="*/ 1 w 2"/>
                  <a:gd name="T11" fmla="*/ 1 h 1"/>
                  <a:gd name="T12" fmla="*/ 0 w 2"/>
                  <a:gd name="T13" fmla="*/ 1 h 1"/>
                  <a:gd name="T14" fmla="*/ 1 w 2"/>
                  <a:gd name="T15" fmla="*/ 1 h 1"/>
                  <a:gd name="T16" fmla="*/ 1 w 2"/>
                  <a:gd name="T17" fmla="*/ 1 h 1"/>
                  <a:gd name="T18" fmla="*/ 1 w 2"/>
                  <a:gd name="T19" fmla="*/ 1 h 1"/>
                  <a:gd name="T20" fmla="*/ 1 w 2"/>
                  <a:gd name="T21" fmla="*/ 1 h 1"/>
                  <a:gd name="T22" fmla="*/ 1 w 2"/>
                  <a:gd name="T23" fmla="*/ 1 h 1"/>
                  <a:gd name="T24" fmla="*/ 1 w 2"/>
                  <a:gd name="T25" fmla="*/ 1 h 1"/>
                  <a:gd name="T26" fmla="*/ 1 w 2"/>
                  <a:gd name="T27" fmla="*/ 0 h 1"/>
                  <a:gd name="T28" fmla="*/ 2 w 2"/>
                  <a:gd name="T29" fmla="*/ 0 h 1"/>
                  <a:gd name="T30" fmla="*/ 1 w 2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5" name="Freeform 560"/>
              <p:cNvSpPr>
                <a:spLocks/>
              </p:cNvSpPr>
              <p:nvPr/>
            </p:nvSpPr>
            <p:spPr bwMode="auto">
              <a:xfrm>
                <a:off x="4233" y="25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0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0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6" name="Freeform 561"/>
              <p:cNvSpPr>
                <a:spLocks/>
              </p:cNvSpPr>
              <p:nvPr/>
            </p:nvSpPr>
            <p:spPr bwMode="auto">
              <a:xfrm>
                <a:off x="4235" y="2554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0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7" name="Freeform 562"/>
              <p:cNvSpPr>
                <a:spLocks/>
              </p:cNvSpPr>
              <p:nvPr/>
            </p:nvSpPr>
            <p:spPr bwMode="auto">
              <a:xfrm>
                <a:off x="4216" y="2561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  <a:gd name="T8" fmla="*/ 1 w 1"/>
                  <a:gd name="T9" fmla="*/ 1 w 1"/>
                  <a:gd name="T10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8" name="Freeform 563"/>
              <p:cNvSpPr>
                <a:spLocks/>
              </p:cNvSpPr>
              <p:nvPr/>
            </p:nvSpPr>
            <p:spPr bwMode="auto">
              <a:xfrm>
                <a:off x="4214" y="25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9" name="Freeform 564"/>
              <p:cNvSpPr>
                <a:spLocks/>
              </p:cNvSpPr>
              <p:nvPr/>
            </p:nvSpPr>
            <p:spPr bwMode="auto">
              <a:xfrm>
                <a:off x="4211" y="2559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0 w 1"/>
                  <a:gd name="T5" fmla="*/ 0 w 1"/>
                  <a:gd name="T6" fmla="*/ 0 w 1"/>
                  <a:gd name="T7" fmla="*/ 1 w 1"/>
                  <a:gd name="T8" fmla="*/ 1 w 1"/>
                  <a:gd name="T9" fmla="*/ 1 w 1"/>
                  <a:gd name="T10" fmla="*/ 1 w 1"/>
                  <a:gd name="T1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0" name="Freeform 565"/>
              <p:cNvSpPr>
                <a:spLocks/>
              </p:cNvSpPr>
              <p:nvPr/>
            </p:nvSpPr>
            <p:spPr bwMode="auto">
              <a:xfrm>
                <a:off x="4211" y="25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1" name="Freeform 566"/>
              <p:cNvSpPr>
                <a:spLocks/>
              </p:cNvSpPr>
              <p:nvPr/>
            </p:nvSpPr>
            <p:spPr bwMode="auto">
              <a:xfrm>
                <a:off x="4211" y="2551"/>
                <a:ext cx="0" cy="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1 h 2"/>
                  <a:gd name="T4" fmla="*/ 1 h 2"/>
                  <a:gd name="T5" fmla="*/ 1 h 2"/>
                  <a:gd name="T6" fmla="*/ 1 h 2"/>
                  <a:gd name="T7" fmla="*/ 2 h 2"/>
                  <a:gd name="T8" fmla="*/ 2 h 2"/>
                  <a:gd name="T9" fmla="*/ 2 h 2"/>
                  <a:gd name="T10" fmla="*/ 2 h 2"/>
                  <a:gd name="T11" fmla="*/ 2 h 2"/>
                  <a:gd name="T12" fmla="*/ 2 h 2"/>
                  <a:gd name="T13" fmla="*/ 1 h 2"/>
                  <a:gd name="T14" fmla="*/ 1 h 2"/>
                  <a:gd name="T15" fmla="*/ 1 h 2"/>
                  <a:gd name="T16" fmla="*/ 1 h 2"/>
                  <a:gd name="T17" fmla="*/ 1 h 2"/>
                  <a:gd name="T18" fmla="*/ 1 h 2"/>
                  <a:gd name="T19" fmla="*/ 0 h 2"/>
                  <a:gd name="T20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2" name="Freeform 567"/>
              <p:cNvSpPr>
                <a:spLocks/>
              </p:cNvSpPr>
              <p:nvPr/>
            </p:nvSpPr>
            <p:spPr bwMode="auto">
              <a:xfrm>
                <a:off x="4211" y="25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3" name="Freeform 568"/>
              <p:cNvSpPr>
                <a:spLocks/>
              </p:cNvSpPr>
              <p:nvPr/>
            </p:nvSpPr>
            <p:spPr bwMode="auto">
              <a:xfrm>
                <a:off x="4211" y="2547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  <a:gd name="T3" fmla="*/ 1 h 2"/>
                  <a:gd name="T4" fmla="*/ 1 h 2"/>
                  <a:gd name="T5" fmla="*/ 1 h 2"/>
                  <a:gd name="T6" fmla="*/ 2 h 2"/>
                  <a:gd name="T7" fmla="*/ 2 h 2"/>
                  <a:gd name="T8" fmla="*/ 2 h 2"/>
                  <a:gd name="T9" fmla="*/ 2 h 2"/>
                  <a:gd name="T10" fmla="*/ 1 h 2"/>
                  <a:gd name="T11" fmla="*/ 1 h 2"/>
                  <a:gd name="T12" fmla="*/ 1 h 2"/>
                  <a:gd name="T1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4" name="Freeform 569"/>
              <p:cNvSpPr>
                <a:spLocks/>
              </p:cNvSpPr>
              <p:nvPr/>
            </p:nvSpPr>
            <p:spPr bwMode="auto">
              <a:xfrm>
                <a:off x="4211" y="254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  <a:gd name="T6" fmla="*/ 0 h 1"/>
                  <a:gd name="T7" fmla="*/ 1 h 1"/>
                  <a:gd name="T8" fmla="*/ 1 h 1"/>
                  <a:gd name="T9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5" name="Freeform 570"/>
              <p:cNvSpPr>
                <a:spLocks/>
              </p:cNvSpPr>
              <p:nvPr/>
            </p:nvSpPr>
            <p:spPr bwMode="auto">
              <a:xfrm>
                <a:off x="4209" y="2549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6" name="Oval 571"/>
              <p:cNvSpPr>
                <a:spLocks noChangeArrowheads="1"/>
              </p:cNvSpPr>
              <p:nvPr/>
            </p:nvSpPr>
            <p:spPr bwMode="auto">
              <a:xfrm>
                <a:off x="4211" y="254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7" name="Freeform 572"/>
              <p:cNvSpPr>
                <a:spLocks/>
              </p:cNvSpPr>
              <p:nvPr/>
            </p:nvSpPr>
            <p:spPr bwMode="auto">
              <a:xfrm>
                <a:off x="4214" y="25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8" name="Oval 573"/>
              <p:cNvSpPr>
                <a:spLocks noChangeArrowheads="1"/>
              </p:cNvSpPr>
              <p:nvPr/>
            </p:nvSpPr>
            <p:spPr bwMode="auto">
              <a:xfrm>
                <a:off x="4214" y="253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9" name="Freeform 574"/>
              <p:cNvSpPr>
                <a:spLocks/>
              </p:cNvSpPr>
              <p:nvPr/>
            </p:nvSpPr>
            <p:spPr bwMode="auto">
              <a:xfrm>
                <a:off x="4211" y="2535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1 h 1"/>
                  <a:gd name="T14" fmla="*/ 0 w 1"/>
                  <a:gd name="T15" fmla="*/ 1 h 1"/>
                  <a:gd name="T16" fmla="*/ 0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0 h 1"/>
                  <a:gd name="T28" fmla="*/ 1 w 1"/>
                  <a:gd name="T29" fmla="*/ 0 h 1"/>
                  <a:gd name="T30" fmla="*/ 1 w 1"/>
                  <a:gd name="T31" fmla="*/ 0 h 1"/>
                  <a:gd name="T32" fmla="*/ 1 w 1"/>
                  <a:gd name="T33" fmla="*/ 0 h 1"/>
                  <a:gd name="T34" fmla="*/ 1 w 1"/>
                  <a:gd name="T35" fmla="*/ 0 h 1"/>
                  <a:gd name="T36" fmla="*/ 1 w 1"/>
                  <a:gd name="T37" fmla="*/ 0 h 1"/>
                  <a:gd name="T38" fmla="*/ 1 w 1"/>
                  <a:gd name="T39" fmla="*/ 0 h 1"/>
                  <a:gd name="T40" fmla="*/ 1 w 1"/>
                  <a:gd name="T41" fmla="*/ 0 h 1"/>
                  <a:gd name="T42" fmla="*/ 1 w 1"/>
                  <a:gd name="T4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0" name="Freeform 575"/>
              <p:cNvSpPr>
                <a:spLocks/>
              </p:cNvSpPr>
              <p:nvPr/>
            </p:nvSpPr>
            <p:spPr bwMode="auto">
              <a:xfrm>
                <a:off x="4187" y="246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1" name="Freeform 576"/>
              <p:cNvSpPr>
                <a:spLocks/>
              </p:cNvSpPr>
              <p:nvPr/>
            </p:nvSpPr>
            <p:spPr bwMode="auto">
              <a:xfrm>
                <a:off x="4190" y="246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2" name="Freeform 577"/>
              <p:cNvSpPr>
                <a:spLocks/>
              </p:cNvSpPr>
              <p:nvPr/>
            </p:nvSpPr>
            <p:spPr bwMode="auto">
              <a:xfrm>
                <a:off x="4190" y="246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3" name="Freeform 578"/>
              <p:cNvSpPr>
                <a:spLocks/>
              </p:cNvSpPr>
              <p:nvPr/>
            </p:nvSpPr>
            <p:spPr bwMode="auto">
              <a:xfrm>
                <a:off x="4187" y="2467"/>
                <a:ext cx="3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4" name="Freeform 579"/>
              <p:cNvSpPr>
                <a:spLocks/>
              </p:cNvSpPr>
              <p:nvPr/>
            </p:nvSpPr>
            <p:spPr bwMode="auto">
              <a:xfrm>
                <a:off x="4214" y="2222"/>
                <a:ext cx="88" cy="132"/>
              </a:xfrm>
              <a:custGeom>
                <a:avLst/>
                <a:gdLst>
                  <a:gd name="T0" fmla="*/ 2 w 37"/>
                  <a:gd name="T1" fmla="*/ 27 h 55"/>
                  <a:gd name="T2" fmla="*/ 5 w 37"/>
                  <a:gd name="T3" fmla="*/ 28 h 55"/>
                  <a:gd name="T4" fmla="*/ 8 w 37"/>
                  <a:gd name="T5" fmla="*/ 28 h 55"/>
                  <a:gd name="T6" fmla="*/ 10 w 37"/>
                  <a:gd name="T7" fmla="*/ 31 h 55"/>
                  <a:gd name="T8" fmla="*/ 11 w 37"/>
                  <a:gd name="T9" fmla="*/ 35 h 55"/>
                  <a:gd name="T10" fmla="*/ 12 w 37"/>
                  <a:gd name="T11" fmla="*/ 37 h 55"/>
                  <a:gd name="T12" fmla="*/ 13 w 37"/>
                  <a:gd name="T13" fmla="*/ 40 h 55"/>
                  <a:gd name="T14" fmla="*/ 13 w 37"/>
                  <a:gd name="T15" fmla="*/ 40 h 55"/>
                  <a:gd name="T16" fmla="*/ 13 w 37"/>
                  <a:gd name="T17" fmla="*/ 42 h 55"/>
                  <a:gd name="T18" fmla="*/ 14 w 37"/>
                  <a:gd name="T19" fmla="*/ 44 h 55"/>
                  <a:gd name="T20" fmla="*/ 12 w 37"/>
                  <a:gd name="T21" fmla="*/ 45 h 55"/>
                  <a:gd name="T22" fmla="*/ 13 w 37"/>
                  <a:gd name="T23" fmla="*/ 48 h 55"/>
                  <a:gd name="T24" fmla="*/ 13 w 37"/>
                  <a:gd name="T25" fmla="*/ 50 h 55"/>
                  <a:gd name="T26" fmla="*/ 15 w 37"/>
                  <a:gd name="T27" fmla="*/ 53 h 55"/>
                  <a:gd name="T28" fmla="*/ 18 w 37"/>
                  <a:gd name="T29" fmla="*/ 55 h 55"/>
                  <a:gd name="T30" fmla="*/ 19 w 37"/>
                  <a:gd name="T31" fmla="*/ 51 h 55"/>
                  <a:gd name="T32" fmla="*/ 19 w 37"/>
                  <a:gd name="T33" fmla="*/ 49 h 55"/>
                  <a:gd name="T34" fmla="*/ 22 w 37"/>
                  <a:gd name="T35" fmla="*/ 47 h 55"/>
                  <a:gd name="T36" fmla="*/ 25 w 37"/>
                  <a:gd name="T37" fmla="*/ 43 h 55"/>
                  <a:gd name="T38" fmla="*/ 28 w 37"/>
                  <a:gd name="T39" fmla="*/ 43 h 55"/>
                  <a:gd name="T40" fmla="*/ 31 w 37"/>
                  <a:gd name="T41" fmla="*/ 41 h 55"/>
                  <a:gd name="T42" fmla="*/ 28 w 37"/>
                  <a:gd name="T43" fmla="*/ 40 h 55"/>
                  <a:gd name="T44" fmla="*/ 29 w 37"/>
                  <a:gd name="T45" fmla="*/ 38 h 55"/>
                  <a:gd name="T46" fmla="*/ 30 w 37"/>
                  <a:gd name="T47" fmla="*/ 38 h 55"/>
                  <a:gd name="T48" fmla="*/ 31 w 37"/>
                  <a:gd name="T49" fmla="*/ 38 h 55"/>
                  <a:gd name="T50" fmla="*/ 28 w 37"/>
                  <a:gd name="T51" fmla="*/ 35 h 55"/>
                  <a:gd name="T52" fmla="*/ 30 w 37"/>
                  <a:gd name="T53" fmla="*/ 33 h 55"/>
                  <a:gd name="T54" fmla="*/ 31 w 37"/>
                  <a:gd name="T55" fmla="*/ 31 h 55"/>
                  <a:gd name="T56" fmla="*/ 31 w 37"/>
                  <a:gd name="T57" fmla="*/ 29 h 55"/>
                  <a:gd name="T58" fmla="*/ 32 w 37"/>
                  <a:gd name="T59" fmla="*/ 28 h 55"/>
                  <a:gd name="T60" fmla="*/ 32 w 37"/>
                  <a:gd name="T61" fmla="*/ 25 h 55"/>
                  <a:gd name="T62" fmla="*/ 32 w 37"/>
                  <a:gd name="T63" fmla="*/ 23 h 55"/>
                  <a:gd name="T64" fmla="*/ 32 w 37"/>
                  <a:gd name="T65" fmla="*/ 21 h 55"/>
                  <a:gd name="T66" fmla="*/ 34 w 37"/>
                  <a:gd name="T67" fmla="*/ 16 h 55"/>
                  <a:gd name="T68" fmla="*/ 33 w 37"/>
                  <a:gd name="T69" fmla="*/ 15 h 55"/>
                  <a:gd name="T70" fmla="*/ 33 w 37"/>
                  <a:gd name="T71" fmla="*/ 13 h 55"/>
                  <a:gd name="T72" fmla="*/ 36 w 37"/>
                  <a:gd name="T73" fmla="*/ 11 h 55"/>
                  <a:gd name="T74" fmla="*/ 33 w 37"/>
                  <a:gd name="T75" fmla="*/ 9 h 55"/>
                  <a:gd name="T76" fmla="*/ 31 w 37"/>
                  <a:gd name="T77" fmla="*/ 11 h 55"/>
                  <a:gd name="T78" fmla="*/ 30 w 37"/>
                  <a:gd name="T79" fmla="*/ 11 h 55"/>
                  <a:gd name="T80" fmla="*/ 28 w 37"/>
                  <a:gd name="T81" fmla="*/ 10 h 55"/>
                  <a:gd name="T82" fmla="*/ 24 w 37"/>
                  <a:gd name="T83" fmla="*/ 9 h 55"/>
                  <a:gd name="T84" fmla="*/ 30 w 37"/>
                  <a:gd name="T85" fmla="*/ 7 h 55"/>
                  <a:gd name="T86" fmla="*/ 28 w 37"/>
                  <a:gd name="T87" fmla="*/ 2 h 55"/>
                  <a:gd name="T88" fmla="*/ 24 w 37"/>
                  <a:gd name="T89" fmla="*/ 3 h 55"/>
                  <a:gd name="T90" fmla="*/ 26 w 37"/>
                  <a:gd name="T91" fmla="*/ 1 h 55"/>
                  <a:gd name="T92" fmla="*/ 21 w 37"/>
                  <a:gd name="T93" fmla="*/ 1 h 55"/>
                  <a:gd name="T94" fmla="*/ 20 w 37"/>
                  <a:gd name="T95" fmla="*/ 3 h 55"/>
                  <a:gd name="T96" fmla="*/ 17 w 37"/>
                  <a:gd name="T97" fmla="*/ 2 h 55"/>
                  <a:gd name="T98" fmla="*/ 17 w 37"/>
                  <a:gd name="T99" fmla="*/ 4 h 55"/>
                  <a:gd name="T100" fmla="*/ 19 w 37"/>
                  <a:gd name="T101" fmla="*/ 5 h 55"/>
                  <a:gd name="T102" fmla="*/ 18 w 37"/>
                  <a:gd name="T103" fmla="*/ 7 h 55"/>
                  <a:gd name="T104" fmla="*/ 16 w 37"/>
                  <a:gd name="T105" fmla="*/ 8 h 55"/>
                  <a:gd name="T106" fmla="*/ 14 w 37"/>
                  <a:gd name="T107" fmla="*/ 9 h 55"/>
                  <a:gd name="T108" fmla="*/ 12 w 37"/>
                  <a:gd name="T109" fmla="*/ 9 h 55"/>
                  <a:gd name="T110" fmla="*/ 10 w 37"/>
                  <a:gd name="T111" fmla="*/ 7 h 55"/>
                  <a:gd name="T112" fmla="*/ 9 w 37"/>
                  <a:gd name="T113" fmla="*/ 11 h 55"/>
                  <a:gd name="T114" fmla="*/ 7 w 37"/>
                  <a:gd name="T115" fmla="*/ 12 h 55"/>
                  <a:gd name="T116" fmla="*/ 4 w 37"/>
                  <a:gd name="T117" fmla="*/ 16 h 55"/>
                  <a:gd name="T118" fmla="*/ 4 w 37"/>
                  <a:gd name="T119" fmla="*/ 18 h 55"/>
                  <a:gd name="T120" fmla="*/ 0 w 37"/>
                  <a:gd name="T121" fmla="*/ 21 h 55"/>
                  <a:gd name="T122" fmla="*/ 2 w 37"/>
                  <a:gd name="T123" fmla="*/ 24 h 55"/>
                  <a:gd name="T124" fmla="*/ 4 w 37"/>
                  <a:gd name="T125" fmla="*/ 2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" h="55">
                    <a:moveTo>
                      <a:pt x="2" y="26"/>
                    </a:move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7"/>
                    </a:cubicBezTo>
                    <a:cubicBezTo>
                      <a:pt x="4" y="27"/>
                      <a:pt x="3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8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1" y="33"/>
                      <a:pt x="11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5"/>
                      <a:pt x="11" y="34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0" y="37"/>
                      <a:pt x="10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1" y="38"/>
                      <a:pt x="11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2" y="37"/>
                      <a:pt x="12" y="37"/>
                      <a:pt x="12" y="37"/>
                    </a:cubicBezTo>
                    <a:cubicBezTo>
                      <a:pt x="12" y="37"/>
                      <a:pt x="12" y="37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4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3" y="39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4" y="40"/>
                      <a:pt x="13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39"/>
                      <a:pt x="13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1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3"/>
                      <a:pt x="12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3" y="44"/>
                      <a:pt x="13" y="43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5"/>
                      <a:pt x="12" y="44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7"/>
                      <a:pt x="12" y="47"/>
                      <a:pt x="13" y="47"/>
                    </a:cubicBezTo>
                    <a:cubicBezTo>
                      <a:pt x="13" y="47"/>
                      <a:pt x="13" y="47"/>
                      <a:pt x="13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3" y="48"/>
                      <a:pt x="13" y="48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3" y="49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6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52"/>
                      <a:pt x="18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19" y="50"/>
                      <a:pt x="19" y="50"/>
                      <a:pt x="19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20" y="50"/>
                      <a:pt x="20" y="50"/>
                      <a:pt x="20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6"/>
                      <a:pt x="21" y="46"/>
                      <a:pt x="22" y="46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22" y="46"/>
                      <a:pt x="22" y="46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1" y="4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7"/>
                      <a:pt x="21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7"/>
                      <a:pt x="23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3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6" y="43"/>
                      <a:pt x="25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2"/>
                      <a:pt x="28" y="42"/>
                      <a:pt x="28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30" y="42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41"/>
                      <a:pt x="30" y="42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29" y="39"/>
                      <a:pt x="28" y="39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8" y="38"/>
                      <a:pt x="28" y="38"/>
                      <a:pt x="28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9"/>
                      <a:pt x="28" y="39"/>
                    </a:cubicBezTo>
                    <a:cubicBezTo>
                      <a:pt x="28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8" y="37"/>
                      <a:pt x="29" y="37"/>
                      <a:pt x="29" y="37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1" y="40"/>
                      <a:pt x="30" y="40"/>
                      <a:pt x="31" y="40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1" y="40"/>
                      <a:pt x="31" y="40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9"/>
                      <a:pt x="31" y="39"/>
                    </a:cubicBezTo>
                    <a:cubicBezTo>
                      <a:pt x="31" y="39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6"/>
                      <a:pt x="30" y="36"/>
                      <a:pt x="30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8" y="34"/>
                      <a:pt x="29" y="34"/>
                      <a:pt x="28" y="34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5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29" y="34"/>
                      <a:pt x="28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3"/>
                      <a:pt x="30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29" y="33"/>
                      <a:pt x="30" y="33"/>
                      <a:pt x="30" y="33"/>
                    </a:cubicBezTo>
                    <a:cubicBezTo>
                      <a:pt x="30" y="33"/>
                      <a:pt x="29" y="33"/>
                      <a:pt x="29" y="33"/>
                    </a:cubicBezTo>
                    <a:cubicBezTo>
                      <a:pt x="29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4"/>
                      <a:pt x="30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3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2"/>
                      <a:pt x="33" y="32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1" y="30"/>
                      <a:pt x="31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1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3" y="28"/>
                      <a:pt x="33" y="27"/>
                    </a:cubicBezTo>
                    <a:cubicBezTo>
                      <a:pt x="33" y="27"/>
                      <a:pt x="33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2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5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6"/>
                      <a:pt x="33" y="26"/>
                      <a:pt x="33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24"/>
                      <a:pt x="33" y="25"/>
                      <a:pt x="33" y="24"/>
                    </a:cubicBezTo>
                    <a:cubicBezTo>
                      <a:pt x="33" y="24"/>
                      <a:pt x="33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2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20"/>
                      <a:pt x="32" y="20"/>
                    </a:cubicBezTo>
                    <a:cubicBezTo>
                      <a:pt x="32" y="20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8"/>
                      <a:pt x="32" y="18"/>
                      <a:pt x="32" y="17"/>
                    </a:cubicBezTo>
                    <a:cubicBezTo>
                      <a:pt x="33" y="17"/>
                      <a:pt x="32" y="17"/>
                      <a:pt x="32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4" y="16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6"/>
                      <a:pt x="33" y="15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7"/>
                      <a:pt x="32" y="16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5"/>
                      <a:pt x="34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4"/>
                      <a:pt x="32" y="13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1" y="14"/>
                      <a:pt x="32" y="1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3"/>
                      <a:pt x="32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7" y="11"/>
                      <a:pt x="37" y="11"/>
                    </a:cubicBezTo>
                    <a:cubicBezTo>
                      <a:pt x="37" y="11"/>
                      <a:pt x="36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34" y="9"/>
                      <a:pt x="34" y="9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1" y="11"/>
                      <a:pt x="31" y="10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9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7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9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6" y="7"/>
                      <a:pt x="27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6"/>
                      <a:pt x="31" y="7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3"/>
                      <a:pt x="28" y="2"/>
                      <a:pt x="28" y="3"/>
                    </a:cubicBezTo>
                    <a:cubicBezTo>
                      <a:pt x="28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4"/>
                      <a:pt x="23" y="3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5" y="3"/>
                      <a:pt x="25" y="3"/>
                    </a:cubicBezTo>
                    <a:cubicBezTo>
                      <a:pt x="25" y="2"/>
                      <a:pt x="25" y="3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5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7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0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1" y="2"/>
                      <a:pt x="20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6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8" y="4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7"/>
                    </a:cubicBezTo>
                    <a:cubicBezTo>
                      <a:pt x="17" y="7"/>
                      <a:pt x="17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6" y="8"/>
                      <a:pt x="16" y="8"/>
                    </a:cubicBezTo>
                    <a:cubicBezTo>
                      <a:pt x="16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8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3" y="6"/>
                      <a:pt x="13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4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0"/>
                      <a:pt x="13" y="10"/>
                      <a:pt x="13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1"/>
                      <a:pt x="7" y="11"/>
                      <a:pt x="6" y="11"/>
                    </a:cubicBezTo>
                    <a:cubicBezTo>
                      <a:pt x="6" y="12"/>
                      <a:pt x="6" y="11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3"/>
                    </a:cubicBezTo>
                    <a:cubicBezTo>
                      <a:pt x="5" y="13"/>
                      <a:pt x="5" y="12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4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5" y="16"/>
                      <a:pt x="5" y="16"/>
                    </a:cubicBezTo>
                    <a:cubicBezTo>
                      <a:pt x="5" y="16"/>
                      <a:pt x="4" y="16"/>
                      <a:pt x="5" y="16"/>
                    </a:cubicBezTo>
                    <a:cubicBezTo>
                      <a:pt x="5" y="16"/>
                      <a:pt x="4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5" y="16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5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19"/>
                      <a:pt x="2" y="20"/>
                    </a:cubicBezTo>
                    <a:cubicBezTo>
                      <a:pt x="2" y="20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4"/>
                      <a:pt x="3" y="24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5" name="Freeform 580"/>
              <p:cNvSpPr>
                <a:spLocks/>
              </p:cNvSpPr>
              <p:nvPr/>
            </p:nvSpPr>
            <p:spPr bwMode="auto">
              <a:xfrm>
                <a:off x="4216" y="2279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6" name="Freeform 581"/>
              <p:cNvSpPr>
                <a:spLocks/>
              </p:cNvSpPr>
              <p:nvPr/>
            </p:nvSpPr>
            <p:spPr bwMode="auto">
              <a:xfrm>
                <a:off x="4214" y="2279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7" name="Freeform 582"/>
              <p:cNvSpPr>
                <a:spLocks/>
              </p:cNvSpPr>
              <p:nvPr/>
            </p:nvSpPr>
            <p:spPr bwMode="auto">
              <a:xfrm>
                <a:off x="4223" y="2277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1 h 1"/>
                  <a:gd name="T7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8" name="Freeform 583"/>
              <p:cNvSpPr>
                <a:spLocks/>
              </p:cNvSpPr>
              <p:nvPr/>
            </p:nvSpPr>
            <p:spPr bwMode="auto">
              <a:xfrm>
                <a:off x="4218" y="228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9" name="Oval 584"/>
              <p:cNvSpPr>
                <a:spLocks noChangeArrowheads="1"/>
              </p:cNvSpPr>
              <p:nvPr/>
            </p:nvSpPr>
            <p:spPr bwMode="auto">
              <a:xfrm>
                <a:off x="4218" y="228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0" name="Oval 585"/>
              <p:cNvSpPr>
                <a:spLocks noChangeArrowheads="1"/>
              </p:cNvSpPr>
              <p:nvPr/>
            </p:nvSpPr>
            <p:spPr bwMode="auto">
              <a:xfrm>
                <a:off x="4226" y="228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1" name="Freeform 586"/>
              <p:cNvSpPr>
                <a:spLocks/>
              </p:cNvSpPr>
              <p:nvPr/>
            </p:nvSpPr>
            <p:spPr bwMode="auto">
              <a:xfrm>
                <a:off x="4238" y="2296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1 h 1"/>
                  <a:gd name="T5" fmla="*/ 1 h 1"/>
                  <a:gd name="T6" fmla="*/ 1 h 1"/>
                  <a:gd name="T7" fmla="*/ 0 h 1"/>
                  <a:gd name="T8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2" name="Freeform 587"/>
              <p:cNvSpPr>
                <a:spLocks/>
              </p:cNvSpPr>
              <p:nvPr/>
            </p:nvSpPr>
            <p:spPr bwMode="auto">
              <a:xfrm>
                <a:off x="4238" y="22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3" name="Freeform 588"/>
              <p:cNvSpPr>
                <a:spLocks/>
              </p:cNvSpPr>
              <p:nvPr/>
            </p:nvSpPr>
            <p:spPr bwMode="auto">
              <a:xfrm>
                <a:off x="4238" y="2299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4" name="Freeform 589"/>
              <p:cNvSpPr>
                <a:spLocks/>
              </p:cNvSpPr>
              <p:nvPr/>
            </p:nvSpPr>
            <p:spPr bwMode="auto">
              <a:xfrm>
                <a:off x="4238" y="23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5" name="Freeform 590"/>
              <p:cNvSpPr>
                <a:spLocks/>
              </p:cNvSpPr>
              <p:nvPr/>
            </p:nvSpPr>
            <p:spPr bwMode="auto">
              <a:xfrm>
                <a:off x="4238" y="23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6" name="Freeform 591"/>
              <p:cNvSpPr>
                <a:spLocks/>
              </p:cNvSpPr>
              <p:nvPr/>
            </p:nvSpPr>
            <p:spPr bwMode="auto">
              <a:xfrm>
                <a:off x="4238" y="230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7" name="Freeform 592"/>
              <p:cNvSpPr>
                <a:spLocks/>
              </p:cNvSpPr>
              <p:nvPr/>
            </p:nvSpPr>
            <p:spPr bwMode="auto">
              <a:xfrm>
                <a:off x="4238" y="2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8" name="Freeform 593"/>
              <p:cNvSpPr>
                <a:spLocks/>
              </p:cNvSpPr>
              <p:nvPr/>
            </p:nvSpPr>
            <p:spPr bwMode="auto">
              <a:xfrm>
                <a:off x="4238" y="2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9" name="Freeform 594"/>
              <p:cNvSpPr>
                <a:spLocks/>
              </p:cNvSpPr>
              <p:nvPr/>
            </p:nvSpPr>
            <p:spPr bwMode="auto">
              <a:xfrm>
                <a:off x="4238" y="230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  <a:gd name="T9" fmla="*/ 1 w 1"/>
                  <a:gd name="T10" fmla="*/ 1 w 1"/>
                  <a:gd name="T11" fmla="*/ 1 w 1"/>
                  <a:gd name="T1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0" name="Freeform 595"/>
              <p:cNvSpPr>
                <a:spLocks/>
              </p:cNvSpPr>
              <p:nvPr/>
            </p:nvSpPr>
            <p:spPr bwMode="auto">
              <a:xfrm>
                <a:off x="4238" y="2306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1" name="Freeform 596"/>
              <p:cNvSpPr>
                <a:spLocks/>
              </p:cNvSpPr>
              <p:nvPr/>
            </p:nvSpPr>
            <p:spPr bwMode="auto">
              <a:xfrm>
                <a:off x="4238" y="230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1 h 1"/>
                  <a:gd name="T12" fmla="*/ 0 w 1"/>
                  <a:gd name="T13" fmla="*/ 1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2" name="Freeform 597"/>
              <p:cNvSpPr>
                <a:spLocks/>
              </p:cNvSpPr>
              <p:nvPr/>
            </p:nvSpPr>
            <p:spPr bwMode="auto">
              <a:xfrm>
                <a:off x="4242" y="23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3" name="Freeform 598"/>
              <p:cNvSpPr>
                <a:spLocks/>
              </p:cNvSpPr>
              <p:nvPr/>
            </p:nvSpPr>
            <p:spPr bwMode="auto">
              <a:xfrm>
                <a:off x="4242" y="231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4" name="Freeform 599"/>
              <p:cNvSpPr>
                <a:spLocks/>
              </p:cNvSpPr>
              <p:nvPr/>
            </p:nvSpPr>
            <p:spPr bwMode="auto">
              <a:xfrm>
                <a:off x="4242" y="231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5" name="Freeform 600"/>
              <p:cNvSpPr>
                <a:spLocks/>
              </p:cNvSpPr>
              <p:nvPr/>
            </p:nvSpPr>
            <p:spPr bwMode="auto">
              <a:xfrm>
                <a:off x="4245" y="23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6" name="Freeform 601"/>
              <p:cNvSpPr>
                <a:spLocks/>
              </p:cNvSpPr>
              <p:nvPr/>
            </p:nvSpPr>
            <p:spPr bwMode="auto">
              <a:xfrm>
                <a:off x="4245" y="23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7" name="Freeform 602"/>
              <p:cNvSpPr>
                <a:spLocks/>
              </p:cNvSpPr>
              <p:nvPr/>
            </p:nvSpPr>
            <p:spPr bwMode="auto">
              <a:xfrm>
                <a:off x="4240" y="231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8" name="Freeform 603"/>
              <p:cNvSpPr>
                <a:spLocks/>
              </p:cNvSpPr>
              <p:nvPr/>
            </p:nvSpPr>
            <p:spPr bwMode="auto">
              <a:xfrm>
                <a:off x="4240" y="231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0 w 2"/>
                  <a:gd name="T5" fmla="*/ 0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1 h 2"/>
                  <a:gd name="T18" fmla="*/ 0 w 2"/>
                  <a:gd name="T19" fmla="*/ 1 h 2"/>
                  <a:gd name="T20" fmla="*/ 0 w 2"/>
                  <a:gd name="T21" fmla="*/ 1 h 2"/>
                  <a:gd name="T22" fmla="*/ 0 w 2"/>
                  <a:gd name="T23" fmla="*/ 1 h 2"/>
                  <a:gd name="T24" fmla="*/ 0 w 2"/>
                  <a:gd name="T25" fmla="*/ 1 h 2"/>
                  <a:gd name="T26" fmla="*/ 0 w 2"/>
                  <a:gd name="T27" fmla="*/ 1 h 2"/>
                  <a:gd name="T28" fmla="*/ 1 w 2"/>
                  <a:gd name="T29" fmla="*/ 1 h 2"/>
                  <a:gd name="T30" fmla="*/ 1 w 2"/>
                  <a:gd name="T31" fmla="*/ 1 h 2"/>
                  <a:gd name="T32" fmla="*/ 1 w 2"/>
                  <a:gd name="T33" fmla="*/ 1 h 2"/>
                  <a:gd name="T34" fmla="*/ 1 w 2"/>
                  <a:gd name="T35" fmla="*/ 1 h 2"/>
                  <a:gd name="T36" fmla="*/ 1 w 2"/>
                  <a:gd name="T37" fmla="*/ 1 h 2"/>
                  <a:gd name="T38" fmla="*/ 1 w 2"/>
                  <a:gd name="T39" fmla="*/ 1 h 2"/>
                  <a:gd name="T40" fmla="*/ 1 w 2"/>
                  <a:gd name="T41" fmla="*/ 1 h 2"/>
                  <a:gd name="T42" fmla="*/ 0 w 2"/>
                  <a:gd name="T43" fmla="*/ 1 h 2"/>
                  <a:gd name="T44" fmla="*/ 0 w 2"/>
                  <a:gd name="T45" fmla="*/ 1 h 2"/>
                  <a:gd name="T46" fmla="*/ 1 w 2"/>
                  <a:gd name="T47" fmla="*/ 2 h 2"/>
                  <a:gd name="T48" fmla="*/ 1 w 2"/>
                  <a:gd name="T49" fmla="*/ 2 h 2"/>
                  <a:gd name="T50" fmla="*/ 1 w 2"/>
                  <a:gd name="T51" fmla="*/ 2 h 2"/>
                  <a:gd name="T52" fmla="*/ 1 w 2"/>
                  <a:gd name="T53" fmla="*/ 1 h 2"/>
                  <a:gd name="T54" fmla="*/ 2 w 2"/>
                  <a:gd name="T55" fmla="*/ 1 h 2"/>
                  <a:gd name="T56" fmla="*/ 2 w 2"/>
                  <a:gd name="T57" fmla="*/ 1 h 2"/>
                  <a:gd name="T58" fmla="*/ 2 w 2"/>
                  <a:gd name="T59" fmla="*/ 1 h 2"/>
                  <a:gd name="T60" fmla="*/ 2 w 2"/>
                  <a:gd name="T61" fmla="*/ 1 h 2"/>
                  <a:gd name="T62" fmla="*/ 2 w 2"/>
                  <a:gd name="T63" fmla="*/ 1 h 2"/>
                  <a:gd name="T64" fmla="*/ 2 w 2"/>
                  <a:gd name="T65" fmla="*/ 1 h 2"/>
                  <a:gd name="T66" fmla="*/ 1 w 2"/>
                  <a:gd name="T67" fmla="*/ 1 h 2"/>
                  <a:gd name="T68" fmla="*/ 1 w 2"/>
                  <a:gd name="T69" fmla="*/ 0 h 2"/>
                  <a:gd name="T70" fmla="*/ 1 w 2"/>
                  <a:gd name="T71" fmla="*/ 0 h 2"/>
                  <a:gd name="T72" fmla="*/ 1 w 2"/>
                  <a:gd name="T73" fmla="*/ 0 h 2"/>
                  <a:gd name="T74" fmla="*/ 1 w 2"/>
                  <a:gd name="T7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9" name="Freeform 604"/>
              <p:cNvSpPr>
                <a:spLocks/>
              </p:cNvSpPr>
              <p:nvPr/>
            </p:nvSpPr>
            <p:spPr bwMode="auto">
              <a:xfrm>
                <a:off x="4245" y="232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0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0" name="Freeform 605"/>
              <p:cNvSpPr>
                <a:spLocks/>
              </p:cNvSpPr>
              <p:nvPr/>
            </p:nvSpPr>
            <p:spPr bwMode="auto">
              <a:xfrm>
                <a:off x="4264" y="233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52" name="Freeform 607"/>
            <p:cNvSpPr>
              <a:spLocks/>
            </p:cNvSpPr>
            <p:nvPr/>
          </p:nvSpPr>
          <p:spPr bwMode="auto">
            <a:xfrm>
              <a:off x="9005824" y="53215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3" name="Freeform 608"/>
            <p:cNvSpPr>
              <a:spLocks/>
            </p:cNvSpPr>
            <p:nvPr/>
          </p:nvSpPr>
          <p:spPr bwMode="auto">
            <a:xfrm>
              <a:off x="9001048" y="53275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4" name="Freeform 609"/>
            <p:cNvSpPr>
              <a:spLocks/>
            </p:cNvSpPr>
            <p:nvPr/>
          </p:nvSpPr>
          <p:spPr bwMode="auto">
            <a:xfrm>
              <a:off x="8997467" y="533234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5" name="Oval 610"/>
            <p:cNvSpPr>
              <a:spLocks noChangeArrowheads="1"/>
            </p:cNvSpPr>
            <p:nvPr/>
          </p:nvSpPr>
          <p:spPr bwMode="auto">
            <a:xfrm>
              <a:off x="8997467" y="5332341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6" name="Freeform 611"/>
            <p:cNvSpPr>
              <a:spLocks/>
            </p:cNvSpPr>
            <p:nvPr/>
          </p:nvSpPr>
          <p:spPr bwMode="auto">
            <a:xfrm>
              <a:off x="8997467" y="5332341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7" name="Freeform 612"/>
            <p:cNvSpPr>
              <a:spLocks/>
            </p:cNvSpPr>
            <p:nvPr/>
          </p:nvSpPr>
          <p:spPr bwMode="auto">
            <a:xfrm>
              <a:off x="8995079" y="534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8" name="Freeform 613"/>
            <p:cNvSpPr>
              <a:spLocks/>
            </p:cNvSpPr>
            <p:nvPr/>
          </p:nvSpPr>
          <p:spPr bwMode="auto">
            <a:xfrm>
              <a:off x="8995079" y="53442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9" name="Freeform 614"/>
            <p:cNvSpPr>
              <a:spLocks/>
            </p:cNvSpPr>
            <p:nvPr/>
          </p:nvSpPr>
          <p:spPr bwMode="auto">
            <a:xfrm>
              <a:off x="9020150" y="5297719"/>
              <a:ext cx="5969" cy="3582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0 h 1"/>
                <a:gd name="T20" fmla="*/ 1 w 2"/>
                <a:gd name="T21" fmla="*/ 1 h 1"/>
                <a:gd name="T22" fmla="*/ 1 w 2"/>
                <a:gd name="T23" fmla="*/ 1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  <a:gd name="T30" fmla="*/ 1 w 2"/>
                <a:gd name="T31" fmla="*/ 0 h 1"/>
                <a:gd name="T32" fmla="*/ 2 w 2"/>
                <a:gd name="T33" fmla="*/ 0 h 1"/>
                <a:gd name="T34" fmla="*/ 2 w 2"/>
                <a:gd name="T35" fmla="*/ 0 h 1"/>
                <a:gd name="T36" fmla="*/ 2 w 2"/>
                <a:gd name="T37" fmla="*/ 0 h 1"/>
                <a:gd name="T38" fmla="*/ 2 w 2"/>
                <a:gd name="T39" fmla="*/ 0 h 1"/>
                <a:gd name="T40" fmla="*/ 2 w 2"/>
                <a:gd name="T41" fmla="*/ 0 h 1"/>
                <a:gd name="T42" fmla="*/ 2 w 2"/>
                <a:gd name="T43" fmla="*/ 0 h 1"/>
                <a:gd name="T44" fmla="*/ 2 w 2"/>
                <a:gd name="T45" fmla="*/ 0 h 1"/>
                <a:gd name="T46" fmla="*/ 2 w 2"/>
                <a:gd name="T47" fmla="*/ 0 h 1"/>
                <a:gd name="T48" fmla="*/ 2 w 2"/>
                <a:gd name="T4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0" name="Freeform 615"/>
            <p:cNvSpPr>
              <a:spLocks/>
            </p:cNvSpPr>
            <p:nvPr/>
          </p:nvSpPr>
          <p:spPr bwMode="auto">
            <a:xfrm>
              <a:off x="9026120" y="5295331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1" name="Freeform 616"/>
            <p:cNvSpPr>
              <a:spLocks/>
            </p:cNvSpPr>
            <p:nvPr/>
          </p:nvSpPr>
          <p:spPr bwMode="auto">
            <a:xfrm>
              <a:off x="9026120" y="5283392"/>
              <a:ext cx="5969" cy="358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w 2"/>
                <a:gd name="T15" fmla="*/ 0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2 w 2"/>
                <a:gd name="T23" fmla="*/ 0 h 1"/>
                <a:gd name="T24" fmla="*/ 2 w 2"/>
                <a:gd name="T25" fmla="*/ 0 h 1"/>
                <a:gd name="T26" fmla="*/ 1 w 2"/>
                <a:gd name="T27" fmla="*/ 0 h 1"/>
                <a:gd name="T28" fmla="*/ 1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2" name="Freeform 617"/>
            <p:cNvSpPr>
              <a:spLocks/>
            </p:cNvSpPr>
            <p:nvPr/>
          </p:nvSpPr>
          <p:spPr bwMode="auto">
            <a:xfrm>
              <a:off x="9026120" y="5286974"/>
              <a:ext cx="5969" cy="0"/>
            </a:xfrm>
            <a:custGeom>
              <a:avLst/>
              <a:gdLst>
                <a:gd name="T0" fmla="*/ 2 w 2"/>
                <a:gd name="T1" fmla="*/ 2 w 2"/>
                <a:gd name="T2" fmla="*/ 1 w 2"/>
                <a:gd name="T3" fmla="*/ 1 w 2"/>
                <a:gd name="T4" fmla="*/ 1 w 2"/>
                <a:gd name="T5" fmla="*/ 1 w 2"/>
                <a:gd name="T6" fmla="*/ 1 w 2"/>
                <a:gd name="T7" fmla="*/ 2 w 2"/>
                <a:gd name="T8" fmla="*/ 2 w 2"/>
                <a:gd name="T9" fmla="*/ 2 w 2"/>
                <a:gd name="T10" fmla="*/ 2 w 2"/>
                <a:gd name="T11" fmla="*/ 2 w 2"/>
                <a:gd name="T12" fmla="*/ 2 w 2"/>
                <a:gd name="T13" fmla="*/ 2 w 2"/>
                <a:gd name="T1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3" name="Freeform 618"/>
            <p:cNvSpPr>
              <a:spLocks/>
            </p:cNvSpPr>
            <p:nvPr/>
          </p:nvSpPr>
          <p:spPr bwMode="auto">
            <a:xfrm>
              <a:off x="9029701" y="5286974"/>
              <a:ext cx="2388" cy="596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1 h 2"/>
                <a:gd name="T16" fmla="*/ 0 w 1"/>
                <a:gd name="T17" fmla="*/ 1 h 2"/>
                <a:gd name="T18" fmla="*/ 0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1 w 1"/>
                <a:gd name="T25" fmla="*/ 1 h 2"/>
                <a:gd name="T26" fmla="*/ 1 w 1"/>
                <a:gd name="T27" fmla="*/ 1 h 2"/>
                <a:gd name="T28" fmla="*/ 1 w 1"/>
                <a:gd name="T29" fmla="*/ 1 h 2"/>
                <a:gd name="T30" fmla="*/ 1 w 1"/>
                <a:gd name="T31" fmla="*/ 1 h 2"/>
                <a:gd name="T32" fmla="*/ 1 w 1"/>
                <a:gd name="T33" fmla="*/ 1 h 2"/>
                <a:gd name="T34" fmla="*/ 1 w 1"/>
                <a:gd name="T35" fmla="*/ 1 h 2"/>
                <a:gd name="T36" fmla="*/ 1 w 1"/>
                <a:gd name="T37" fmla="*/ 1 h 2"/>
                <a:gd name="T38" fmla="*/ 1 w 1"/>
                <a:gd name="T39" fmla="*/ 1 h 2"/>
                <a:gd name="T40" fmla="*/ 1 w 1"/>
                <a:gd name="T41" fmla="*/ 0 h 2"/>
                <a:gd name="T42" fmla="*/ 1 w 1"/>
                <a:gd name="T43" fmla="*/ 0 h 2"/>
                <a:gd name="T44" fmla="*/ 1 w 1"/>
                <a:gd name="T45" fmla="*/ 0 h 2"/>
                <a:gd name="T46" fmla="*/ 1 w 1"/>
                <a:gd name="T4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" name="Oval 619"/>
            <p:cNvSpPr>
              <a:spLocks noChangeArrowheads="1"/>
            </p:cNvSpPr>
            <p:nvPr/>
          </p:nvSpPr>
          <p:spPr bwMode="auto">
            <a:xfrm>
              <a:off x="9026120" y="5286974"/>
              <a:ext cx="3582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" name="Freeform 620"/>
            <p:cNvSpPr>
              <a:spLocks/>
            </p:cNvSpPr>
            <p:nvPr/>
          </p:nvSpPr>
          <p:spPr bwMode="auto">
            <a:xfrm>
              <a:off x="9032089" y="5278617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1 w 1"/>
                <a:gd name="T8" fmla="*/ 1 w 1"/>
                <a:gd name="T9" fmla="*/ 1 w 1"/>
                <a:gd name="T10" fmla="*/ 1 w 1"/>
                <a:gd name="T1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" name="Freeform 621"/>
            <p:cNvSpPr>
              <a:spLocks/>
            </p:cNvSpPr>
            <p:nvPr/>
          </p:nvSpPr>
          <p:spPr bwMode="auto">
            <a:xfrm>
              <a:off x="9034477" y="5272647"/>
              <a:ext cx="3582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0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" name="Oval 622"/>
            <p:cNvSpPr>
              <a:spLocks noChangeArrowheads="1"/>
            </p:cNvSpPr>
            <p:nvPr/>
          </p:nvSpPr>
          <p:spPr bwMode="auto">
            <a:xfrm>
              <a:off x="9038058" y="5275035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" name="Freeform 623"/>
            <p:cNvSpPr>
              <a:spLocks/>
            </p:cNvSpPr>
            <p:nvPr/>
          </p:nvSpPr>
          <p:spPr bwMode="auto">
            <a:xfrm>
              <a:off x="9038058" y="5275035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" name="Freeform 624"/>
            <p:cNvSpPr>
              <a:spLocks/>
            </p:cNvSpPr>
            <p:nvPr/>
          </p:nvSpPr>
          <p:spPr bwMode="auto">
            <a:xfrm>
              <a:off x="9038058" y="5269066"/>
              <a:ext cx="2388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0 h 1"/>
                <a:gd name="T30" fmla="*/ 1 w 1"/>
                <a:gd name="T31" fmla="*/ 0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0 w 1"/>
                <a:gd name="T3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" name="Freeform 625"/>
            <p:cNvSpPr>
              <a:spLocks/>
            </p:cNvSpPr>
            <p:nvPr/>
          </p:nvSpPr>
          <p:spPr bwMode="auto">
            <a:xfrm>
              <a:off x="9032089" y="5260708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" name="Freeform 626"/>
            <p:cNvSpPr>
              <a:spLocks/>
            </p:cNvSpPr>
            <p:nvPr/>
          </p:nvSpPr>
          <p:spPr bwMode="auto">
            <a:xfrm>
              <a:off x="9034477" y="5260708"/>
              <a:ext cx="0" cy="3582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0 h 1"/>
                <a:gd name="T7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" name="Freeform 627"/>
            <p:cNvSpPr>
              <a:spLocks/>
            </p:cNvSpPr>
            <p:nvPr/>
          </p:nvSpPr>
          <p:spPr bwMode="auto">
            <a:xfrm>
              <a:off x="9034477" y="52642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" name="Freeform 628"/>
            <p:cNvSpPr>
              <a:spLocks/>
            </p:cNvSpPr>
            <p:nvPr/>
          </p:nvSpPr>
          <p:spPr bwMode="auto">
            <a:xfrm>
              <a:off x="9038058" y="5260708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1 h 1"/>
                <a:gd name="T11" fmla="*/ 1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" name="Freeform 629"/>
            <p:cNvSpPr>
              <a:spLocks/>
            </p:cNvSpPr>
            <p:nvPr/>
          </p:nvSpPr>
          <p:spPr bwMode="auto">
            <a:xfrm>
              <a:off x="9038058" y="5264290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1 h 1"/>
                <a:gd name="T6" fmla="*/ 1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5" name="Freeform 630"/>
            <p:cNvSpPr>
              <a:spLocks/>
            </p:cNvSpPr>
            <p:nvPr/>
          </p:nvSpPr>
          <p:spPr bwMode="auto">
            <a:xfrm>
              <a:off x="9038058" y="5252351"/>
              <a:ext cx="23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6" name="Freeform 631"/>
            <p:cNvSpPr>
              <a:spLocks/>
            </p:cNvSpPr>
            <p:nvPr/>
          </p:nvSpPr>
          <p:spPr bwMode="auto">
            <a:xfrm>
              <a:off x="9034477" y="5249964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7" name="Freeform 632"/>
            <p:cNvSpPr>
              <a:spLocks/>
            </p:cNvSpPr>
            <p:nvPr/>
          </p:nvSpPr>
          <p:spPr bwMode="auto">
            <a:xfrm>
              <a:off x="9034477" y="5252351"/>
              <a:ext cx="3582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8" name="Freeform 633"/>
            <p:cNvSpPr>
              <a:spLocks/>
            </p:cNvSpPr>
            <p:nvPr/>
          </p:nvSpPr>
          <p:spPr bwMode="auto">
            <a:xfrm>
              <a:off x="9034477" y="5240412"/>
              <a:ext cx="3582" cy="358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9" name="Freeform 634"/>
            <p:cNvSpPr>
              <a:spLocks/>
            </p:cNvSpPr>
            <p:nvPr/>
          </p:nvSpPr>
          <p:spPr bwMode="auto">
            <a:xfrm>
              <a:off x="9038058" y="5240412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0" name="Freeform 635"/>
            <p:cNvSpPr>
              <a:spLocks/>
            </p:cNvSpPr>
            <p:nvPr/>
          </p:nvSpPr>
          <p:spPr bwMode="auto">
            <a:xfrm>
              <a:off x="9038058" y="5243994"/>
              <a:ext cx="23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1" name="Freeform 636"/>
            <p:cNvSpPr>
              <a:spLocks/>
            </p:cNvSpPr>
            <p:nvPr/>
          </p:nvSpPr>
          <p:spPr bwMode="auto">
            <a:xfrm>
              <a:off x="9038058" y="5243994"/>
              <a:ext cx="2388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2" name="Freeform 637"/>
            <p:cNvSpPr>
              <a:spLocks/>
            </p:cNvSpPr>
            <p:nvPr/>
          </p:nvSpPr>
          <p:spPr bwMode="auto">
            <a:xfrm>
              <a:off x="9034477" y="5246382"/>
              <a:ext cx="358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3" name="Freeform 638"/>
            <p:cNvSpPr>
              <a:spLocks/>
            </p:cNvSpPr>
            <p:nvPr/>
          </p:nvSpPr>
          <p:spPr bwMode="auto">
            <a:xfrm>
              <a:off x="9038058" y="524996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4" name="Freeform 639"/>
            <p:cNvSpPr>
              <a:spLocks/>
            </p:cNvSpPr>
            <p:nvPr/>
          </p:nvSpPr>
          <p:spPr bwMode="auto">
            <a:xfrm>
              <a:off x="9038058" y="5249964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5" name="Freeform 640"/>
            <p:cNvSpPr>
              <a:spLocks/>
            </p:cNvSpPr>
            <p:nvPr/>
          </p:nvSpPr>
          <p:spPr bwMode="auto">
            <a:xfrm>
              <a:off x="9034477" y="5229668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6" name="Freeform 641"/>
            <p:cNvSpPr>
              <a:spLocks/>
            </p:cNvSpPr>
            <p:nvPr/>
          </p:nvSpPr>
          <p:spPr bwMode="auto">
            <a:xfrm>
              <a:off x="9034477" y="5211759"/>
              <a:ext cx="3582" cy="358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7" name="Freeform 642"/>
            <p:cNvSpPr>
              <a:spLocks/>
            </p:cNvSpPr>
            <p:nvPr/>
          </p:nvSpPr>
          <p:spPr bwMode="auto">
            <a:xfrm>
              <a:off x="9032089" y="5205790"/>
              <a:ext cx="2388" cy="596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2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0 h 2"/>
                <a:gd name="T22" fmla="*/ 1 w 1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8" name="Freeform 643"/>
            <p:cNvSpPr>
              <a:spLocks/>
            </p:cNvSpPr>
            <p:nvPr/>
          </p:nvSpPr>
          <p:spPr bwMode="auto">
            <a:xfrm>
              <a:off x="9034477" y="5205790"/>
              <a:ext cx="3582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9" name="Freeform 644"/>
            <p:cNvSpPr>
              <a:spLocks/>
            </p:cNvSpPr>
            <p:nvPr/>
          </p:nvSpPr>
          <p:spPr bwMode="auto">
            <a:xfrm>
              <a:off x="8983141" y="5201015"/>
              <a:ext cx="3582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0" name="Freeform 645"/>
            <p:cNvSpPr>
              <a:spLocks/>
            </p:cNvSpPr>
            <p:nvPr/>
          </p:nvSpPr>
          <p:spPr bwMode="auto">
            <a:xfrm>
              <a:off x="8980753" y="5203402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1" name="Freeform 646"/>
            <p:cNvSpPr>
              <a:spLocks/>
            </p:cNvSpPr>
            <p:nvPr/>
          </p:nvSpPr>
          <p:spPr bwMode="auto">
            <a:xfrm>
              <a:off x="8977171" y="520579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2" name="Freeform 647"/>
            <p:cNvSpPr>
              <a:spLocks/>
            </p:cNvSpPr>
            <p:nvPr/>
          </p:nvSpPr>
          <p:spPr bwMode="auto">
            <a:xfrm>
              <a:off x="8974783" y="5205790"/>
              <a:ext cx="5969" cy="358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2 w 2"/>
                <a:gd name="T23" fmla="*/ 1 h 1"/>
                <a:gd name="T24" fmla="*/ 2 w 2"/>
                <a:gd name="T25" fmla="*/ 1 h 1"/>
                <a:gd name="T26" fmla="*/ 2 w 2"/>
                <a:gd name="T27" fmla="*/ 1 h 1"/>
                <a:gd name="T28" fmla="*/ 2 w 2"/>
                <a:gd name="T29" fmla="*/ 1 h 1"/>
                <a:gd name="T30" fmla="*/ 1 w 2"/>
                <a:gd name="T31" fmla="*/ 0 h 1"/>
                <a:gd name="T32" fmla="*/ 1 w 2"/>
                <a:gd name="T33" fmla="*/ 0 h 1"/>
                <a:gd name="T34" fmla="*/ 1 w 2"/>
                <a:gd name="T35" fmla="*/ 0 h 1"/>
                <a:gd name="T36" fmla="*/ 1 w 2"/>
                <a:gd name="T37" fmla="*/ 0 h 1"/>
                <a:gd name="T38" fmla="*/ 1 w 2"/>
                <a:gd name="T39" fmla="*/ 0 h 1"/>
                <a:gd name="T40" fmla="*/ 1 w 2"/>
                <a:gd name="T41" fmla="*/ 0 h 1"/>
                <a:gd name="T42" fmla="*/ 1 w 2"/>
                <a:gd name="T4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3" name="Freeform 648"/>
            <p:cNvSpPr>
              <a:spLocks/>
            </p:cNvSpPr>
            <p:nvPr/>
          </p:nvSpPr>
          <p:spPr bwMode="auto">
            <a:xfrm>
              <a:off x="8954488" y="5223698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4" name="Freeform 649"/>
            <p:cNvSpPr>
              <a:spLocks/>
            </p:cNvSpPr>
            <p:nvPr/>
          </p:nvSpPr>
          <p:spPr bwMode="auto">
            <a:xfrm>
              <a:off x="9054772" y="5295331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0 h 1"/>
                <a:gd name="T20" fmla="*/ 1 w 1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5" name="Freeform 650"/>
            <p:cNvSpPr>
              <a:spLocks/>
            </p:cNvSpPr>
            <p:nvPr/>
          </p:nvSpPr>
          <p:spPr bwMode="auto">
            <a:xfrm>
              <a:off x="9029701" y="5318015"/>
              <a:ext cx="16714" cy="14327"/>
            </a:xfrm>
            <a:custGeom>
              <a:avLst/>
              <a:gdLst>
                <a:gd name="T0" fmla="*/ 1 w 6"/>
                <a:gd name="T1" fmla="*/ 1 h 5"/>
                <a:gd name="T2" fmla="*/ 1 w 6"/>
                <a:gd name="T3" fmla="*/ 1 h 5"/>
                <a:gd name="T4" fmla="*/ 1 w 6"/>
                <a:gd name="T5" fmla="*/ 1 h 5"/>
                <a:gd name="T6" fmla="*/ 1 w 6"/>
                <a:gd name="T7" fmla="*/ 0 h 5"/>
                <a:gd name="T8" fmla="*/ 1 w 6"/>
                <a:gd name="T9" fmla="*/ 0 h 5"/>
                <a:gd name="T10" fmla="*/ 1 w 6"/>
                <a:gd name="T11" fmla="*/ 0 h 5"/>
                <a:gd name="T12" fmla="*/ 1 w 6"/>
                <a:gd name="T13" fmla="*/ 1 h 5"/>
                <a:gd name="T14" fmla="*/ 1 w 6"/>
                <a:gd name="T15" fmla="*/ 1 h 5"/>
                <a:gd name="T16" fmla="*/ 0 w 6"/>
                <a:gd name="T17" fmla="*/ 1 h 5"/>
                <a:gd name="T18" fmla="*/ 0 w 6"/>
                <a:gd name="T19" fmla="*/ 1 h 5"/>
                <a:gd name="T20" fmla="*/ 0 w 6"/>
                <a:gd name="T21" fmla="*/ 1 h 5"/>
                <a:gd name="T22" fmla="*/ 0 w 6"/>
                <a:gd name="T23" fmla="*/ 1 h 5"/>
                <a:gd name="T24" fmla="*/ 0 w 6"/>
                <a:gd name="T25" fmla="*/ 2 h 5"/>
                <a:gd name="T26" fmla="*/ 0 w 6"/>
                <a:gd name="T27" fmla="*/ 2 h 5"/>
                <a:gd name="T28" fmla="*/ 1 w 6"/>
                <a:gd name="T29" fmla="*/ 1 h 5"/>
                <a:gd name="T30" fmla="*/ 1 w 6"/>
                <a:gd name="T31" fmla="*/ 2 h 5"/>
                <a:gd name="T32" fmla="*/ 1 w 6"/>
                <a:gd name="T33" fmla="*/ 2 h 5"/>
                <a:gd name="T34" fmla="*/ 1 w 6"/>
                <a:gd name="T35" fmla="*/ 2 h 5"/>
                <a:gd name="T36" fmla="*/ 1 w 6"/>
                <a:gd name="T37" fmla="*/ 2 h 5"/>
                <a:gd name="T38" fmla="*/ 1 w 6"/>
                <a:gd name="T39" fmla="*/ 2 h 5"/>
                <a:gd name="T40" fmla="*/ 0 w 6"/>
                <a:gd name="T41" fmla="*/ 2 h 5"/>
                <a:gd name="T42" fmla="*/ 1 w 6"/>
                <a:gd name="T43" fmla="*/ 3 h 5"/>
                <a:gd name="T44" fmla="*/ 1 w 6"/>
                <a:gd name="T45" fmla="*/ 3 h 5"/>
                <a:gd name="T46" fmla="*/ 1 w 6"/>
                <a:gd name="T47" fmla="*/ 3 h 5"/>
                <a:gd name="T48" fmla="*/ 1 w 6"/>
                <a:gd name="T49" fmla="*/ 3 h 5"/>
                <a:gd name="T50" fmla="*/ 1 w 6"/>
                <a:gd name="T51" fmla="*/ 4 h 5"/>
                <a:gd name="T52" fmla="*/ 1 w 6"/>
                <a:gd name="T53" fmla="*/ 4 h 5"/>
                <a:gd name="T54" fmla="*/ 1 w 6"/>
                <a:gd name="T55" fmla="*/ 4 h 5"/>
                <a:gd name="T56" fmla="*/ 2 w 6"/>
                <a:gd name="T57" fmla="*/ 4 h 5"/>
                <a:gd name="T58" fmla="*/ 3 w 6"/>
                <a:gd name="T59" fmla="*/ 4 h 5"/>
                <a:gd name="T60" fmla="*/ 3 w 6"/>
                <a:gd name="T61" fmla="*/ 5 h 5"/>
                <a:gd name="T62" fmla="*/ 4 w 6"/>
                <a:gd name="T63" fmla="*/ 4 h 5"/>
                <a:gd name="T64" fmla="*/ 4 w 6"/>
                <a:gd name="T65" fmla="*/ 4 h 5"/>
                <a:gd name="T66" fmla="*/ 5 w 6"/>
                <a:gd name="T67" fmla="*/ 4 h 5"/>
                <a:gd name="T68" fmla="*/ 5 w 6"/>
                <a:gd name="T69" fmla="*/ 4 h 5"/>
                <a:gd name="T70" fmla="*/ 5 w 6"/>
                <a:gd name="T71" fmla="*/ 3 h 5"/>
                <a:gd name="T72" fmla="*/ 6 w 6"/>
                <a:gd name="T73" fmla="*/ 3 h 5"/>
                <a:gd name="T74" fmla="*/ 6 w 6"/>
                <a:gd name="T75" fmla="*/ 3 h 5"/>
                <a:gd name="T76" fmla="*/ 6 w 6"/>
                <a:gd name="T77" fmla="*/ 2 h 5"/>
                <a:gd name="T78" fmla="*/ 6 w 6"/>
                <a:gd name="T79" fmla="*/ 2 h 5"/>
                <a:gd name="T80" fmla="*/ 6 w 6"/>
                <a:gd name="T81" fmla="*/ 1 h 5"/>
                <a:gd name="T82" fmla="*/ 6 w 6"/>
                <a:gd name="T83" fmla="*/ 1 h 5"/>
                <a:gd name="T84" fmla="*/ 6 w 6"/>
                <a:gd name="T85" fmla="*/ 1 h 5"/>
                <a:gd name="T86" fmla="*/ 5 w 6"/>
                <a:gd name="T87" fmla="*/ 0 h 5"/>
                <a:gd name="T88" fmla="*/ 5 w 6"/>
                <a:gd name="T89" fmla="*/ 0 h 5"/>
                <a:gd name="T90" fmla="*/ 5 w 6"/>
                <a:gd name="T91" fmla="*/ 0 h 5"/>
                <a:gd name="T92" fmla="*/ 4 w 6"/>
                <a:gd name="T93" fmla="*/ 1 h 5"/>
                <a:gd name="T94" fmla="*/ 4 w 6"/>
                <a:gd name="T95" fmla="*/ 1 h 5"/>
                <a:gd name="T96" fmla="*/ 4 w 6"/>
                <a:gd name="T97" fmla="*/ 1 h 5"/>
                <a:gd name="T98" fmla="*/ 3 w 6"/>
                <a:gd name="T99" fmla="*/ 1 h 5"/>
                <a:gd name="T100" fmla="*/ 3 w 6"/>
                <a:gd name="T101" fmla="*/ 1 h 5"/>
                <a:gd name="T102" fmla="*/ 3 w 6"/>
                <a:gd name="T103" fmla="*/ 1 h 5"/>
                <a:gd name="T104" fmla="*/ 2 w 6"/>
                <a:gd name="T105" fmla="*/ 1 h 5"/>
                <a:gd name="T106" fmla="*/ 2 w 6"/>
                <a:gd name="T107" fmla="*/ 1 h 5"/>
                <a:gd name="T108" fmla="*/ 2 w 6"/>
                <a:gd name="T109" fmla="*/ 1 h 5"/>
                <a:gd name="T110" fmla="*/ 1 w 6"/>
                <a:gd name="T1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" h="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6" name="Freeform 651"/>
            <p:cNvSpPr>
              <a:spLocks/>
            </p:cNvSpPr>
            <p:nvPr/>
          </p:nvSpPr>
          <p:spPr bwMode="auto">
            <a:xfrm>
              <a:off x="9089394" y="5229668"/>
              <a:ext cx="20296" cy="31041"/>
            </a:xfrm>
            <a:custGeom>
              <a:avLst/>
              <a:gdLst>
                <a:gd name="T0" fmla="*/ 2 w 7"/>
                <a:gd name="T1" fmla="*/ 2 h 11"/>
                <a:gd name="T2" fmla="*/ 2 w 7"/>
                <a:gd name="T3" fmla="*/ 3 h 11"/>
                <a:gd name="T4" fmla="*/ 2 w 7"/>
                <a:gd name="T5" fmla="*/ 2 h 11"/>
                <a:gd name="T6" fmla="*/ 1 w 7"/>
                <a:gd name="T7" fmla="*/ 2 h 11"/>
                <a:gd name="T8" fmla="*/ 2 w 7"/>
                <a:gd name="T9" fmla="*/ 2 h 11"/>
                <a:gd name="T10" fmla="*/ 1 w 7"/>
                <a:gd name="T11" fmla="*/ 2 h 11"/>
                <a:gd name="T12" fmla="*/ 1 w 7"/>
                <a:gd name="T13" fmla="*/ 2 h 11"/>
                <a:gd name="T14" fmla="*/ 0 w 7"/>
                <a:gd name="T15" fmla="*/ 2 h 11"/>
                <a:gd name="T16" fmla="*/ 0 w 7"/>
                <a:gd name="T17" fmla="*/ 2 h 11"/>
                <a:gd name="T18" fmla="*/ 0 w 7"/>
                <a:gd name="T19" fmla="*/ 3 h 11"/>
                <a:gd name="T20" fmla="*/ 1 w 7"/>
                <a:gd name="T21" fmla="*/ 3 h 11"/>
                <a:gd name="T22" fmla="*/ 1 w 7"/>
                <a:gd name="T23" fmla="*/ 4 h 11"/>
                <a:gd name="T24" fmla="*/ 1 w 7"/>
                <a:gd name="T25" fmla="*/ 4 h 11"/>
                <a:gd name="T26" fmla="*/ 1 w 7"/>
                <a:gd name="T27" fmla="*/ 4 h 11"/>
                <a:gd name="T28" fmla="*/ 1 w 7"/>
                <a:gd name="T29" fmla="*/ 5 h 11"/>
                <a:gd name="T30" fmla="*/ 1 w 7"/>
                <a:gd name="T31" fmla="*/ 6 h 11"/>
                <a:gd name="T32" fmla="*/ 2 w 7"/>
                <a:gd name="T33" fmla="*/ 6 h 11"/>
                <a:gd name="T34" fmla="*/ 2 w 7"/>
                <a:gd name="T35" fmla="*/ 6 h 11"/>
                <a:gd name="T36" fmla="*/ 2 w 7"/>
                <a:gd name="T37" fmla="*/ 6 h 11"/>
                <a:gd name="T38" fmla="*/ 3 w 7"/>
                <a:gd name="T39" fmla="*/ 5 h 11"/>
                <a:gd name="T40" fmla="*/ 3 w 7"/>
                <a:gd name="T41" fmla="*/ 5 h 11"/>
                <a:gd name="T42" fmla="*/ 3 w 7"/>
                <a:gd name="T43" fmla="*/ 6 h 11"/>
                <a:gd name="T44" fmla="*/ 4 w 7"/>
                <a:gd name="T45" fmla="*/ 5 h 11"/>
                <a:gd name="T46" fmla="*/ 4 w 7"/>
                <a:gd name="T47" fmla="*/ 6 h 11"/>
                <a:gd name="T48" fmla="*/ 3 w 7"/>
                <a:gd name="T49" fmla="*/ 6 h 11"/>
                <a:gd name="T50" fmla="*/ 2 w 7"/>
                <a:gd name="T51" fmla="*/ 7 h 11"/>
                <a:gd name="T52" fmla="*/ 2 w 7"/>
                <a:gd name="T53" fmla="*/ 7 h 11"/>
                <a:gd name="T54" fmla="*/ 2 w 7"/>
                <a:gd name="T55" fmla="*/ 8 h 11"/>
                <a:gd name="T56" fmla="*/ 3 w 7"/>
                <a:gd name="T57" fmla="*/ 8 h 11"/>
                <a:gd name="T58" fmla="*/ 4 w 7"/>
                <a:gd name="T59" fmla="*/ 8 h 11"/>
                <a:gd name="T60" fmla="*/ 3 w 7"/>
                <a:gd name="T61" fmla="*/ 8 h 11"/>
                <a:gd name="T62" fmla="*/ 3 w 7"/>
                <a:gd name="T63" fmla="*/ 8 h 11"/>
                <a:gd name="T64" fmla="*/ 3 w 7"/>
                <a:gd name="T65" fmla="*/ 9 h 11"/>
                <a:gd name="T66" fmla="*/ 2 w 7"/>
                <a:gd name="T67" fmla="*/ 9 h 11"/>
                <a:gd name="T68" fmla="*/ 3 w 7"/>
                <a:gd name="T69" fmla="*/ 10 h 11"/>
                <a:gd name="T70" fmla="*/ 3 w 7"/>
                <a:gd name="T71" fmla="*/ 10 h 11"/>
                <a:gd name="T72" fmla="*/ 3 w 7"/>
                <a:gd name="T73" fmla="*/ 11 h 11"/>
                <a:gd name="T74" fmla="*/ 4 w 7"/>
                <a:gd name="T75" fmla="*/ 11 h 11"/>
                <a:gd name="T76" fmla="*/ 4 w 7"/>
                <a:gd name="T77" fmla="*/ 11 h 11"/>
                <a:gd name="T78" fmla="*/ 4 w 7"/>
                <a:gd name="T79" fmla="*/ 10 h 11"/>
                <a:gd name="T80" fmla="*/ 4 w 7"/>
                <a:gd name="T81" fmla="*/ 9 h 11"/>
                <a:gd name="T82" fmla="*/ 5 w 7"/>
                <a:gd name="T83" fmla="*/ 8 h 11"/>
                <a:gd name="T84" fmla="*/ 5 w 7"/>
                <a:gd name="T85" fmla="*/ 8 h 11"/>
                <a:gd name="T86" fmla="*/ 5 w 7"/>
                <a:gd name="T87" fmla="*/ 7 h 11"/>
                <a:gd name="T88" fmla="*/ 5 w 7"/>
                <a:gd name="T89" fmla="*/ 6 h 11"/>
                <a:gd name="T90" fmla="*/ 6 w 7"/>
                <a:gd name="T91" fmla="*/ 5 h 11"/>
                <a:gd name="T92" fmla="*/ 7 w 7"/>
                <a:gd name="T93" fmla="*/ 5 h 11"/>
                <a:gd name="T94" fmla="*/ 7 w 7"/>
                <a:gd name="T95" fmla="*/ 5 h 11"/>
                <a:gd name="T96" fmla="*/ 6 w 7"/>
                <a:gd name="T97" fmla="*/ 4 h 11"/>
                <a:gd name="T98" fmla="*/ 5 w 7"/>
                <a:gd name="T99" fmla="*/ 4 h 11"/>
                <a:gd name="T100" fmla="*/ 5 w 7"/>
                <a:gd name="T101" fmla="*/ 3 h 11"/>
                <a:gd name="T102" fmla="*/ 5 w 7"/>
                <a:gd name="T103" fmla="*/ 2 h 11"/>
                <a:gd name="T104" fmla="*/ 4 w 7"/>
                <a:gd name="T105" fmla="*/ 2 h 11"/>
                <a:gd name="T106" fmla="*/ 4 w 7"/>
                <a:gd name="T107" fmla="*/ 2 h 11"/>
                <a:gd name="T108" fmla="*/ 4 w 7"/>
                <a:gd name="T109" fmla="*/ 1 h 11"/>
                <a:gd name="T110" fmla="*/ 4 w 7"/>
                <a:gd name="T111" fmla="*/ 0 h 11"/>
                <a:gd name="T112" fmla="*/ 3 w 7"/>
                <a:gd name="T113" fmla="*/ 2 h 11"/>
                <a:gd name="T114" fmla="*/ 3 w 7"/>
                <a:gd name="T115" fmla="*/ 2 h 11"/>
                <a:gd name="T116" fmla="*/ 3 w 7"/>
                <a:gd name="T117" fmla="*/ 3 h 11"/>
                <a:gd name="T118" fmla="*/ 4 w 7"/>
                <a:gd name="T119" fmla="*/ 4 h 11"/>
                <a:gd name="T120" fmla="*/ 3 w 7"/>
                <a:gd name="T121" fmla="*/ 4 h 11"/>
                <a:gd name="T122" fmla="*/ 3 w 7"/>
                <a:gd name="T123" fmla="*/ 3 h 11"/>
                <a:gd name="T124" fmla="*/ 3 w 7"/>
                <a:gd name="T12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" h="11">
                  <a:moveTo>
                    <a:pt x="3" y="2"/>
                  </a:moveTo>
                  <a:cubicBezTo>
                    <a:pt x="3" y="2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4"/>
                    <a:pt x="7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7" name="Freeform 652"/>
            <p:cNvSpPr>
              <a:spLocks/>
            </p:cNvSpPr>
            <p:nvPr/>
          </p:nvSpPr>
          <p:spPr bwMode="auto">
            <a:xfrm>
              <a:off x="9089394" y="5243994"/>
              <a:ext cx="2388" cy="5969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0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1 w 1"/>
                <a:gd name="T25" fmla="*/ 1 h 2"/>
                <a:gd name="T26" fmla="*/ 0 w 1"/>
                <a:gd name="T27" fmla="*/ 0 h 2"/>
                <a:gd name="T28" fmla="*/ 0 w 1"/>
                <a:gd name="T29" fmla="*/ 0 h 2"/>
                <a:gd name="T30" fmla="*/ 0 w 1"/>
                <a:gd name="T31" fmla="*/ 0 h 2"/>
                <a:gd name="T32" fmla="*/ 0 w 1"/>
                <a:gd name="T33" fmla="*/ 0 h 2"/>
                <a:gd name="T34" fmla="*/ 0 w 1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8" name="Freeform 653"/>
            <p:cNvSpPr>
              <a:spLocks/>
            </p:cNvSpPr>
            <p:nvPr/>
          </p:nvSpPr>
          <p:spPr bwMode="auto">
            <a:xfrm>
              <a:off x="9101333" y="5226086"/>
              <a:ext cx="16714" cy="11939"/>
            </a:xfrm>
            <a:custGeom>
              <a:avLst/>
              <a:gdLst>
                <a:gd name="T0" fmla="*/ 1 w 6"/>
                <a:gd name="T1" fmla="*/ 0 h 4"/>
                <a:gd name="T2" fmla="*/ 1 w 6"/>
                <a:gd name="T3" fmla="*/ 1 h 4"/>
                <a:gd name="T4" fmla="*/ 1 w 6"/>
                <a:gd name="T5" fmla="*/ 1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2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2 w 6"/>
                <a:gd name="T19" fmla="*/ 3 h 4"/>
                <a:gd name="T20" fmla="*/ 3 w 6"/>
                <a:gd name="T21" fmla="*/ 3 h 4"/>
                <a:gd name="T22" fmla="*/ 3 w 6"/>
                <a:gd name="T23" fmla="*/ 3 h 4"/>
                <a:gd name="T24" fmla="*/ 2 w 6"/>
                <a:gd name="T25" fmla="*/ 3 h 4"/>
                <a:gd name="T26" fmla="*/ 2 w 6"/>
                <a:gd name="T27" fmla="*/ 3 h 4"/>
                <a:gd name="T28" fmla="*/ 2 w 6"/>
                <a:gd name="T29" fmla="*/ 3 h 4"/>
                <a:gd name="T30" fmla="*/ 2 w 6"/>
                <a:gd name="T31" fmla="*/ 3 h 4"/>
                <a:gd name="T32" fmla="*/ 2 w 6"/>
                <a:gd name="T33" fmla="*/ 4 h 4"/>
                <a:gd name="T34" fmla="*/ 2 w 6"/>
                <a:gd name="T35" fmla="*/ 4 h 4"/>
                <a:gd name="T36" fmla="*/ 3 w 6"/>
                <a:gd name="T37" fmla="*/ 4 h 4"/>
                <a:gd name="T38" fmla="*/ 4 w 6"/>
                <a:gd name="T39" fmla="*/ 4 h 4"/>
                <a:gd name="T40" fmla="*/ 5 w 6"/>
                <a:gd name="T41" fmla="*/ 4 h 4"/>
                <a:gd name="T42" fmla="*/ 5 w 6"/>
                <a:gd name="T43" fmla="*/ 4 h 4"/>
                <a:gd name="T44" fmla="*/ 6 w 6"/>
                <a:gd name="T45" fmla="*/ 3 h 4"/>
                <a:gd name="T46" fmla="*/ 6 w 6"/>
                <a:gd name="T47" fmla="*/ 2 h 4"/>
                <a:gd name="T48" fmla="*/ 6 w 6"/>
                <a:gd name="T49" fmla="*/ 2 h 4"/>
                <a:gd name="T50" fmla="*/ 6 w 6"/>
                <a:gd name="T51" fmla="*/ 2 h 4"/>
                <a:gd name="T52" fmla="*/ 6 w 6"/>
                <a:gd name="T53" fmla="*/ 1 h 4"/>
                <a:gd name="T54" fmla="*/ 6 w 6"/>
                <a:gd name="T55" fmla="*/ 1 h 4"/>
                <a:gd name="T56" fmla="*/ 5 w 6"/>
                <a:gd name="T57" fmla="*/ 1 h 4"/>
                <a:gd name="T58" fmla="*/ 5 w 6"/>
                <a:gd name="T59" fmla="*/ 1 h 4"/>
                <a:gd name="T60" fmla="*/ 4 w 6"/>
                <a:gd name="T61" fmla="*/ 1 h 4"/>
                <a:gd name="T62" fmla="*/ 4 w 6"/>
                <a:gd name="T63" fmla="*/ 1 h 4"/>
                <a:gd name="T64" fmla="*/ 4 w 6"/>
                <a:gd name="T65" fmla="*/ 1 h 4"/>
                <a:gd name="T66" fmla="*/ 4 w 6"/>
                <a:gd name="T67" fmla="*/ 1 h 4"/>
                <a:gd name="T68" fmla="*/ 4 w 6"/>
                <a:gd name="T69" fmla="*/ 1 h 4"/>
                <a:gd name="T70" fmla="*/ 4 w 6"/>
                <a:gd name="T71" fmla="*/ 0 h 4"/>
                <a:gd name="T72" fmla="*/ 3 w 6"/>
                <a:gd name="T73" fmla="*/ 0 h 4"/>
                <a:gd name="T74" fmla="*/ 3 w 6"/>
                <a:gd name="T75" fmla="*/ 1 h 4"/>
                <a:gd name="T76" fmla="*/ 3 w 6"/>
                <a:gd name="T77" fmla="*/ 1 h 4"/>
                <a:gd name="T78" fmla="*/ 3 w 6"/>
                <a:gd name="T79" fmla="*/ 2 h 4"/>
                <a:gd name="T80" fmla="*/ 3 w 6"/>
                <a:gd name="T81" fmla="*/ 1 h 4"/>
                <a:gd name="T82" fmla="*/ 3 w 6"/>
                <a:gd name="T83" fmla="*/ 1 h 4"/>
                <a:gd name="T84" fmla="*/ 3 w 6"/>
                <a:gd name="T85" fmla="*/ 1 h 4"/>
                <a:gd name="T86" fmla="*/ 2 w 6"/>
                <a:gd name="T87" fmla="*/ 1 h 4"/>
                <a:gd name="T88" fmla="*/ 2 w 6"/>
                <a:gd name="T89" fmla="*/ 0 h 4"/>
                <a:gd name="T90" fmla="*/ 2 w 6"/>
                <a:gd name="T91" fmla="*/ 0 h 4"/>
                <a:gd name="T92" fmla="*/ 2 w 6"/>
                <a:gd name="T93" fmla="*/ 0 h 4"/>
                <a:gd name="T94" fmla="*/ 2 w 6"/>
                <a:gd name="T95" fmla="*/ 0 h 4"/>
                <a:gd name="T96" fmla="*/ 2 w 6"/>
                <a:gd name="T97" fmla="*/ 1 h 4"/>
                <a:gd name="T98" fmla="*/ 1 w 6"/>
                <a:gd name="T9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9" name="Freeform 654"/>
            <p:cNvSpPr>
              <a:spLocks/>
            </p:cNvSpPr>
            <p:nvPr/>
          </p:nvSpPr>
          <p:spPr bwMode="auto">
            <a:xfrm>
              <a:off x="9103721" y="5226086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0" name="Freeform 655"/>
            <p:cNvSpPr>
              <a:spLocks/>
            </p:cNvSpPr>
            <p:nvPr/>
          </p:nvSpPr>
          <p:spPr bwMode="auto">
            <a:xfrm>
              <a:off x="9126404" y="5229668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1" name="Freeform 656"/>
            <p:cNvSpPr>
              <a:spLocks/>
            </p:cNvSpPr>
            <p:nvPr/>
          </p:nvSpPr>
          <p:spPr bwMode="auto">
            <a:xfrm>
              <a:off x="9120435" y="5240412"/>
              <a:ext cx="3582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1 w 1"/>
                <a:gd name="T15" fmla="*/ 1 h 1"/>
                <a:gd name="T16" fmla="*/ 1 w 1"/>
                <a:gd name="T17" fmla="*/ 0 h 1"/>
                <a:gd name="T18" fmla="*/ 1 w 1"/>
                <a:gd name="T19" fmla="*/ 0 h 1"/>
                <a:gd name="T20" fmla="*/ 0 w 1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2" name="Freeform 657"/>
            <p:cNvSpPr>
              <a:spLocks/>
            </p:cNvSpPr>
            <p:nvPr/>
          </p:nvSpPr>
          <p:spPr bwMode="auto">
            <a:xfrm>
              <a:off x="9106108" y="5243994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1 w 1"/>
                <a:gd name="T25" fmla="*/ 1 h 1"/>
                <a:gd name="T26" fmla="*/ 1 w 1"/>
                <a:gd name="T27" fmla="*/ 1 h 1"/>
                <a:gd name="T28" fmla="*/ 1 w 1"/>
                <a:gd name="T29" fmla="*/ 1 h 1"/>
                <a:gd name="T30" fmla="*/ 1 w 1"/>
                <a:gd name="T31" fmla="*/ 1 h 1"/>
                <a:gd name="T32" fmla="*/ 1 w 1"/>
                <a:gd name="T33" fmla="*/ 1 h 1"/>
                <a:gd name="T34" fmla="*/ 1 w 1"/>
                <a:gd name="T3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3" name="Freeform 658"/>
            <p:cNvSpPr>
              <a:spLocks/>
            </p:cNvSpPr>
            <p:nvPr/>
          </p:nvSpPr>
          <p:spPr bwMode="auto">
            <a:xfrm>
              <a:off x="9106108" y="5246382"/>
              <a:ext cx="8357" cy="11939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1 h 4"/>
                <a:gd name="T6" fmla="*/ 1 w 3"/>
                <a:gd name="T7" fmla="*/ 1 h 4"/>
                <a:gd name="T8" fmla="*/ 1 w 3"/>
                <a:gd name="T9" fmla="*/ 1 h 4"/>
                <a:gd name="T10" fmla="*/ 1 w 3"/>
                <a:gd name="T11" fmla="*/ 1 h 4"/>
                <a:gd name="T12" fmla="*/ 0 w 3"/>
                <a:gd name="T13" fmla="*/ 1 h 4"/>
                <a:gd name="T14" fmla="*/ 0 w 3"/>
                <a:gd name="T15" fmla="*/ 1 h 4"/>
                <a:gd name="T16" fmla="*/ 1 w 3"/>
                <a:gd name="T17" fmla="*/ 1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2 h 4"/>
                <a:gd name="T24" fmla="*/ 1 w 3"/>
                <a:gd name="T25" fmla="*/ 2 h 4"/>
                <a:gd name="T26" fmla="*/ 1 w 3"/>
                <a:gd name="T27" fmla="*/ 2 h 4"/>
                <a:gd name="T28" fmla="*/ 0 w 3"/>
                <a:gd name="T29" fmla="*/ 2 h 4"/>
                <a:gd name="T30" fmla="*/ 0 w 3"/>
                <a:gd name="T31" fmla="*/ 3 h 4"/>
                <a:gd name="T32" fmla="*/ 1 w 3"/>
                <a:gd name="T33" fmla="*/ 3 h 4"/>
                <a:gd name="T34" fmla="*/ 1 w 3"/>
                <a:gd name="T35" fmla="*/ 3 h 4"/>
                <a:gd name="T36" fmla="*/ 1 w 3"/>
                <a:gd name="T37" fmla="*/ 2 h 4"/>
                <a:gd name="T38" fmla="*/ 1 w 3"/>
                <a:gd name="T39" fmla="*/ 2 h 4"/>
                <a:gd name="T40" fmla="*/ 1 w 3"/>
                <a:gd name="T41" fmla="*/ 3 h 4"/>
                <a:gd name="T42" fmla="*/ 1 w 3"/>
                <a:gd name="T43" fmla="*/ 3 h 4"/>
                <a:gd name="T44" fmla="*/ 1 w 3"/>
                <a:gd name="T45" fmla="*/ 3 h 4"/>
                <a:gd name="T46" fmla="*/ 1 w 3"/>
                <a:gd name="T47" fmla="*/ 3 h 4"/>
                <a:gd name="T48" fmla="*/ 1 w 3"/>
                <a:gd name="T49" fmla="*/ 4 h 4"/>
                <a:gd name="T50" fmla="*/ 2 w 3"/>
                <a:gd name="T51" fmla="*/ 3 h 4"/>
                <a:gd name="T52" fmla="*/ 2 w 3"/>
                <a:gd name="T53" fmla="*/ 3 h 4"/>
                <a:gd name="T54" fmla="*/ 2 w 3"/>
                <a:gd name="T55" fmla="*/ 3 h 4"/>
                <a:gd name="T56" fmla="*/ 2 w 3"/>
                <a:gd name="T57" fmla="*/ 3 h 4"/>
                <a:gd name="T58" fmla="*/ 2 w 3"/>
                <a:gd name="T59" fmla="*/ 3 h 4"/>
                <a:gd name="T60" fmla="*/ 2 w 3"/>
                <a:gd name="T61" fmla="*/ 2 h 4"/>
                <a:gd name="T62" fmla="*/ 2 w 3"/>
                <a:gd name="T63" fmla="*/ 2 h 4"/>
                <a:gd name="T64" fmla="*/ 3 w 3"/>
                <a:gd name="T65" fmla="*/ 2 h 4"/>
                <a:gd name="T66" fmla="*/ 3 w 3"/>
                <a:gd name="T67" fmla="*/ 2 h 4"/>
                <a:gd name="T68" fmla="*/ 2 w 3"/>
                <a:gd name="T69" fmla="*/ 2 h 4"/>
                <a:gd name="T70" fmla="*/ 2 w 3"/>
                <a:gd name="T71" fmla="*/ 2 h 4"/>
                <a:gd name="T72" fmla="*/ 2 w 3"/>
                <a:gd name="T73" fmla="*/ 1 h 4"/>
                <a:gd name="T74" fmla="*/ 2 w 3"/>
                <a:gd name="T75" fmla="*/ 1 h 4"/>
                <a:gd name="T76" fmla="*/ 2 w 3"/>
                <a:gd name="T77" fmla="*/ 1 h 4"/>
                <a:gd name="T78" fmla="*/ 2 w 3"/>
                <a:gd name="T79" fmla="*/ 1 h 4"/>
                <a:gd name="T80" fmla="*/ 2 w 3"/>
                <a:gd name="T81" fmla="*/ 1 h 4"/>
                <a:gd name="T82" fmla="*/ 2 w 3"/>
                <a:gd name="T83" fmla="*/ 0 h 4"/>
                <a:gd name="T84" fmla="*/ 2 w 3"/>
                <a:gd name="T85" fmla="*/ 0 h 4"/>
                <a:gd name="T86" fmla="*/ 1 w 3"/>
                <a:gd name="T8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4" name="Freeform 659"/>
            <p:cNvSpPr>
              <a:spLocks/>
            </p:cNvSpPr>
            <p:nvPr/>
          </p:nvSpPr>
          <p:spPr bwMode="auto">
            <a:xfrm>
              <a:off x="9052385" y="5358606"/>
              <a:ext cx="8357" cy="11939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2 w 3"/>
                <a:gd name="T9" fmla="*/ 1 h 4"/>
                <a:gd name="T10" fmla="*/ 1 w 3"/>
                <a:gd name="T11" fmla="*/ 1 h 4"/>
                <a:gd name="T12" fmla="*/ 2 w 3"/>
                <a:gd name="T13" fmla="*/ 1 h 4"/>
                <a:gd name="T14" fmla="*/ 2 w 3"/>
                <a:gd name="T15" fmla="*/ 1 h 4"/>
                <a:gd name="T16" fmla="*/ 1 w 3"/>
                <a:gd name="T17" fmla="*/ 1 h 4"/>
                <a:gd name="T18" fmla="*/ 1 w 3"/>
                <a:gd name="T19" fmla="*/ 1 h 4"/>
                <a:gd name="T20" fmla="*/ 1 w 3"/>
                <a:gd name="T21" fmla="*/ 1 h 4"/>
                <a:gd name="T22" fmla="*/ 1 w 3"/>
                <a:gd name="T23" fmla="*/ 1 h 4"/>
                <a:gd name="T24" fmla="*/ 0 w 3"/>
                <a:gd name="T25" fmla="*/ 1 h 4"/>
                <a:gd name="T26" fmla="*/ 1 w 3"/>
                <a:gd name="T27" fmla="*/ 2 h 4"/>
                <a:gd name="T28" fmla="*/ 1 w 3"/>
                <a:gd name="T29" fmla="*/ 2 h 4"/>
                <a:gd name="T30" fmla="*/ 1 w 3"/>
                <a:gd name="T31" fmla="*/ 2 h 4"/>
                <a:gd name="T32" fmla="*/ 0 w 3"/>
                <a:gd name="T33" fmla="*/ 2 h 4"/>
                <a:gd name="T34" fmla="*/ 1 w 3"/>
                <a:gd name="T35" fmla="*/ 2 h 4"/>
                <a:gd name="T36" fmla="*/ 1 w 3"/>
                <a:gd name="T37" fmla="*/ 3 h 4"/>
                <a:gd name="T38" fmla="*/ 1 w 3"/>
                <a:gd name="T39" fmla="*/ 3 h 4"/>
                <a:gd name="T40" fmla="*/ 1 w 3"/>
                <a:gd name="T41" fmla="*/ 3 h 4"/>
                <a:gd name="T42" fmla="*/ 1 w 3"/>
                <a:gd name="T43" fmla="*/ 3 h 4"/>
                <a:gd name="T44" fmla="*/ 1 w 3"/>
                <a:gd name="T45" fmla="*/ 3 h 4"/>
                <a:gd name="T46" fmla="*/ 1 w 3"/>
                <a:gd name="T47" fmla="*/ 3 h 4"/>
                <a:gd name="T48" fmla="*/ 1 w 3"/>
                <a:gd name="T49" fmla="*/ 3 h 4"/>
                <a:gd name="T50" fmla="*/ 1 w 3"/>
                <a:gd name="T51" fmla="*/ 4 h 4"/>
                <a:gd name="T52" fmla="*/ 0 w 3"/>
                <a:gd name="T53" fmla="*/ 4 h 4"/>
                <a:gd name="T54" fmla="*/ 0 w 3"/>
                <a:gd name="T55" fmla="*/ 4 h 4"/>
                <a:gd name="T56" fmla="*/ 1 w 3"/>
                <a:gd name="T57" fmla="*/ 4 h 4"/>
                <a:gd name="T58" fmla="*/ 1 w 3"/>
                <a:gd name="T59" fmla="*/ 4 h 4"/>
                <a:gd name="T60" fmla="*/ 1 w 3"/>
                <a:gd name="T61" fmla="*/ 4 h 4"/>
                <a:gd name="T62" fmla="*/ 1 w 3"/>
                <a:gd name="T63" fmla="*/ 4 h 4"/>
                <a:gd name="T64" fmla="*/ 1 w 3"/>
                <a:gd name="T65" fmla="*/ 4 h 4"/>
                <a:gd name="T66" fmla="*/ 2 w 3"/>
                <a:gd name="T67" fmla="*/ 4 h 4"/>
                <a:gd name="T68" fmla="*/ 2 w 3"/>
                <a:gd name="T69" fmla="*/ 4 h 4"/>
                <a:gd name="T70" fmla="*/ 2 w 3"/>
                <a:gd name="T71" fmla="*/ 4 h 4"/>
                <a:gd name="T72" fmla="*/ 2 w 3"/>
                <a:gd name="T73" fmla="*/ 4 h 4"/>
                <a:gd name="T74" fmla="*/ 2 w 3"/>
                <a:gd name="T75" fmla="*/ 4 h 4"/>
                <a:gd name="T76" fmla="*/ 2 w 3"/>
                <a:gd name="T77" fmla="*/ 4 h 4"/>
                <a:gd name="T78" fmla="*/ 3 w 3"/>
                <a:gd name="T79" fmla="*/ 4 h 4"/>
                <a:gd name="T80" fmla="*/ 3 w 3"/>
                <a:gd name="T81" fmla="*/ 4 h 4"/>
                <a:gd name="T82" fmla="*/ 3 w 3"/>
                <a:gd name="T83" fmla="*/ 3 h 4"/>
                <a:gd name="T84" fmla="*/ 3 w 3"/>
                <a:gd name="T85" fmla="*/ 3 h 4"/>
                <a:gd name="T86" fmla="*/ 3 w 3"/>
                <a:gd name="T87" fmla="*/ 3 h 4"/>
                <a:gd name="T88" fmla="*/ 3 w 3"/>
                <a:gd name="T89" fmla="*/ 2 h 4"/>
                <a:gd name="T90" fmla="*/ 3 w 3"/>
                <a:gd name="T91" fmla="*/ 2 h 4"/>
                <a:gd name="T92" fmla="*/ 3 w 3"/>
                <a:gd name="T93" fmla="*/ 2 h 4"/>
                <a:gd name="T94" fmla="*/ 3 w 3"/>
                <a:gd name="T95" fmla="*/ 2 h 4"/>
                <a:gd name="T96" fmla="*/ 3 w 3"/>
                <a:gd name="T97" fmla="*/ 1 h 4"/>
                <a:gd name="T98" fmla="*/ 3 w 3"/>
                <a:gd name="T99" fmla="*/ 1 h 4"/>
                <a:gd name="T100" fmla="*/ 3 w 3"/>
                <a:gd name="T101" fmla="*/ 1 h 4"/>
                <a:gd name="T102" fmla="*/ 3 w 3"/>
                <a:gd name="T103" fmla="*/ 1 h 4"/>
                <a:gd name="T104" fmla="*/ 3 w 3"/>
                <a:gd name="T105" fmla="*/ 1 h 4"/>
                <a:gd name="T106" fmla="*/ 3 w 3"/>
                <a:gd name="T107" fmla="*/ 1 h 4"/>
                <a:gd name="T108" fmla="*/ 2 w 3"/>
                <a:gd name="T10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5" name="Freeform 660"/>
            <p:cNvSpPr>
              <a:spLocks/>
            </p:cNvSpPr>
            <p:nvPr/>
          </p:nvSpPr>
          <p:spPr bwMode="auto">
            <a:xfrm>
              <a:off x="9060742" y="5350249"/>
              <a:ext cx="14326" cy="25071"/>
            </a:xfrm>
            <a:custGeom>
              <a:avLst/>
              <a:gdLst>
                <a:gd name="T0" fmla="*/ 1 w 5"/>
                <a:gd name="T1" fmla="*/ 0 h 9"/>
                <a:gd name="T2" fmla="*/ 0 w 5"/>
                <a:gd name="T3" fmla="*/ 1 h 9"/>
                <a:gd name="T4" fmla="*/ 0 w 5"/>
                <a:gd name="T5" fmla="*/ 1 h 9"/>
                <a:gd name="T6" fmla="*/ 0 w 5"/>
                <a:gd name="T7" fmla="*/ 2 h 9"/>
                <a:gd name="T8" fmla="*/ 0 w 5"/>
                <a:gd name="T9" fmla="*/ 2 h 9"/>
                <a:gd name="T10" fmla="*/ 1 w 5"/>
                <a:gd name="T11" fmla="*/ 2 h 9"/>
                <a:gd name="T12" fmla="*/ 0 w 5"/>
                <a:gd name="T13" fmla="*/ 3 h 9"/>
                <a:gd name="T14" fmla="*/ 1 w 5"/>
                <a:gd name="T15" fmla="*/ 3 h 9"/>
                <a:gd name="T16" fmla="*/ 1 w 5"/>
                <a:gd name="T17" fmla="*/ 3 h 9"/>
                <a:gd name="T18" fmla="*/ 1 w 5"/>
                <a:gd name="T19" fmla="*/ 4 h 9"/>
                <a:gd name="T20" fmla="*/ 1 w 5"/>
                <a:gd name="T21" fmla="*/ 4 h 9"/>
                <a:gd name="T22" fmla="*/ 2 w 5"/>
                <a:gd name="T23" fmla="*/ 4 h 9"/>
                <a:gd name="T24" fmla="*/ 2 w 5"/>
                <a:gd name="T25" fmla="*/ 4 h 9"/>
                <a:gd name="T26" fmla="*/ 2 w 5"/>
                <a:gd name="T27" fmla="*/ 5 h 9"/>
                <a:gd name="T28" fmla="*/ 1 w 5"/>
                <a:gd name="T29" fmla="*/ 6 h 9"/>
                <a:gd name="T30" fmla="*/ 1 w 5"/>
                <a:gd name="T31" fmla="*/ 6 h 9"/>
                <a:gd name="T32" fmla="*/ 1 w 5"/>
                <a:gd name="T33" fmla="*/ 6 h 9"/>
                <a:gd name="T34" fmla="*/ 1 w 5"/>
                <a:gd name="T35" fmla="*/ 6 h 9"/>
                <a:gd name="T36" fmla="*/ 1 w 5"/>
                <a:gd name="T37" fmla="*/ 7 h 9"/>
                <a:gd name="T38" fmla="*/ 1 w 5"/>
                <a:gd name="T39" fmla="*/ 7 h 9"/>
                <a:gd name="T40" fmla="*/ 2 w 5"/>
                <a:gd name="T41" fmla="*/ 7 h 9"/>
                <a:gd name="T42" fmla="*/ 2 w 5"/>
                <a:gd name="T43" fmla="*/ 7 h 9"/>
                <a:gd name="T44" fmla="*/ 2 w 5"/>
                <a:gd name="T45" fmla="*/ 8 h 9"/>
                <a:gd name="T46" fmla="*/ 1 w 5"/>
                <a:gd name="T47" fmla="*/ 8 h 9"/>
                <a:gd name="T48" fmla="*/ 1 w 5"/>
                <a:gd name="T49" fmla="*/ 8 h 9"/>
                <a:gd name="T50" fmla="*/ 1 w 5"/>
                <a:gd name="T51" fmla="*/ 9 h 9"/>
                <a:gd name="T52" fmla="*/ 2 w 5"/>
                <a:gd name="T53" fmla="*/ 8 h 9"/>
                <a:gd name="T54" fmla="*/ 2 w 5"/>
                <a:gd name="T55" fmla="*/ 8 h 9"/>
                <a:gd name="T56" fmla="*/ 3 w 5"/>
                <a:gd name="T57" fmla="*/ 8 h 9"/>
                <a:gd name="T58" fmla="*/ 4 w 5"/>
                <a:gd name="T59" fmla="*/ 8 h 9"/>
                <a:gd name="T60" fmla="*/ 4 w 5"/>
                <a:gd name="T61" fmla="*/ 8 h 9"/>
                <a:gd name="T62" fmla="*/ 4 w 5"/>
                <a:gd name="T63" fmla="*/ 8 h 9"/>
                <a:gd name="T64" fmla="*/ 4 w 5"/>
                <a:gd name="T65" fmla="*/ 7 h 9"/>
                <a:gd name="T66" fmla="*/ 5 w 5"/>
                <a:gd name="T67" fmla="*/ 6 h 9"/>
                <a:gd name="T68" fmla="*/ 4 w 5"/>
                <a:gd name="T69" fmla="*/ 6 h 9"/>
                <a:gd name="T70" fmla="*/ 4 w 5"/>
                <a:gd name="T71" fmla="*/ 6 h 9"/>
                <a:gd name="T72" fmla="*/ 4 w 5"/>
                <a:gd name="T73" fmla="*/ 5 h 9"/>
                <a:gd name="T74" fmla="*/ 3 w 5"/>
                <a:gd name="T75" fmla="*/ 4 h 9"/>
                <a:gd name="T76" fmla="*/ 3 w 5"/>
                <a:gd name="T77" fmla="*/ 4 h 9"/>
                <a:gd name="T78" fmla="*/ 3 w 5"/>
                <a:gd name="T79" fmla="*/ 3 h 9"/>
                <a:gd name="T80" fmla="*/ 2 w 5"/>
                <a:gd name="T81" fmla="*/ 3 h 9"/>
                <a:gd name="T82" fmla="*/ 2 w 5"/>
                <a:gd name="T83" fmla="*/ 3 h 9"/>
                <a:gd name="T84" fmla="*/ 2 w 5"/>
                <a:gd name="T85" fmla="*/ 2 h 9"/>
                <a:gd name="T86" fmla="*/ 2 w 5"/>
                <a:gd name="T87" fmla="*/ 2 h 9"/>
                <a:gd name="T88" fmla="*/ 3 w 5"/>
                <a:gd name="T89" fmla="*/ 1 h 9"/>
                <a:gd name="T90" fmla="*/ 2 w 5"/>
                <a:gd name="T91" fmla="*/ 1 h 9"/>
                <a:gd name="T92" fmla="*/ 2 w 5"/>
                <a:gd name="T93" fmla="*/ 1 h 9"/>
                <a:gd name="T94" fmla="*/ 1 w 5"/>
                <a:gd name="T95" fmla="*/ 1 h 9"/>
                <a:gd name="T96" fmla="*/ 2 w 5"/>
                <a:gd name="T97" fmla="*/ 0 h 9"/>
                <a:gd name="T98" fmla="*/ 2 w 5"/>
                <a:gd name="T99" fmla="*/ 0 h 9"/>
                <a:gd name="T100" fmla="*/ 1 w 5"/>
                <a:gd name="T10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6" name="Freeform 661"/>
            <p:cNvSpPr>
              <a:spLocks/>
            </p:cNvSpPr>
            <p:nvPr/>
          </p:nvSpPr>
          <p:spPr bwMode="auto">
            <a:xfrm>
              <a:off x="9058354" y="5350249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7" name="Freeform 662"/>
            <p:cNvSpPr>
              <a:spLocks/>
            </p:cNvSpPr>
            <p:nvPr/>
          </p:nvSpPr>
          <p:spPr bwMode="auto">
            <a:xfrm>
              <a:off x="9058354" y="53526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8" name="Freeform 663"/>
            <p:cNvSpPr>
              <a:spLocks/>
            </p:cNvSpPr>
            <p:nvPr/>
          </p:nvSpPr>
          <p:spPr bwMode="auto">
            <a:xfrm>
              <a:off x="9069099" y="5341892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9" name="Freeform 664"/>
            <p:cNvSpPr>
              <a:spLocks/>
            </p:cNvSpPr>
            <p:nvPr/>
          </p:nvSpPr>
          <p:spPr bwMode="auto">
            <a:xfrm>
              <a:off x="9069099" y="534189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0" name="Freeform 665"/>
            <p:cNvSpPr>
              <a:spLocks/>
            </p:cNvSpPr>
            <p:nvPr/>
          </p:nvSpPr>
          <p:spPr bwMode="auto">
            <a:xfrm>
              <a:off x="9058354" y="5335923"/>
              <a:ext cx="2388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0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1" name="Freeform 666"/>
            <p:cNvSpPr>
              <a:spLocks/>
            </p:cNvSpPr>
            <p:nvPr/>
          </p:nvSpPr>
          <p:spPr bwMode="auto">
            <a:xfrm>
              <a:off x="9058354" y="5335923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2" name="Freeform 667"/>
            <p:cNvSpPr>
              <a:spLocks/>
            </p:cNvSpPr>
            <p:nvPr/>
          </p:nvSpPr>
          <p:spPr bwMode="auto">
            <a:xfrm>
              <a:off x="9058354" y="5338310"/>
              <a:ext cx="23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3" name="Freeform 668"/>
            <p:cNvSpPr>
              <a:spLocks/>
            </p:cNvSpPr>
            <p:nvPr/>
          </p:nvSpPr>
          <p:spPr bwMode="auto">
            <a:xfrm>
              <a:off x="9058354" y="5338310"/>
              <a:ext cx="23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4" name="Freeform 669"/>
            <p:cNvSpPr>
              <a:spLocks/>
            </p:cNvSpPr>
            <p:nvPr/>
          </p:nvSpPr>
          <p:spPr bwMode="auto">
            <a:xfrm>
              <a:off x="9040446" y="5252351"/>
              <a:ext cx="364128" cy="290112"/>
            </a:xfrm>
            <a:custGeom>
              <a:avLst/>
              <a:gdLst>
                <a:gd name="T0" fmla="*/ 26 w 127"/>
                <a:gd name="T1" fmla="*/ 16 h 101"/>
                <a:gd name="T2" fmla="*/ 20 w 127"/>
                <a:gd name="T3" fmla="*/ 21 h 101"/>
                <a:gd name="T4" fmla="*/ 16 w 127"/>
                <a:gd name="T5" fmla="*/ 28 h 101"/>
                <a:gd name="T6" fmla="*/ 15 w 127"/>
                <a:gd name="T7" fmla="*/ 34 h 101"/>
                <a:gd name="T8" fmla="*/ 21 w 127"/>
                <a:gd name="T9" fmla="*/ 36 h 101"/>
                <a:gd name="T10" fmla="*/ 24 w 127"/>
                <a:gd name="T11" fmla="*/ 26 h 101"/>
                <a:gd name="T12" fmla="*/ 25 w 127"/>
                <a:gd name="T13" fmla="*/ 32 h 101"/>
                <a:gd name="T14" fmla="*/ 24 w 127"/>
                <a:gd name="T15" fmla="*/ 35 h 101"/>
                <a:gd name="T16" fmla="*/ 18 w 127"/>
                <a:gd name="T17" fmla="*/ 39 h 101"/>
                <a:gd name="T18" fmla="*/ 16 w 127"/>
                <a:gd name="T19" fmla="*/ 39 h 101"/>
                <a:gd name="T20" fmla="*/ 10 w 127"/>
                <a:gd name="T21" fmla="*/ 46 h 101"/>
                <a:gd name="T22" fmla="*/ 10 w 127"/>
                <a:gd name="T23" fmla="*/ 52 h 101"/>
                <a:gd name="T24" fmla="*/ 21 w 127"/>
                <a:gd name="T25" fmla="*/ 51 h 101"/>
                <a:gd name="T26" fmla="*/ 22 w 127"/>
                <a:gd name="T27" fmla="*/ 50 h 101"/>
                <a:gd name="T28" fmla="*/ 25 w 127"/>
                <a:gd name="T29" fmla="*/ 52 h 101"/>
                <a:gd name="T30" fmla="*/ 31 w 127"/>
                <a:gd name="T31" fmla="*/ 47 h 101"/>
                <a:gd name="T32" fmla="*/ 33 w 127"/>
                <a:gd name="T33" fmla="*/ 51 h 101"/>
                <a:gd name="T34" fmla="*/ 30 w 127"/>
                <a:gd name="T35" fmla="*/ 54 h 101"/>
                <a:gd name="T36" fmla="*/ 25 w 127"/>
                <a:gd name="T37" fmla="*/ 57 h 101"/>
                <a:gd name="T38" fmla="*/ 11 w 127"/>
                <a:gd name="T39" fmla="*/ 54 h 101"/>
                <a:gd name="T40" fmla="*/ 1 w 127"/>
                <a:gd name="T41" fmla="*/ 67 h 101"/>
                <a:gd name="T42" fmla="*/ 14 w 127"/>
                <a:gd name="T43" fmla="*/ 75 h 101"/>
                <a:gd name="T44" fmla="*/ 19 w 127"/>
                <a:gd name="T45" fmla="*/ 86 h 101"/>
                <a:gd name="T46" fmla="*/ 25 w 127"/>
                <a:gd name="T47" fmla="*/ 101 h 101"/>
                <a:gd name="T48" fmla="*/ 36 w 127"/>
                <a:gd name="T49" fmla="*/ 88 h 101"/>
                <a:gd name="T50" fmla="*/ 37 w 127"/>
                <a:gd name="T51" fmla="*/ 71 h 101"/>
                <a:gd name="T52" fmla="*/ 31 w 127"/>
                <a:gd name="T53" fmla="*/ 60 h 101"/>
                <a:gd name="T54" fmla="*/ 39 w 127"/>
                <a:gd name="T55" fmla="*/ 70 h 101"/>
                <a:gd name="T56" fmla="*/ 44 w 127"/>
                <a:gd name="T57" fmla="*/ 62 h 101"/>
                <a:gd name="T58" fmla="*/ 46 w 127"/>
                <a:gd name="T59" fmla="*/ 61 h 101"/>
                <a:gd name="T60" fmla="*/ 56 w 127"/>
                <a:gd name="T61" fmla="*/ 67 h 101"/>
                <a:gd name="T62" fmla="*/ 62 w 127"/>
                <a:gd name="T63" fmla="*/ 67 h 101"/>
                <a:gd name="T64" fmla="*/ 68 w 127"/>
                <a:gd name="T65" fmla="*/ 67 h 101"/>
                <a:gd name="T66" fmla="*/ 75 w 127"/>
                <a:gd name="T67" fmla="*/ 78 h 101"/>
                <a:gd name="T68" fmla="*/ 75 w 127"/>
                <a:gd name="T69" fmla="*/ 72 h 101"/>
                <a:gd name="T70" fmla="*/ 78 w 127"/>
                <a:gd name="T71" fmla="*/ 65 h 101"/>
                <a:gd name="T72" fmla="*/ 85 w 127"/>
                <a:gd name="T73" fmla="*/ 57 h 101"/>
                <a:gd name="T74" fmla="*/ 87 w 127"/>
                <a:gd name="T75" fmla="*/ 53 h 101"/>
                <a:gd name="T76" fmla="*/ 93 w 127"/>
                <a:gd name="T77" fmla="*/ 49 h 101"/>
                <a:gd name="T78" fmla="*/ 95 w 127"/>
                <a:gd name="T79" fmla="*/ 36 h 101"/>
                <a:gd name="T80" fmla="*/ 107 w 127"/>
                <a:gd name="T81" fmla="*/ 30 h 101"/>
                <a:gd name="T82" fmla="*/ 106 w 127"/>
                <a:gd name="T83" fmla="*/ 37 h 101"/>
                <a:gd name="T84" fmla="*/ 111 w 127"/>
                <a:gd name="T85" fmla="*/ 33 h 101"/>
                <a:gd name="T86" fmla="*/ 120 w 127"/>
                <a:gd name="T87" fmla="*/ 27 h 101"/>
                <a:gd name="T88" fmla="*/ 123 w 127"/>
                <a:gd name="T89" fmla="*/ 25 h 101"/>
                <a:gd name="T90" fmla="*/ 124 w 127"/>
                <a:gd name="T91" fmla="*/ 22 h 101"/>
                <a:gd name="T92" fmla="*/ 114 w 127"/>
                <a:gd name="T93" fmla="*/ 18 h 101"/>
                <a:gd name="T94" fmla="*/ 104 w 127"/>
                <a:gd name="T95" fmla="*/ 16 h 101"/>
                <a:gd name="T96" fmla="*/ 98 w 127"/>
                <a:gd name="T97" fmla="*/ 12 h 101"/>
                <a:gd name="T98" fmla="*/ 90 w 127"/>
                <a:gd name="T99" fmla="*/ 15 h 101"/>
                <a:gd name="T100" fmla="*/ 86 w 127"/>
                <a:gd name="T101" fmla="*/ 12 h 101"/>
                <a:gd name="T102" fmla="*/ 77 w 127"/>
                <a:gd name="T103" fmla="*/ 11 h 101"/>
                <a:gd name="T104" fmla="*/ 78 w 127"/>
                <a:gd name="T105" fmla="*/ 3 h 101"/>
                <a:gd name="T106" fmla="*/ 73 w 127"/>
                <a:gd name="T107" fmla="*/ 4 h 101"/>
                <a:gd name="T108" fmla="*/ 64 w 127"/>
                <a:gd name="T109" fmla="*/ 7 h 101"/>
                <a:gd name="T110" fmla="*/ 62 w 127"/>
                <a:gd name="T111" fmla="*/ 14 h 101"/>
                <a:gd name="T112" fmla="*/ 57 w 127"/>
                <a:gd name="T113" fmla="*/ 15 h 101"/>
                <a:gd name="T114" fmla="*/ 59 w 127"/>
                <a:gd name="T115" fmla="*/ 21 h 101"/>
                <a:gd name="T116" fmla="*/ 55 w 127"/>
                <a:gd name="T117" fmla="*/ 22 h 101"/>
                <a:gd name="T118" fmla="*/ 52 w 127"/>
                <a:gd name="T119" fmla="*/ 21 h 101"/>
                <a:gd name="T120" fmla="*/ 43 w 127"/>
                <a:gd name="T121" fmla="*/ 19 h 101"/>
                <a:gd name="T122" fmla="*/ 37 w 127"/>
                <a:gd name="T123" fmla="*/ 23 h 101"/>
                <a:gd name="T124" fmla="*/ 33 w 127"/>
                <a:gd name="T125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" h="101"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8" y="17"/>
                    <a:pt x="28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6"/>
                    <a:pt x="27" y="15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4"/>
                  </a:cubicBezTo>
                  <a:cubicBezTo>
                    <a:pt x="19" y="24"/>
                    <a:pt x="19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6" y="27"/>
                  </a:cubicBezTo>
                  <a:cubicBezTo>
                    <a:pt x="16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5" y="28"/>
                    <a:pt x="16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3"/>
                  </a:cubicBezTo>
                  <a:cubicBezTo>
                    <a:pt x="16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20" y="37"/>
                    <a:pt x="2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7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4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4" y="27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1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4"/>
                    <a:pt x="26" y="34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5"/>
                    <a:pt x="25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2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5" y="39"/>
                    <a:pt x="16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40"/>
                    <a:pt x="14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1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3" y="41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3"/>
                    <a:pt x="12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1" y="43"/>
                    <a:pt x="11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3"/>
                    <a:pt x="9" y="44"/>
                  </a:cubicBezTo>
                  <a:cubicBezTo>
                    <a:pt x="9" y="44"/>
                    <a:pt x="9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6" y="49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49"/>
                    <a:pt x="6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1"/>
                  </a:cubicBezTo>
                  <a:cubicBezTo>
                    <a:pt x="5" y="51"/>
                    <a:pt x="5" y="51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7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8" y="54"/>
                    <a:pt x="9" y="54"/>
                  </a:cubicBezTo>
                  <a:cubicBezTo>
                    <a:pt x="9" y="54"/>
                    <a:pt x="9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3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0" y="52"/>
                    <a:pt x="10" y="52"/>
                  </a:cubicBezTo>
                  <a:cubicBezTo>
                    <a:pt x="10" y="52"/>
                    <a:pt x="10" y="52"/>
                    <a:pt x="11" y="52"/>
                  </a:cubicBezTo>
                  <a:cubicBezTo>
                    <a:pt x="11" y="52"/>
                    <a:pt x="11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8"/>
                    <a:pt x="16" y="48"/>
                    <a:pt x="17" y="48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8" y="49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9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2"/>
                    <a:pt x="20" y="51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2"/>
                    <a:pt x="21" y="52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2" y="51"/>
                    <a:pt x="22" y="51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1"/>
                    <a:pt x="22" y="51"/>
                    <a:pt x="21" y="51"/>
                  </a:cubicBezTo>
                  <a:cubicBezTo>
                    <a:pt x="21" y="51"/>
                    <a:pt x="21" y="51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50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8"/>
                  </a:cubicBezTo>
                  <a:cubicBezTo>
                    <a:pt x="19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7"/>
                    <a:pt x="20" y="48"/>
                  </a:cubicBezTo>
                  <a:cubicBezTo>
                    <a:pt x="20" y="48"/>
                    <a:pt x="20" y="47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9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2"/>
                    <a:pt x="24" y="52"/>
                    <a:pt x="24" y="53"/>
                  </a:cubicBezTo>
                  <a:cubicBezTo>
                    <a:pt x="23" y="53"/>
                    <a:pt x="23" y="52"/>
                    <a:pt x="23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2"/>
                    <a:pt x="25" y="52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1"/>
                    <a:pt x="25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9" y="51"/>
                    <a:pt x="28" y="51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7" y="50"/>
                    <a:pt x="27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32" y="47"/>
                    <a:pt x="32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6"/>
                    <a:pt x="32" y="47"/>
                    <a:pt x="32" y="46"/>
                  </a:cubicBezTo>
                  <a:cubicBezTo>
                    <a:pt x="32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5"/>
                    <a:pt x="34" y="45"/>
                    <a:pt x="35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5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7"/>
                    <a:pt x="34" y="46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50"/>
                    <a:pt x="36" y="50"/>
                    <a:pt x="36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1"/>
                    <a:pt x="36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1"/>
                    <a:pt x="34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0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8" y="52"/>
                    <a:pt x="27" y="52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6" y="53"/>
                    <a:pt x="26" y="53"/>
                  </a:cubicBezTo>
                  <a:cubicBezTo>
                    <a:pt x="26" y="53"/>
                    <a:pt x="26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3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4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3" y="55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32" y="56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7"/>
                    <a:pt x="32" y="57"/>
                  </a:cubicBezTo>
                  <a:cubicBezTo>
                    <a:pt x="32" y="57"/>
                    <a:pt x="32" y="56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9"/>
                    <a:pt x="2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57"/>
                    <a:pt x="24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8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8" y="54"/>
                    <a:pt x="18" y="54"/>
                  </a:cubicBezTo>
                  <a:cubicBezTo>
                    <a:pt x="17" y="54"/>
                    <a:pt x="18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7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5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3" y="54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7" y="55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7" y="56"/>
                    <a:pt x="6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1"/>
                    <a:pt x="3" y="60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3" y="61"/>
                    <a:pt x="2" y="61"/>
                  </a:cubicBezTo>
                  <a:cubicBezTo>
                    <a:pt x="2" y="61"/>
                    <a:pt x="3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1" y="62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5"/>
                    <a:pt x="1" y="65"/>
                  </a:cubicBezTo>
                  <a:cubicBezTo>
                    <a:pt x="1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9"/>
                  </a:cubicBezTo>
                  <a:cubicBezTo>
                    <a:pt x="1" y="69"/>
                    <a:pt x="1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1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3" y="73"/>
                    <a:pt x="3" y="74"/>
                    <a:pt x="3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5"/>
                    <a:pt x="6" y="76"/>
                    <a:pt x="6" y="76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5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6" y="75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7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16" y="79"/>
                    <a:pt x="16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2"/>
                    <a:pt x="18" y="82"/>
                  </a:cubicBezTo>
                  <a:cubicBezTo>
                    <a:pt x="18" y="82"/>
                    <a:pt x="18" y="81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19" y="83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5"/>
                    <a:pt x="19" y="85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7"/>
                    <a:pt x="18" y="88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8" y="90"/>
                    <a:pt x="19" y="90"/>
                    <a:pt x="19" y="90"/>
                  </a:cubicBezTo>
                  <a:cubicBezTo>
                    <a:pt x="19" y="90"/>
                    <a:pt x="19" y="90"/>
                    <a:pt x="19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2"/>
                    <a:pt x="20" y="92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0" y="93"/>
                    <a:pt x="20" y="93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4"/>
                    <a:pt x="20" y="94"/>
                    <a:pt x="20" y="94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7"/>
                    <a:pt x="21" y="98"/>
                    <a:pt x="21" y="98"/>
                  </a:cubicBezTo>
                  <a:cubicBezTo>
                    <a:pt x="21" y="98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100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2" y="100"/>
                    <a:pt x="22" y="100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3" y="101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0"/>
                    <a:pt x="27" y="100"/>
                  </a:cubicBezTo>
                  <a:cubicBezTo>
                    <a:pt x="27" y="100"/>
                    <a:pt x="27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29" y="98"/>
                    <a:pt x="29" y="98"/>
                  </a:cubicBezTo>
                  <a:cubicBezTo>
                    <a:pt x="30" y="98"/>
                    <a:pt x="29" y="98"/>
                    <a:pt x="30" y="98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0" y="97"/>
                    <a:pt x="30" y="97"/>
                    <a:pt x="31" y="97"/>
                  </a:cubicBezTo>
                  <a:cubicBezTo>
                    <a:pt x="31" y="97"/>
                    <a:pt x="31" y="97"/>
                    <a:pt x="31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6"/>
                    <a:pt x="31" y="96"/>
                    <a:pt x="31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95"/>
                    <a:pt x="31" y="94"/>
                    <a:pt x="31" y="94"/>
                  </a:cubicBezTo>
                  <a:cubicBezTo>
                    <a:pt x="31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3" y="94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3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3" y="92"/>
                    <a:pt x="33" y="92"/>
                    <a:pt x="32" y="92"/>
                  </a:cubicBezTo>
                  <a:cubicBezTo>
                    <a:pt x="32" y="92"/>
                    <a:pt x="32" y="92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0"/>
                    <a:pt x="33" y="90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89"/>
                    <a:pt x="35" y="89"/>
                    <a:pt x="35" y="89"/>
                  </a:cubicBezTo>
                  <a:cubicBezTo>
                    <a:pt x="35" y="88"/>
                    <a:pt x="35" y="89"/>
                    <a:pt x="35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5"/>
                    <a:pt x="36" y="85"/>
                  </a:cubicBezTo>
                  <a:cubicBezTo>
                    <a:pt x="36" y="85"/>
                    <a:pt x="36" y="85"/>
                    <a:pt x="36" y="85"/>
                  </a:cubicBezTo>
                  <a:cubicBezTo>
                    <a:pt x="36" y="84"/>
                    <a:pt x="36" y="84"/>
                    <a:pt x="36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1"/>
                    <a:pt x="35" y="80"/>
                    <a:pt x="35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6" y="80"/>
                    <a:pt x="36" y="79"/>
                    <a:pt x="36" y="79"/>
                  </a:cubicBezTo>
                  <a:cubicBezTo>
                    <a:pt x="36" y="79"/>
                    <a:pt x="36" y="80"/>
                    <a:pt x="36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7" y="79"/>
                    <a:pt x="37" y="78"/>
                  </a:cubicBezTo>
                  <a:cubicBezTo>
                    <a:pt x="37" y="78"/>
                    <a:pt x="38" y="77"/>
                    <a:pt x="38" y="77"/>
                  </a:cubicBezTo>
                  <a:cubicBezTo>
                    <a:pt x="39" y="77"/>
                    <a:pt x="40" y="77"/>
                    <a:pt x="40" y="76"/>
                  </a:cubicBezTo>
                  <a:cubicBezTo>
                    <a:pt x="40" y="75"/>
                    <a:pt x="41" y="75"/>
                    <a:pt x="41" y="75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3"/>
                    <a:pt x="42" y="73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71"/>
                    <a:pt x="42" y="71"/>
                    <a:pt x="41" y="71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1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8" y="71"/>
                    <a:pt x="38" y="71"/>
                  </a:cubicBezTo>
                  <a:cubicBezTo>
                    <a:pt x="38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7" y="71"/>
                    <a:pt x="38" y="71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6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35" y="69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6"/>
                    <a:pt x="33" y="66"/>
                    <a:pt x="33" y="66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3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2" y="64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2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2" y="61"/>
                    <a:pt x="31" y="61"/>
                    <a:pt x="31" y="61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59"/>
                    <a:pt x="32" y="59"/>
                  </a:cubicBezTo>
                  <a:cubicBezTo>
                    <a:pt x="32" y="60"/>
                    <a:pt x="32" y="59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3" y="61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1"/>
                    <a:pt x="33" y="61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5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5"/>
                    <a:pt x="35" y="66"/>
                    <a:pt x="35" y="66"/>
                  </a:cubicBezTo>
                  <a:cubicBezTo>
                    <a:pt x="35" y="66"/>
                    <a:pt x="35" y="66"/>
                    <a:pt x="35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7"/>
                    <a:pt x="37" y="67"/>
                    <a:pt x="37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7" y="68"/>
                    <a:pt x="37" y="68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67"/>
                    <a:pt x="46" y="67"/>
                    <a:pt x="46" y="67"/>
                  </a:cubicBezTo>
                  <a:cubicBezTo>
                    <a:pt x="46" y="67"/>
                    <a:pt x="45" y="67"/>
                    <a:pt x="46" y="67"/>
                  </a:cubicBezTo>
                  <a:cubicBezTo>
                    <a:pt x="46" y="67"/>
                    <a:pt x="46" y="67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65"/>
                    <a:pt x="46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5"/>
                    <a:pt x="47" y="65"/>
                    <a:pt x="47" y="6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64"/>
                    <a:pt x="47" y="64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3"/>
                    <a:pt x="46" y="63"/>
                    <a:pt x="45" y="63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1"/>
                    <a:pt x="45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62"/>
                    <a:pt x="45" y="61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1"/>
                  </a:cubicBezTo>
                  <a:cubicBezTo>
                    <a:pt x="42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5" y="61"/>
                    <a:pt x="45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1"/>
                    <a:pt x="46" y="61"/>
                    <a:pt x="46" y="61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6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49" y="62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8" y="62"/>
                    <a:pt x="49" y="62"/>
                  </a:cubicBezTo>
                  <a:cubicBezTo>
                    <a:pt x="49" y="62"/>
                    <a:pt x="49" y="62"/>
                    <a:pt x="50" y="62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50" y="62"/>
                    <a:pt x="50" y="62"/>
                    <a:pt x="51" y="6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1" y="62"/>
                    <a:pt x="52" y="62"/>
                    <a:pt x="52" y="62"/>
                  </a:cubicBezTo>
                  <a:cubicBezTo>
                    <a:pt x="52" y="62"/>
                    <a:pt x="51" y="62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63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3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5" y="65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6" y="67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8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4"/>
                    <a:pt x="58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3"/>
                    <a:pt x="59" y="72"/>
                    <a:pt x="59" y="72"/>
                  </a:cubicBezTo>
                  <a:cubicBezTo>
                    <a:pt x="59" y="72"/>
                    <a:pt x="59" y="73"/>
                    <a:pt x="59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0" y="72"/>
                    <a:pt x="59" y="72"/>
                    <a:pt x="59" y="71"/>
                  </a:cubicBezTo>
                  <a:cubicBezTo>
                    <a:pt x="59" y="71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3" y="66"/>
                    <a:pt x="64" y="66"/>
                    <a:pt x="64" y="66"/>
                  </a:cubicBezTo>
                  <a:cubicBezTo>
                    <a:pt x="64" y="66"/>
                    <a:pt x="64" y="66"/>
                    <a:pt x="64" y="66"/>
                  </a:cubicBezTo>
                  <a:cubicBezTo>
                    <a:pt x="64" y="66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64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5"/>
                    <a:pt x="66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7" y="64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65"/>
                    <a:pt x="67" y="65"/>
                    <a:pt x="68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9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8"/>
                    <a:pt x="70" y="68"/>
                    <a:pt x="71" y="68"/>
                  </a:cubicBezTo>
                  <a:cubicBezTo>
                    <a:pt x="71" y="68"/>
                    <a:pt x="71" y="68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2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7"/>
                    <a:pt x="74" y="77"/>
                    <a:pt x="74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5" y="77"/>
                    <a:pt x="74" y="77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5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4" y="75"/>
                    <a:pt x="74" y="75"/>
                    <a:pt x="73" y="75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3"/>
                    <a:pt x="75" y="72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73"/>
                    <a:pt x="75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7" y="72"/>
                    <a:pt x="77" y="72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7" y="69"/>
                    <a:pt x="77" y="69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5" y="66"/>
                    <a:pt x="75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0" y="65"/>
                    <a:pt x="80" y="65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0" y="65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1" y="64"/>
                  </a:cubicBezTo>
                  <a:cubicBezTo>
                    <a:pt x="81" y="64"/>
                    <a:pt x="81" y="64"/>
                    <a:pt x="82" y="64"/>
                  </a:cubicBezTo>
                  <a:cubicBezTo>
                    <a:pt x="82" y="64"/>
                    <a:pt x="81" y="64"/>
                    <a:pt x="82" y="64"/>
                  </a:cubicBezTo>
                  <a:cubicBezTo>
                    <a:pt x="82" y="64"/>
                    <a:pt x="82" y="64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3"/>
                  </a:cubicBezTo>
                  <a:cubicBezTo>
                    <a:pt x="83" y="63"/>
                    <a:pt x="83" y="63"/>
                    <a:pt x="83" y="62"/>
                  </a:cubicBezTo>
                  <a:cubicBezTo>
                    <a:pt x="84" y="62"/>
                    <a:pt x="83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6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7"/>
                    <a:pt x="85" y="58"/>
                    <a:pt x="85" y="58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85" y="58"/>
                    <a:pt x="85" y="57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6"/>
                    <a:pt x="85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4" y="55"/>
                    <a:pt x="84" y="55"/>
                  </a:cubicBezTo>
                  <a:cubicBezTo>
                    <a:pt x="84" y="55"/>
                    <a:pt x="84" y="56"/>
                    <a:pt x="84" y="55"/>
                  </a:cubicBezTo>
                  <a:cubicBezTo>
                    <a:pt x="84" y="55"/>
                    <a:pt x="84" y="54"/>
                    <a:pt x="84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4"/>
                    <a:pt x="85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4"/>
                    <a:pt x="84" y="53"/>
                    <a:pt x="84" y="53"/>
                  </a:cubicBezTo>
                  <a:cubicBezTo>
                    <a:pt x="84" y="53"/>
                    <a:pt x="84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3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1"/>
                    <a:pt x="85" y="52"/>
                    <a:pt x="85" y="52"/>
                  </a:cubicBezTo>
                  <a:cubicBezTo>
                    <a:pt x="85" y="52"/>
                    <a:pt x="85" y="51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5" y="52"/>
                  </a:cubicBezTo>
                  <a:cubicBezTo>
                    <a:pt x="85" y="52"/>
                    <a:pt x="85" y="52"/>
                    <a:pt x="86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87" y="51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3"/>
                    <a:pt x="87" y="52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7" y="53"/>
                    <a:pt x="88" y="53"/>
                    <a:pt x="88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3"/>
                    <a:pt x="88" y="53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8" y="56"/>
                    <a:pt x="88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89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5"/>
                    <a:pt x="90" y="55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3"/>
                    <a:pt x="90" y="53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90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3"/>
                    <a:pt x="89" y="53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0" y="51"/>
                    <a:pt x="90" y="50"/>
                    <a:pt x="90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1" y="50"/>
                    <a:pt x="91" y="49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49"/>
                    <a:pt x="93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5" y="47"/>
                    <a:pt x="95" y="47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5" y="47"/>
                    <a:pt x="95" y="47"/>
                    <a:pt x="95" y="46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6" y="46"/>
                    <a:pt x="96" y="45"/>
                    <a:pt x="96" y="45"/>
                  </a:cubicBezTo>
                  <a:cubicBezTo>
                    <a:pt x="96" y="45"/>
                    <a:pt x="96" y="44"/>
                    <a:pt x="96" y="44"/>
                  </a:cubicBezTo>
                  <a:cubicBezTo>
                    <a:pt x="96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3"/>
                    <a:pt x="97" y="43"/>
                  </a:cubicBezTo>
                  <a:cubicBezTo>
                    <a:pt x="97" y="43"/>
                    <a:pt x="97" y="43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1"/>
                    <a:pt x="97" y="41"/>
                    <a:pt x="97" y="41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97" y="39"/>
                    <a:pt x="96" y="38"/>
                    <a:pt x="96" y="3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8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5" y="38"/>
                    <a:pt x="95" y="39"/>
                    <a:pt x="95" y="3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4" y="38"/>
                    <a:pt x="94" y="38"/>
                  </a:cubicBezTo>
                  <a:cubicBezTo>
                    <a:pt x="94" y="38"/>
                    <a:pt x="93" y="38"/>
                    <a:pt x="94" y="38"/>
                  </a:cubicBezTo>
                  <a:cubicBezTo>
                    <a:pt x="94" y="37"/>
                    <a:pt x="95" y="37"/>
                    <a:pt x="95" y="37"/>
                  </a:cubicBezTo>
                  <a:cubicBezTo>
                    <a:pt x="95" y="37"/>
                    <a:pt x="95" y="37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6" y="36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7" y="35"/>
                    <a:pt x="97" y="34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9" y="33"/>
                    <a:pt x="99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2" y="33"/>
                    <a:pt x="102" y="32"/>
                  </a:cubicBezTo>
                  <a:cubicBezTo>
                    <a:pt x="102" y="32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3" y="32"/>
                    <a:pt x="103" y="32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3" y="33"/>
                    <a:pt x="103" y="34"/>
                    <a:pt x="103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5" y="33"/>
                    <a:pt x="105" y="33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30"/>
                    <a:pt x="106" y="30"/>
                    <a:pt x="107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8" y="30"/>
                    <a:pt x="108" y="30"/>
                    <a:pt x="108" y="29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0"/>
                    <a:pt x="109" y="30"/>
                    <a:pt x="109" y="30"/>
                  </a:cubicBezTo>
                  <a:cubicBezTo>
                    <a:pt x="109" y="30"/>
                    <a:pt x="109" y="29"/>
                    <a:pt x="109" y="29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0"/>
                    <a:pt x="108" y="30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31"/>
                    <a:pt x="110" y="31"/>
                    <a:pt x="110" y="31"/>
                  </a:cubicBezTo>
                  <a:cubicBezTo>
                    <a:pt x="110" y="31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0" y="30"/>
                    <a:pt x="110" y="3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8"/>
                    <a:pt x="111" y="28"/>
                    <a:pt x="112" y="28"/>
                  </a:cubicBezTo>
                  <a:cubicBezTo>
                    <a:pt x="112" y="29"/>
                    <a:pt x="112" y="28"/>
                    <a:pt x="112" y="29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0" y="31"/>
                    <a:pt x="110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10" y="32"/>
                    <a:pt x="110" y="32"/>
                  </a:cubicBezTo>
                  <a:cubicBezTo>
                    <a:pt x="110" y="32"/>
                    <a:pt x="110" y="31"/>
                    <a:pt x="110" y="32"/>
                  </a:cubicBezTo>
                  <a:cubicBezTo>
                    <a:pt x="109" y="32"/>
                    <a:pt x="110" y="32"/>
                    <a:pt x="109" y="32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8" y="33"/>
                    <a:pt x="108" y="33"/>
                  </a:cubicBezTo>
                  <a:cubicBezTo>
                    <a:pt x="108" y="33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6" y="36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8"/>
                    <a:pt x="106" y="38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39"/>
                    <a:pt x="106" y="39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7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8" y="40"/>
                    <a:pt x="108" y="40"/>
                    <a:pt x="108" y="40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39"/>
                    <a:pt x="109" y="38"/>
                    <a:pt x="109" y="38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9" y="38"/>
                    <a:pt x="109" y="38"/>
                    <a:pt x="110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38"/>
                    <a:pt x="110" y="38"/>
                    <a:pt x="11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110" y="37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7"/>
                    <a:pt x="110" y="37"/>
                  </a:cubicBezTo>
                  <a:cubicBezTo>
                    <a:pt x="110" y="37"/>
                    <a:pt x="110" y="37"/>
                    <a:pt x="111" y="37"/>
                  </a:cubicBezTo>
                  <a:cubicBezTo>
                    <a:pt x="111" y="37"/>
                    <a:pt x="111" y="37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0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6"/>
                    <a:pt x="110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0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5"/>
                    <a:pt x="111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5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3"/>
                  </a:cubicBezTo>
                  <a:cubicBezTo>
                    <a:pt x="110" y="33"/>
                    <a:pt x="110" y="34"/>
                    <a:pt x="110" y="33"/>
                  </a:cubicBezTo>
                  <a:cubicBezTo>
                    <a:pt x="111" y="33"/>
                    <a:pt x="110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3"/>
                    <a:pt x="111" y="32"/>
                  </a:cubicBezTo>
                  <a:cubicBezTo>
                    <a:pt x="111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1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3" y="32"/>
                    <a:pt x="113" y="31"/>
                    <a:pt x="113" y="31"/>
                  </a:cubicBezTo>
                  <a:cubicBezTo>
                    <a:pt x="113" y="31"/>
                    <a:pt x="113" y="32"/>
                    <a:pt x="114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4" y="31"/>
                    <a:pt x="114" y="31"/>
                    <a:pt x="114" y="32"/>
                  </a:cubicBezTo>
                  <a:cubicBezTo>
                    <a:pt x="115" y="32"/>
                    <a:pt x="114" y="32"/>
                    <a:pt x="115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2"/>
                    <a:pt x="116" y="31"/>
                    <a:pt x="116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30"/>
                    <a:pt x="117" y="30"/>
                    <a:pt x="118" y="30"/>
                  </a:cubicBezTo>
                  <a:cubicBezTo>
                    <a:pt x="118" y="30"/>
                    <a:pt x="117" y="30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8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8"/>
                    <a:pt x="119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8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1" y="28"/>
                    <a:pt x="121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7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9" y="26"/>
                  </a:cubicBezTo>
                  <a:cubicBezTo>
                    <a:pt x="119" y="26"/>
                    <a:pt x="119" y="25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19" y="25"/>
                    <a:pt x="119" y="26"/>
                  </a:cubicBezTo>
                  <a:cubicBezTo>
                    <a:pt x="119" y="26"/>
                    <a:pt x="119" y="25"/>
                    <a:pt x="119" y="26"/>
                  </a:cubicBezTo>
                  <a:cubicBezTo>
                    <a:pt x="119" y="26"/>
                    <a:pt x="119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0" y="26"/>
                    <a:pt x="120" y="26"/>
                    <a:pt x="120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5"/>
                    <a:pt x="121" y="25"/>
                    <a:pt x="121" y="25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3"/>
                    <a:pt x="121" y="2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3"/>
                    <a:pt x="122" y="23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22" y="24"/>
                    <a:pt x="122" y="24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3" y="25"/>
                    <a:pt x="123" y="25"/>
                    <a:pt x="123" y="25"/>
                  </a:cubicBezTo>
                  <a:cubicBezTo>
                    <a:pt x="124" y="25"/>
                    <a:pt x="123" y="25"/>
                    <a:pt x="124" y="25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5" y="26"/>
                    <a:pt x="125" y="26"/>
                  </a:cubicBezTo>
                  <a:cubicBezTo>
                    <a:pt x="125" y="26"/>
                    <a:pt x="124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5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26" y="26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6" y="25"/>
                    <a:pt x="127" y="25"/>
                    <a:pt x="126" y="25"/>
                  </a:cubicBezTo>
                  <a:cubicBezTo>
                    <a:pt x="126" y="24"/>
                    <a:pt x="126" y="25"/>
                    <a:pt x="126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7" y="24"/>
                    <a:pt x="127" y="24"/>
                    <a:pt x="127" y="23"/>
                  </a:cubicBezTo>
                  <a:cubicBezTo>
                    <a:pt x="127" y="23"/>
                    <a:pt x="127" y="23"/>
                    <a:pt x="126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23"/>
                    <a:pt x="126" y="23"/>
                    <a:pt x="126" y="22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23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2"/>
                  </a:cubicBezTo>
                  <a:cubicBezTo>
                    <a:pt x="124" y="22"/>
                    <a:pt x="124" y="22"/>
                    <a:pt x="124" y="21"/>
                  </a:cubicBezTo>
                  <a:cubicBezTo>
                    <a:pt x="124" y="21"/>
                    <a:pt x="124" y="22"/>
                    <a:pt x="124" y="21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3" y="21"/>
                    <a:pt x="122" y="21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9"/>
                    <a:pt x="120" y="18"/>
                    <a:pt x="120" y="18"/>
                  </a:cubicBezTo>
                  <a:cubicBezTo>
                    <a:pt x="120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118" y="18"/>
                    <a:pt x="117" y="18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17" y="17"/>
                    <a:pt x="117" y="17"/>
                    <a:pt x="117" y="18"/>
                  </a:cubicBezTo>
                  <a:cubicBezTo>
                    <a:pt x="116" y="18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7"/>
                    <a:pt x="115" y="17"/>
                    <a:pt x="115" y="17"/>
                  </a:cubicBezTo>
                  <a:cubicBezTo>
                    <a:pt x="115" y="17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20"/>
                    <a:pt x="115" y="20"/>
                    <a:pt x="115" y="20"/>
                  </a:cubicBezTo>
                  <a:cubicBezTo>
                    <a:pt x="115" y="20"/>
                    <a:pt x="114" y="20"/>
                    <a:pt x="114" y="20"/>
                  </a:cubicBezTo>
                  <a:cubicBezTo>
                    <a:pt x="114" y="20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4" y="19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4" y="18"/>
                    <a:pt x="114" y="18"/>
                  </a:cubicBezTo>
                  <a:cubicBezTo>
                    <a:pt x="114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1" y="18"/>
                    <a:pt x="110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8"/>
                    <a:pt x="110" y="18"/>
                    <a:pt x="110" y="18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9"/>
                    <a:pt x="109" y="19"/>
                    <a:pt x="109" y="19"/>
                  </a:cubicBezTo>
                  <a:cubicBezTo>
                    <a:pt x="109" y="20"/>
                    <a:pt x="109" y="19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8" y="20"/>
                    <a:pt x="108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8" y="18"/>
                    <a:pt x="108" y="18"/>
                  </a:cubicBezTo>
                  <a:cubicBezTo>
                    <a:pt x="108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7" y="16"/>
                    <a:pt x="107" y="16"/>
                    <a:pt x="107" y="16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5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6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6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5"/>
                    <a:pt x="103" y="15"/>
                    <a:pt x="103" y="15"/>
                  </a:cubicBezTo>
                  <a:cubicBezTo>
                    <a:pt x="103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3" y="14"/>
                    <a:pt x="103" y="14"/>
                  </a:cubicBezTo>
                  <a:cubicBezTo>
                    <a:pt x="103" y="14"/>
                    <a:pt x="103" y="14"/>
                    <a:pt x="102" y="14"/>
                  </a:cubicBezTo>
                  <a:cubicBezTo>
                    <a:pt x="102" y="14"/>
                    <a:pt x="102" y="14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2" y="13"/>
                    <a:pt x="102" y="13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9" y="14"/>
                    <a:pt x="99" y="14"/>
                    <a:pt x="100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0" y="14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13"/>
                    <a:pt x="99" y="12"/>
                    <a:pt x="99" y="13"/>
                  </a:cubicBezTo>
                  <a:cubicBezTo>
                    <a:pt x="99" y="13"/>
                    <a:pt x="99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3"/>
                    <a:pt x="100" y="13"/>
                    <a:pt x="100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7" y="15"/>
                    <a:pt x="97" y="15"/>
                  </a:cubicBezTo>
                  <a:cubicBezTo>
                    <a:pt x="97" y="15"/>
                    <a:pt x="97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4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6" y="14"/>
                    <a:pt x="95" y="14"/>
                    <a:pt x="95" y="14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4" y="14"/>
                    <a:pt x="94" y="14"/>
                    <a:pt x="94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3" y="15"/>
                    <a:pt x="92" y="15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5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5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89" y="13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8" y="12"/>
                    <a:pt x="88" y="12"/>
                  </a:cubicBezTo>
                  <a:cubicBezTo>
                    <a:pt x="88" y="12"/>
                    <a:pt x="88" y="13"/>
                    <a:pt x="88" y="12"/>
                  </a:cubicBezTo>
                  <a:cubicBezTo>
                    <a:pt x="88" y="12"/>
                    <a:pt x="88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1"/>
                    <a:pt x="89" y="11"/>
                    <a:pt x="89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11"/>
                    <a:pt x="89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11"/>
                    <a:pt x="89" y="10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1"/>
                    <a:pt x="88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7" y="11"/>
                    <a:pt x="86" y="11"/>
                  </a:cubicBezTo>
                  <a:cubicBezTo>
                    <a:pt x="86" y="11"/>
                    <a:pt x="86" y="11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2" y="10"/>
                    <a:pt x="82" y="10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2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9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9" y="10"/>
                    <a:pt x="79" y="9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8" y="10"/>
                    <a:pt x="78" y="10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1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0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77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8" y="8"/>
                    <a:pt x="78" y="9"/>
                    <a:pt x="78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8"/>
                    <a:pt x="80" y="7"/>
                    <a:pt x="80" y="7"/>
                  </a:cubicBezTo>
                  <a:cubicBezTo>
                    <a:pt x="80" y="7"/>
                    <a:pt x="79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6"/>
                    <a:pt x="80" y="5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0" y="5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4"/>
                    <a:pt x="79" y="4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9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3"/>
                    <a:pt x="76" y="3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6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5" y="2"/>
                  </a:cubicBezTo>
                  <a:cubicBezTo>
                    <a:pt x="75" y="2"/>
                    <a:pt x="75" y="2"/>
                    <a:pt x="74" y="2"/>
                  </a:cubicBezTo>
                  <a:cubicBezTo>
                    <a:pt x="74" y="2"/>
                    <a:pt x="74" y="2"/>
                    <a:pt x="75" y="2"/>
                  </a:cubicBezTo>
                  <a:cubicBezTo>
                    <a:pt x="75" y="2"/>
                    <a:pt x="75" y="2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1"/>
                    <a:pt x="73" y="1"/>
                    <a:pt x="73" y="1"/>
                  </a:cubicBezTo>
                  <a:cubicBezTo>
                    <a:pt x="73" y="1"/>
                    <a:pt x="74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73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2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3" y="3"/>
                    <a:pt x="73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4" y="4"/>
                    <a:pt x="74" y="4"/>
                    <a:pt x="74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1" y="6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2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71" y="5"/>
                    <a:pt x="71" y="5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7" y="5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3" y="7"/>
                    <a:pt x="63" y="7"/>
                  </a:cubicBezTo>
                  <a:cubicBezTo>
                    <a:pt x="63" y="8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3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3" y="8"/>
                    <a:pt x="63" y="8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4" y="9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3" y="10"/>
                    <a:pt x="63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3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3" y="10"/>
                    <a:pt x="62" y="10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2" y="16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5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3"/>
                    <a:pt x="60" y="13"/>
                  </a:cubicBezTo>
                  <a:cubicBezTo>
                    <a:pt x="60" y="13"/>
                    <a:pt x="59" y="13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9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4"/>
                    <a:pt x="58" y="13"/>
                    <a:pt x="58" y="13"/>
                  </a:cubicBezTo>
                  <a:cubicBezTo>
                    <a:pt x="58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5"/>
                    <a:pt x="57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14"/>
                    <a:pt x="57" y="13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3"/>
                    <a:pt x="56" y="13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6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2"/>
                    <a:pt x="58" y="22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58" y="20"/>
                    <a:pt x="58" y="19"/>
                    <a:pt x="58" y="19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8" y="19"/>
                    <a:pt x="58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7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5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3" y="23"/>
                    <a:pt x="53" y="23"/>
                  </a:cubicBezTo>
                  <a:cubicBezTo>
                    <a:pt x="53" y="23"/>
                    <a:pt x="54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3"/>
                    <a:pt x="53" y="22"/>
                    <a:pt x="53" y="22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3"/>
                    <a:pt x="53" y="22"/>
                    <a:pt x="53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54" y="22"/>
                    <a:pt x="54" y="22"/>
                  </a:cubicBezTo>
                  <a:cubicBezTo>
                    <a:pt x="54" y="22"/>
                    <a:pt x="54" y="23"/>
                    <a:pt x="54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0"/>
                    <a:pt x="55" y="19"/>
                    <a:pt x="55" y="19"/>
                  </a:cubicBezTo>
                  <a:cubicBezTo>
                    <a:pt x="55" y="19"/>
                    <a:pt x="55" y="20"/>
                    <a:pt x="55" y="19"/>
                  </a:cubicBezTo>
                  <a:cubicBezTo>
                    <a:pt x="55" y="19"/>
                    <a:pt x="55" y="17"/>
                    <a:pt x="55" y="17"/>
                  </a:cubicBezTo>
                  <a:cubicBezTo>
                    <a:pt x="55" y="17"/>
                    <a:pt x="55" y="16"/>
                    <a:pt x="55" y="16"/>
                  </a:cubicBezTo>
                  <a:cubicBezTo>
                    <a:pt x="55" y="16"/>
                    <a:pt x="55" y="15"/>
                    <a:pt x="55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4" y="15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4"/>
                  </a:cubicBezTo>
                  <a:cubicBezTo>
                    <a:pt x="53" y="14"/>
                    <a:pt x="53" y="13"/>
                    <a:pt x="53" y="14"/>
                  </a:cubicBezTo>
                  <a:cubicBezTo>
                    <a:pt x="52" y="14"/>
                    <a:pt x="52" y="14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1" y="17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8"/>
                    <a:pt x="52" y="18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3" y="20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19"/>
                    <a:pt x="52" y="19"/>
                    <a:pt x="51" y="19"/>
                  </a:cubicBezTo>
                  <a:cubicBezTo>
                    <a:pt x="51" y="19"/>
                    <a:pt x="50" y="19"/>
                    <a:pt x="50" y="18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7" y="18"/>
                  </a:cubicBezTo>
                  <a:cubicBezTo>
                    <a:pt x="47" y="18"/>
                    <a:pt x="47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6" y="20"/>
                    <a:pt x="46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3" y="21"/>
                    <a:pt x="44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4" y="20"/>
                    <a:pt x="44" y="20"/>
                  </a:cubicBezTo>
                  <a:cubicBezTo>
                    <a:pt x="44" y="20"/>
                    <a:pt x="44" y="20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2" y="20"/>
                    <a:pt x="42" y="20"/>
                  </a:cubicBezTo>
                  <a:cubicBezTo>
                    <a:pt x="42" y="20"/>
                    <a:pt x="43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1" y="20"/>
                    <a:pt x="42" y="20"/>
                    <a:pt x="42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1"/>
                    <a:pt x="41" y="20"/>
                    <a:pt x="41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2"/>
                    <a:pt x="40" y="22"/>
                    <a:pt x="39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3"/>
                    <a:pt x="39" y="23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2"/>
                    <a:pt x="37" y="22"/>
                    <a:pt x="37" y="22"/>
                  </a:cubicBezTo>
                  <a:cubicBezTo>
                    <a:pt x="37" y="22"/>
                    <a:pt x="37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5" y="24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5" y="25"/>
                    <a:pt x="36" y="26"/>
                  </a:cubicBezTo>
                  <a:cubicBezTo>
                    <a:pt x="36" y="26"/>
                    <a:pt x="3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2"/>
                    <a:pt x="30" y="22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5" y="24"/>
                  </a:cubicBezTo>
                  <a:cubicBezTo>
                    <a:pt x="35" y="24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3"/>
                    <a:pt x="36" y="23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5" y="20"/>
                    <a:pt x="34" y="20"/>
                    <a:pt x="34" y="20"/>
                  </a:cubicBezTo>
                  <a:cubicBezTo>
                    <a:pt x="34" y="20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5" name="Freeform 670"/>
            <p:cNvSpPr>
              <a:spLocks/>
            </p:cNvSpPr>
            <p:nvPr/>
          </p:nvSpPr>
          <p:spPr bwMode="auto">
            <a:xfrm>
              <a:off x="9155057" y="5303688"/>
              <a:ext cx="2388" cy="5969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0 w 1"/>
                <a:gd name="T13" fmla="*/ 2 h 2"/>
                <a:gd name="T14" fmla="*/ 1 w 1"/>
                <a:gd name="T15" fmla="*/ 2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1 w 1"/>
                <a:gd name="T25" fmla="*/ 0 h 2"/>
                <a:gd name="T26" fmla="*/ 1 w 1"/>
                <a:gd name="T2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6" name="Freeform 671"/>
            <p:cNvSpPr>
              <a:spLocks/>
            </p:cNvSpPr>
            <p:nvPr/>
          </p:nvSpPr>
          <p:spPr bwMode="auto">
            <a:xfrm>
              <a:off x="9161026" y="5283392"/>
              <a:ext cx="10745" cy="14327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2 w 4"/>
                <a:gd name="T7" fmla="*/ 0 h 5"/>
                <a:gd name="T8" fmla="*/ 2 w 4"/>
                <a:gd name="T9" fmla="*/ 0 h 5"/>
                <a:gd name="T10" fmla="*/ 2 w 4"/>
                <a:gd name="T11" fmla="*/ 0 h 5"/>
                <a:gd name="T12" fmla="*/ 1 w 4"/>
                <a:gd name="T13" fmla="*/ 0 h 5"/>
                <a:gd name="T14" fmla="*/ 1 w 4"/>
                <a:gd name="T15" fmla="*/ 1 h 5"/>
                <a:gd name="T16" fmla="*/ 1 w 4"/>
                <a:gd name="T17" fmla="*/ 1 h 5"/>
                <a:gd name="T18" fmla="*/ 1 w 4"/>
                <a:gd name="T19" fmla="*/ 1 h 5"/>
                <a:gd name="T20" fmla="*/ 1 w 4"/>
                <a:gd name="T21" fmla="*/ 1 h 5"/>
                <a:gd name="T22" fmla="*/ 1 w 4"/>
                <a:gd name="T23" fmla="*/ 1 h 5"/>
                <a:gd name="T24" fmla="*/ 1 w 4"/>
                <a:gd name="T25" fmla="*/ 2 h 5"/>
                <a:gd name="T26" fmla="*/ 1 w 4"/>
                <a:gd name="T27" fmla="*/ 2 h 5"/>
                <a:gd name="T28" fmla="*/ 0 w 4"/>
                <a:gd name="T29" fmla="*/ 3 h 5"/>
                <a:gd name="T30" fmla="*/ 0 w 4"/>
                <a:gd name="T31" fmla="*/ 3 h 5"/>
                <a:gd name="T32" fmla="*/ 0 w 4"/>
                <a:gd name="T33" fmla="*/ 3 h 5"/>
                <a:gd name="T34" fmla="*/ 0 w 4"/>
                <a:gd name="T35" fmla="*/ 4 h 5"/>
                <a:gd name="T36" fmla="*/ 1 w 4"/>
                <a:gd name="T37" fmla="*/ 4 h 5"/>
                <a:gd name="T38" fmla="*/ 1 w 4"/>
                <a:gd name="T39" fmla="*/ 3 h 5"/>
                <a:gd name="T40" fmla="*/ 1 w 4"/>
                <a:gd name="T41" fmla="*/ 4 h 5"/>
                <a:gd name="T42" fmla="*/ 1 w 4"/>
                <a:gd name="T43" fmla="*/ 4 h 5"/>
                <a:gd name="T44" fmla="*/ 2 w 4"/>
                <a:gd name="T45" fmla="*/ 4 h 5"/>
                <a:gd name="T46" fmla="*/ 2 w 4"/>
                <a:gd name="T47" fmla="*/ 4 h 5"/>
                <a:gd name="T48" fmla="*/ 2 w 4"/>
                <a:gd name="T49" fmla="*/ 4 h 5"/>
                <a:gd name="T50" fmla="*/ 1 w 4"/>
                <a:gd name="T51" fmla="*/ 5 h 5"/>
                <a:gd name="T52" fmla="*/ 1 w 4"/>
                <a:gd name="T53" fmla="*/ 5 h 5"/>
                <a:gd name="T54" fmla="*/ 2 w 4"/>
                <a:gd name="T55" fmla="*/ 5 h 5"/>
                <a:gd name="T56" fmla="*/ 2 w 4"/>
                <a:gd name="T57" fmla="*/ 5 h 5"/>
                <a:gd name="T58" fmla="*/ 2 w 4"/>
                <a:gd name="T59" fmla="*/ 5 h 5"/>
                <a:gd name="T60" fmla="*/ 3 w 4"/>
                <a:gd name="T61" fmla="*/ 5 h 5"/>
                <a:gd name="T62" fmla="*/ 3 w 4"/>
                <a:gd name="T63" fmla="*/ 5 h 5"/>
                <a:gd name="T64" fmla="*/ 3 w 4"/>
                <a:gd name="T65" fmla="*/ 5 h 5"/>
                <a:gd name="T66" fmla="*/ 4 w 4"/>
                <a:gd name="T67" fmla="*/ 5 h 5"/>
                <a:gd name="T68" fmla="*/ 4 w 4"/>
                <a:gd name="T69" fmla="*/ 5 h 5"/>
                <a:gd name="T70" fmla="*/ 4 w 4"/>
                <a:gd name="T71" fmla="*/ 5 h 5"/>
                <a:gd name="T72" fmla="*/ 4 w 4"/>
                <a:gd name="T73" fmla="*/ 5 h 5"/>
                <a:gd name="T74" fmla="*/ 4 w 4"/>
                <a:gd name="T75" fmla="*/ 5 h 5"/>
                <a:gd name="T76" fmla="*/ 3 w 4"/>
                <a:gd name="T77" fmla="*/ 4 h 5"/>
                <a:gd name="T78" fmla="*/ 3 w 4"/>
                <a:gd name="T79" fmla="*/ 3 h 5"/>
                <a:gd name="T80" fmla="*/ 2 w 4"/>
                <a:gd name="T81" fmla="*/ 3 h 5"/>
                <a:gd name="T82" fmla="*/ 2 w 4"/>
                <a:gd name="T83" fmla="*/ 3 h 5"/>
                <a:gd name="T84" fmla="*/ 2 w 4"/>
                <a:gd name="T85" fmla="*/ 2 h 5"/>
                <a:gd name="T86" fmla="*/ 2 w 4"/>
                <a:gd name="T87" fmla="*/ 2 h 5"/>
                <a:gd name="T88" fmla="*/ 3 w 4"/>
                <a:gd name="T89" fmla="*/ 1 h 5"/>
                <a:gd name="T90" fmla="*/ 3 w 4"/>
                <a:gd name="T91" fmla="*/ 1 h 5"/>
                <a:gd name="T92" fmla="*/ 3 w 4"/>
                <a:gd name="T93" fmla="*/ 1 h 5"/>
                <a:gd name="T94" fmla="*/ 3 w 4"/>
                <a:gd name="T95" fmla="*/ 1 h 5"/>
                <a:gd name="T96" fmla="*/ 3 w 4"/>
                <a:gd name="T97" fmla="*/ 1 h 5"/>
                <a:gd name="T98" fmla="*/ 3 w 4"/>
                <a:gd name="T9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7" name="Freeform 672"/>
            <p:cNvSpPr>
              <a:spLocks/>
            </p:cNvSpPr>
            <p:nvPr/>
          </p:nvSpPr>
          <p:spPr bwMode="auto">
            <a:xfrm>
              <a:off x="9161026" y="5295331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8" name="Freeform 673"/>
            <p:cNvSpPr>
              <a:spLocks/>
            </p:cNvSpPr>
            <p:nvPr/>
          </p:nvSpPr>
          <p:spPr bwMode="auto">
            <a:xfrm>
              <a:off x="9166995" y="5258321"/>
              <a:ext cx="25071" cy="25071"/>
            </a:xfrm>
            <a:custGeom>
              <a:avLst/>
              <a:gdLst>
                <a:gd name="T0" fmla="*/ 3 w 9"/>
                <a:gd name="T1" fmla="*/ 3 h 9"/>
                <a:gd name="T2" fmla="*/ 2 w 9"/>
                <a:gd name="T3" fmla="*/ 3 h 9"/>
                <a:gd name="T4" fmla="*/ 2 w 9"/>
                <a:gd name="T5" fmla="*/ 3 h 9"/>
                <a:gd name="T6" fmla="*/ 2 w 9"/>
                <a:gd name="T7" fmla="*/ 4 h 9"/>
                <a:gd name="T8" fmla="*/ 2 w 9"/>
                <a:gd name="T9" fmla="*/ 4 h 9"/>
                <a:gd name="T10" fmla="*/ 1 w 9"/>
                <a:gd name="T11" fmla="*/ 4 h 9"/>
                <a:gd name="T12" fmla="*/ 1 w 9"/>
                <a:gd name="T13" fmla="*/ 5 h 9"/>
                <a:gd name="T14" fmla="*/ 0 w 9"/>
                <a:gd name="T15" fmla="*/ 5 h 9"/>
                <a:gd name="T16" fmla="*/ 1 w 9"/>
                <a:gd name="T17" fmla="*/ 5 h 9"/>
                <a:gd name="T18" fmla="*/ 1 w 9"/>
                <a:gd name="T19" fmla="*/ 6 h 9"/>
                <a:gd name="T20" fmla="*/ 0 w 9"/>
                <a:gd name="T21" fmla="*/ 6 h 9"/>
                <a:gd name="T22" fmla="*/ 0 w 9"/>
                <a:gd name="T23" fmla="*/ 6 h 9"/>
                <a:gd name="T24" fmla="*/ 0 w 9"/>
                <a:gd name="T25" fmla="*/ 7 h 9"/>
                <a:gd name="T26" fmla="*/ 0 w 9"/>
                <a:gd name="T27" fmla="*/ 7 h 9"/>
                <a:gd name="T28" fmla="*/ 0 w 9"/>
                <a:gd name="T29" fmla="*/ 8 h 9"/>
                <a:gd name="T30" fmla="*/ 0 w 9"/>
                <a:gd name="T31" fmla="*/ 8 h 9"/>
                <a:gd name="T32" fmla="*/ 0 w 9"/>
                <a:gd name="T33" fmla="*/ 8 h 9"/>
                <a:gd name="T34" fmla="*/ 0 w 9"/>
                <a:gd name="T35" fmla="*/ 8 h 9"/>
                <a:gd name="T36" fmla="*/ 0 w 9"/>
                <a:gd name="T37" fmla="*/ 9 h 9"/>
                <a:gd name="T38" fmla="*/ 0 w 9"/>
                <a:gd name="T39" fmla="*/ 9 h 9"/>
                <a:gd name="T40" fmla="*/ 1 w 9"/>
                <a:gd name="T41" fmla="*/ 9 h 9"/>
                <a:gd name="T42" fmla="*/ 2 w 9"/>
                <a:gd name="T43" fmla="*/ 9 h 9"/>
                <a:gd name="T44" fmla="*/ 2 w 9"/>
                <a:gd name="T45" fmla="*/ 8 h 9"/>
                <a:gd name="T46" fmla="*/ 2 w 9"/>
                <a:gd name="T47" fmla="*/ 8 h 9"/>
                <a:gd name="T48" fmla="*/ 2 w 9"/>
                <a:gd name="T49" fmla="*/ 7 h 9"/>
                <a:gd name="T50" fmla="*/ 2 w 9"/>
                <a:gd name="T51" fmla="*/ 7 h 9"/>
                <a:gd name="T52" fmla="*/ 2 w 9"/>
                <a:gd name="T53" fmla="*/ 7 h 9"/>
                <a:gd name="T54" fmla="*/ 2 w 9"/>
                <a:gd name="T55" fmla="*/ 7 h 9"/>
                <a:gd name="T56" fmla="*/ 2 w 9"/>
                <a:gd name="T57" fmla="*/ 6 h 9"/>
                <a:gd name="T58" fmla="*/ 3 w 9"/>
                <a:gd name="T59" fmla="*/ 6 h 9"/>
                <a:gd name="T60" fmla="*/ 3 w 9"/>
                <a:gd name="T61" fmla="*/ 6 h 9"/>
                <a:gd name="T62" fmla="*/ 4 w 9"/>
                <a:gd name="T63" fmla="*/ 5 h 9"/>
                <a:gd name="T64" fmla="*/ 4 w 9"/>
                <a:gd name="T65" fmla="*/ 5 h 9"/>
                <a:gd name="T66" fmla="*/ 4 w 9"/>
                <a:gd name="T67" fmla="*/ 4 h 9"/>
                <a:gd name="T68" fmla="*/ 5 w 9"/>
                <a:gd name="T69" fmla="*/ 4 h 9"/>
                <a:gd name="T70" fmla="*/ 6 w 9"/>
                <a:gd name="T71" fmla="*/ 3 h 9"/>
                <a:gd name="T72" fmla="*/ 6 w 9"/>
                <a:gd name="T73" fmla="*/ 3 h 9"/>
                <a:gd name="T74" fmla="*/ 8 w 9"/>
                <a:gd name="T75" fmla="*/ 3 h 9"/>
                <a:gd name="T76" fmla="*/ 8 w 9"/>
                <a:gd name="T77" fmla="*/ 2 h 9"/>
                <a:gd name="T78" fmla="*/ 9 w 9"/>
                <a:gd name="T79" fmla="*/ 2 h 9"/>
                <a:gd name="T80" fmla="*/ 9 w 9"/>
                <a:gd name="T81" fmla="*/ 1 h 9"/>
                <a:gd name="T82" fmla="*/ 8 w 9"/>
                <a:gd name="T83" fmla="*/ 0 h 9"/>
                <a:gd name="T84" fmla="*/ 8 w 9"/>
                <a:gd name="T85" fmla="*/ 0 h 9"/>
                <a:gd name="T86" fmla="*/ 7 w 9"/>
                <a:gd name="T87" fmla="*/ 1 h 9"/>
                <a:gd name="T88" fmla="*/ 7 w 9"/>
                <a:gd name="T89" fmla="*/ 1 h 9"/>
                <a:gd name="T90" fmla="*/ 6 w 9"/>
                <a:gd name="T91" fmla="*/ 2 h 9"/>
                <a:gd name="T92" fmla="*/ 5 w 9"/>
                <a:gd name="T93" fmla="*/ 2 h 9"/>
                <a:gd name="T94" fmla="*/ 4 w 9"/>
                <a:gd name="T95" fmla="*/ 2 h 9"/>
                <a:gd name="T96" fmla="*/ 4 w 9"/>
                <a:gd name="T97" fmla="*/ 3 h 9"/>
                <a:gd name="T98" fmla="*/ 3 w 9"/>
                <a:gd name="T99" fmla="*/ 3 h 9"/>
                <a:gd name="T100" fmla="*/ 3 w 9"/>
                <a:gd name="T10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9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6" y="4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9" name="Freeform 674"/>
            <p:cNvSpPr>
              <a:spLocks/>
            </p:cNvSpPr>
            <p:nvPr/>
          </p:nvSpPr>
          <p:spPr bwMode="auto">
            <a:xfrm>
              <a:off x="9171771" y="5297719"/>
              <a:ext cx="5969" cy="5969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1 h 2"/>
                <a:gd name="T8" fmla="*/ 1 w 2"/>
                <a:gd name="T9" fmla="*/ 2 h 2"/>
                <a:gd name="T10" fmla="*/ 1 w 2"/>
                <a:gd name="T11" fmla="*/ 2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1 w 2"/>
                <a:gd name="T19" fmla="*/ 1 h 2"/>
                <a:gd name="T20" fmla="*/ 1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0" name="Freeform 675"/>
            <p:cNvSpPr>
              <a:spLocks/>
            </p:cNvSpPr>
            <p:nvPr/>
          </p:nvSpPr>
          <p:spPr bwMode="auto">
            <a:xfrm>
              <a:off x="9192067" y="5283392"/>
              <a:ext cx="5969" cy="358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2 w 2"/>
                <a:gd name="T21" fmla="*/ 0 h 1"/>
                <a:gd name="T22" fmla="*/ 2 w 2"/>
                <a:gd name="T23" fmla="*/ 0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1" name="Freeform 676"/>
            <p:cNvSpPr>
              <a:spLocks/>
            </p:cNvSpPr>
            <p:nvPr/>
          </p:nvSpPr>
          <p:spPr bwMode="auto">
            <a:xfrm>
              <a:off x="9206393" y="5286974"/>
              <a:ext cx="3582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1 w 1"/>
                <a:gd name="T19" fmla="*/ 1 h 1"/>
                <a:gd name="T20" fmla="*/ 1 w 1"/>
                <a:gd name="T21" fmla="*/ 0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2" name="Freeform 677"/>
            <p:cNvSpPr>
              <a:spLocks/>
            </p:cNvSpPr>
            <p:nvPr/>
          </p:nvSpPr>
          <p:spPr bwMode="auto">
            <a:xfrm>
              <a:off x="9238627" y="5258321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3" name="Freeform 678"/>
            <p:cNvSpPr>
              <a:spLocks/>
            </p:cNvSpPr>
            <p:nvPr/>
          </p:nvSpPr>
          <p:spPr bwMode="auto">
            <a:xfrm>
              <a:off x="9238627" y="5260708"/>
              <a:ext cx="23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1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4" name="Freeform 679"/>
            <p:cNvSpPr>
              <a:spLocks/>
            </p:cNvSpPr>
            <p:nvPr/>
          </p:nvSpPr>
          <p:spPr bwMode="auto">
            <a:xfrm>
              <a:off x="9238627" y="5264290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5" name="Freeform 680"/>
            <p:cNvSpPr>
              <a:spLocks/>
            </p:cNvSpPr>
            <p:nvPr/>
          </p:nvSpPr>
          <p:spPr bwMode="auto">
            <a:xfrm>
              <a:off x="9243403" y="5238025"/>
              <a:ext cx="11939" cy="14327"/>
            </a:xfrm>
            <a:custGeom>
              <a:avLst/>
              <a:gdLst>
                <a:gd name="T0" fmla="*/ 3 w 4"/>
                <a:gd name="T1" fmla="*/ 0 h 5"/>
                <a:gd name="T2" fmla="*/ 2 w 4"/>
                <a:gd name="T3" fmla="*/ 0 h 5"/>
                <a:gd name="T4" fmla="*/ 2 w 4"/>
                <a:gd name="T5" fmla="*/ 0 h 5"/>
                <a:gd name="T6" fmla="*/ 2 w 4"/>
                <a:gd name="T7" fmla="*/ 0 h 5"/>
                <a:gd name="T8" fmla="*/ 2 w 4"/>
                <a:gd name="T9" fmla="*/ 0 h 5"/>
                <a:gd name="T10" fmla="*/ 2 w 4"/>
                <a:gd name="T11" fmla="*/ 0 h 5"/>
                <a:gd name="T12" fmla="*/ 2 w 4"/>
                <a:gd name="T13" fmla="*/ 0 h 5"/>
                <a:gd name="T14" fmla="*/ 2 w 4"/>
                <a:gd name="T15" fmla="*/ 0 h 5"/>
                <a:gd name="T16" fmla="*/ 2 w 4"/>
                <a:gd name="T17" fmla="*/ 0 h 5"/>
                <a:gd name="T18" fmla="*/ 1 w 4"/>
                <a:gd name="T19" fmla="*/ 1 h 5"/>
                <a:gd name="T20" fmla="*/ 1 w 4"/>
                <a:gd name="T21" fmla="*/ 1 h 5"/>
                <a:gd name="T22" fmla="*/ 1 w 4"/>
                <a:gd name="T23" fmla="*/ 1 h 5"/>
                <a:gd name="T24" fmla="*/ 1 w 4"/>
                <a:gd name="T25" fmla="*/ 2 h 5"/>
                <a:gd name="T26" fmla="*/ 1 w 4"/>
                <a:gd name="T27" fmla="*/ 2 h 5"/>
                <a:gd name="T28" fmla="*/ 1 w 4"/>
                <a:gd name="T29" fmla="*/ 3 h 5"/>
                <a:gd name="T30" fmla="*/ 1 w 4"/>
                <a:gd name="T31" fmla="*/ 3 h 5"/>
                <a:gd name="T32" fmla="*/ 1 w 4"/>
                <a:gd name="T33" fmla="*/ 3 h 5"/>
                <a:gd name="T34" fmla="*/ 1 w 4"/>
                <a:gd name="T35" fmla="*/ 3 h 5"/>
                <a:gd name="T36" fmla="*/ 1 w 4"/>
                <a:gd name="T37" fmla="*/ 4 h 5"/>
                <a:gd name="T38" fmla="*/ 1 w 4"/>
                <a:gd name="T39" fmla="*/ 4 h 5"/>
                <a:gd name="T40" fmla="*/ 1 w 4"/>
                <a:gd name="T41" fmla="*/ 4 h 5"/>
                <a:gd name="T42" fmla="*/ 1 w 4"/>
                <a:gd name="T43" fmla="*/ 4 h 5"/>
                <a:gd name="T44" fmla="*/ 1 w 4"/>
                <a:gd name="T45" fmla="*/ 4 h 5"/>
                <a:gd name="T46" fmla="*/ 1 w 4"/>
                <a:gd name="T47" fmla="*/ 4 h 5"/>
                <a:gd name="T48" fmla="*/ 1 w 4"/>
                <a:gd name="T49" fmla="*/ 4 h 5"/>
                <a:gd name="T50" fmla="*/ 1 w 4"/>
                <a:gd name="T51" fmla="*/ 4 h 5"/>
                <a:gd name="T52" fmla="*/ 1 w 4"/>
                <a:gd name="T53" fmla="*/ 4 h 5"/>
                <a:gd name="T54" fmla="*/ 2 w 4"/>
                <a:gd name="T55" fmla="*/ 4 h 5"/>
                <a:gd name="T56" fmla="*/ 2 w 4"/>
                <a:gd name="T57" fmla="*/ 4 h 5"/>
                <a:gd name="T58" fmla="*/ 3 w 4"/>
                <a:gd name="T59" fmla="*/ 4 h 5"/>
                <a:gd name="T60" fmla="*/ 3 w 4"/>
                <a:gd name="T61" fmla="*/ 4 h 5"/>
                <a:gd name="T62" fmla="*/ 3 w 4"/>
                <a:gd name="T63" fmla="*/ 3 h 5"/>
                <a:gd name="T64" fmla="*/ 4 w 4"/>
                <a:gd name="T65" fmla="*/ 3 h 5"/>
                <a:gd name="T66" fmla="*/ 4 w 4"/>
                <a:gd name="T67" fmla="*/ 3 h 5"/>
                <a:gd name="T68" fmla="*/ 4 w 4"/>
                <a:gd name="T69" fmla="*/ 3 h 5"/>
                <a:gd name="T70" fmla="*/ 4 w 4"/>
                <a:gd name="T71" fmla="*/ 2 h 5"/>
                <a:gd name="T72" fmla="*/ 4 w 4"/>
                <a:gd name="T73" fmla="*/ 2 h 5"/>
                <a:gd name="T74" fmla="*/ 4 w 4"/>
                <a:gd name="T75" fmla="*/ 2 h 5"/>
                <a:gd name="T76" fmla="*/ 4 w 4"/>
                <a:gd name="T77" fmla="*/ 2 h 5"/>
                <a:gd name="T78" fmla="*/ 4 w 4"/>
                <a:gd name="T79" fmla="*/ 2 h 5"/>
                <a:gd name="T80" fmla="*/ 3 w 4"/>
                <a:gd name="T81" fmla="*/ 1 h 5"/>
                <a:gd name="T82" fmla="*/ 3 w 4"/>
                <a:gd name="T83" fmla="*/ 1 h 5"/>
                <a:gd name="T84" fmla="*/ 3 w 4"/>
                <a:gd name="T85" fmla="*/ 1 h 5"/>
                <a:gd name="T86" fmla="*/ 3 w 4"/>
                <a:gd name="T87" fmla="*/ 1 h 5"/>
                <a:gd name="T88" fmla="*/ 3 w 4"/>
                <a:gd name="T89" fmla="*/ 1 h 5"/>
                <a:gd name="T90" fmla="*/ 2 w 4"/>
                <a:gd name="T91" fmla="*/ 1 h 5"/>
                <a:gd name="T92" fmla="*/ 2 w 4"/>
                <a:gd name="T93" fmla="*/ 1 h 5"/>
                <a:gd name="T94" fmla="*/ 3 w 4"/>
                <a:gd name="T95" fmla="*/ 1 h 5"/>
                <a:gd name="T96" fmla="*/ 3 w 4"/>
                <a:gd name="T97" fmla="*/ 1 h 5"/>
                <a:gd name="T98" fmla="*/ 3 w 4"/>
                <a:gd name="T9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4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4" y="3"/>
                    <a:pt x="3" y="3"/>
                    <a:pt x="4" y="3"/>
                  </a:cubicBezTo>
                  <a:cubicBezTo>
                    <a:pt x="4" y="3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6" name="Freeform 681"/>
            <p:cNvSpPr>
              <a:spLocks/>
            </p:cNvSpPr>
            <p:nvPr/>
          </p:nvSpPr>
          <p:spPr bwMode="auto">
            <a:xfrm>
              <a:off x="9255341" y="5246382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7" name="Freeform 682"/>
            <p:cNvSpPr>
              <a:spLocks/>
            </p:cNvSpPr>
            <p:nvPr/>
          </p:nvSpPr>
          <p:spPr bwMode="auto">
            <a:xfrm>
              <a:off x="9257729" y="5249964"/>
              <a:ext cx="3582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8" name="Freeform 683"/>
            <p:cNvSpPr>
              <a:spLocks/>
            </p:cNvSpPr>
            <p:nvPr/>
          </p:nvSpPr>
          <p:spPr bwMode="auto">
            <a:xfrm>
              <a:off x="9235046" y="5229668"/>
              <a:ext cx="11939" cy="14327"/>
            </a:xfrm>
            <a:custGeom>
              <a:avLst/>
              <a:gdLst>
                <a:gd name="T0" fmla="*/ 1 w 4"/>
                <a:gd name="T1" fmla="*/ 1 h 5"/>
                <a:gd name="T2" fmla="*/ 1 w 4"/>
                <a:gd name="T3" fmla="*/ 1 h 5"/>
                <a:gd name="T4" fmla="*/ 0 w 4"/>
                <a:gd name="T5" fmla="*/ 1 h 5"/>
                <a:gd name="T6" fmla="*/ 0 w 4"/>
                <a:gd name="T7" fmla="*/ 1 h 5"/>
                <a:gd name="T8" fmla="*/ 0 w 4"/>
                <a:gd name="T9" fmla="*/ 1 h 5"/>
                <a:gd name="T10" fmla="*/ 0 w 4"/>
                <a:gd name="T11" fmla="*/ 2 h 5"/>
                <a:gd name="T12" fmla="*/ 0 w 4"/>
                <a:gd name="T13" fmla="*/ 2 h 5"/>
                <a:gd name="T14" fmla="*/ 0 w 4"/>
                <a:gd name="T15" fmla="*/ 2 h 5"/>
                <a:gd name="T16" fmla="*/ 0 w 4"/>
                <a:gd name="T17" fmla="*/ 2 h 5"/>
                <a:gd name="T18" fmla="*/ 0 w 4"/>
                <a:gd name="T19" fmla="*/ 2 h 5"/>
                <a:gd name="T20" fmla="*/ 0 w 4"/>
                <a:gd name="T21" fmla="*/ 2 h 5"/>
                <a:gd name="T22" fmla="*/ 0 w 4"/>
                <a:gd name="T23" fmla="*/ 3 h 5"/>
                <a:gd name="T24" fmla="*/ 0 w 4"/>
                <a:gd name="T25" fmla="*/ 3 h 5"/>
                <a:gd name="T26" fmla="*/ 0 w 4"/>
                <a:gd name="T27" fmla="*/ 3 h 5"/>
                <a:gd name="T28" fmla="*/ 0 w 4"/>
                <a:gd name="T29" fmla="*/ 3 h 5"/>
                <a:gd name="T30" fmla="*/ 0 w 4"/>
                <a:gd name="T31" fmla="*/ 3 h 5"/>
                <a:gd name="T32" fmla="*/ 0 w 4"/>
                <a:gd name="T33" fmla="*/ 4 h 5"/>
                <a:gd name="T34" fmla="*/ 1 w 4"/>
                <a:gd name="T35" fmla="*/ 4 h 5"/>
                <a:gd name="T36" fmla="*/ 1 w 4"/>
                <a:gd name="T37" fmla="*/ 4 h 5"/>
                <a:gd name="T38" fmla="*/ 1 w 4"/>
                <a:gd name="T39" fmla="*/ 4 h 5"/>
                <a:gd name="T40" fmla="*/ 1 w 4"/>
                <a:gd name="T41" fmla="*/ 4 h 5"/>
                <a:gd name="T42" fmla="*/ 1 w 4"/>
                <a:gd name="T43" fmla="*/ 4 h 5"/>
                <a:gd name="T44" fmla="*/ 2 w 4"/>
                <a:gd name="T45" fmla="*/ 4 h 5"/>
                <a:gd name="T46" fmla="*/ 2 w 4"/>
                <a:gd name="T47" fmla="*/ 5 h 5"/>
                <a:gd name="T48" fmla="*/ 2 w 4"/>
                <a:gd name="T49" fmla="*/ 5 h 5"/>
                <a:gd name="T50" fmla="*/ 3 w 4"/>
                <a:gd name="T51" fmla="*/ 5 h 5"/>
                <a:gd name="T52" fmla="*/ 3 w 4"/>
                <a:gd name="T53" fmla="*/ 5 h 5"/>
                <a:gd name="T54" fmla="*/ 3 w 4"/>
                <a:gd name="T55" fmla="*/ 5 h 5"/>
                <a:gd name="T56" fmla="*/ 4 w 4"/>
                <a:gd name="T57" fmla="*/ 5 h 5"/>
                <a:gd name="T58" fmla="*/ 4 w 4"/>
                <a:gd name="T59" fmla="*/ 5 h 5"/>
                <a:gd name="T60" fmla="*/ 4 w 4"/>
                <a:gd name="T61" fmla="*/ 4 h 5"/>
                <a:gd name="T62" fmla="*/ 4 w 4"/>
                <a:gd name="T63" fmla="*/ 4 h 5"/>
                <a:gd name="T64" fmla="*/ 4 w 4"/>
                <a:gd name="T65" fmla="*/ 4 h 5"/>
                <a:gd name="T66" fmla="*/ 3 w 4"/>
                <a:gd name="T67" fmla="*/ 4 h 5"/>
                <a:gd name="T68" fmla="*/ 3 w 4"/>
                <a:gd name="T69" fmla="*/ 3 h 5"/>
                <a:gd name="T70" fmla="*/ 3 w 4"/>
                <a:gd name="T71" fmla="*/ 3 h 5"/>
                <a:gd name="T72" fmla="*/ 4 w 4"/>
                <a:gd name="T73" fmla="*/ 3 h 5"/>
                <a:gd name="T74" fmla="*/ 4 w 4"/>
                <a:gd name="T75" fmla="*/ 3 h 5"/>
                <a:gd name="T76" fmla="*/ 4 w 4"/>
                <a:gd name="T77" fmla="*/ 3 h 5"/>
                <a:gd name="T78" fmla="*/ 4 w 4"/>
                <a:gd name="T79" fmla="*/ 3 h 5"/>
                <a:gd name="T80" fmla="*/ 4 w 4"/>
                <a:gd name="T81" fmla="*/ 2 h 5"/>
                <a:gd name="T82" fmla="*/ 4 w 4"/>
                <a:gd name="T83" fmla="*/ 2 h 5"/>
                <a:gd name="T84" fmla="*/ 4 w 4"/>
                <a:gd name="T85" fmla="*/ 2 h 5"/>
                <a:gd name="T86" fmla="*/ 4 w 4"/>
                <a:gd name="T87" fmla="*/ 2 h 5"/>
                <a:gd name="T88" fmla="*/ 4 w 4"/>
                <a:gd name="T89" fmla="*/ 1 h 5"/>
                <a:gd name="T90" fmla="*/ 3 w 4"/>
                <a:gd name="T91" fmla="*/ 1 h 5"/>
                <a:gd name="T92" fmla="*/ 3 w 4"/>
                <a:gd name="T93" fmla="*/ 1 h 5"/>
                <a:gd name="T94" fmla="*/ 3 w 4"/>
                <a:gd name="T95" fmla="*/ 1 h 5"/>
                <a:gd name="T96" fmla="*/ 3 w 4"/>
                <a:gd name="T97" fmla="*/ 1 h 5"/>
                <a:gd name="T98" fmla="*/ 3 w 4"/>
                <a:gd name="T99" fmla="*/ 2 h 5"/>
                <a:gd name="T100" fmla="*/ 2 w 4"/>
                <a:gd name="T101" fmla="*/ 2 h 5"/>
                <a:gd name="T102" fmla="*/ 3 w 4"/>
                <a:gd name="T103" fmla="*/ 1 h 5"/>
                <a:gd name="T104" fmla="*/ 3 w 4"/>
                <a:gd name="T105" fmla="*/ 1 h 5"/>
                <a:gd name="T106" fmla="*/ 3 w 4"/>
                <a:gd name="T107" fmla="*/ 1 h 5"/>
                <a:gd name="T108" fmla="*/ 2 w 4"/>
                <a:gd name="T109" fmla="*/ 0 h 5"/>
                <a:gd name="T110" fmla="*/ 2 w 4"/>
                <a:gd name="T111" fmla="*/ 0 h 5"/>
                <a:gd name="T112" fmla="*/ 2 w 4"/>
                <a:gd name="T113" fmla="*/ 0 h 5"/>
                <a:gd name="T114" fmla="*/ 1 w 4"/>
                <a:gd name="T115" fmla="*/ 0 h 5"/>
                <a:gd name="T116" fmla="*/ 1 w 4"/>
                <a:gd name="T117" fmla="*/ 0 h 5"/>
                <a:gd name="T118" fmla="*/ 1 w 4"/>
                <a:gd name="T1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" h="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9" name="Freeform 684"/>
            <p:cNvSpPr>
              <a:spLocks/>
            </p:cNvSpPr>
            <p:nvPr/>
          </p:nvSpPr>
          <p:spPr bwMode="auto">
            <a:xfrm>
              <a:off x="9229076" y="5229668"/>
              <a:ext cx="5969" cy="4776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0 w 2"/>
                <a:gd name="T7" fmla="*/ 1 h 2"/>
                <a:gd name="T8" fmla="*/ 1 w 2"/>
                <a:gd name="T9" fmla="*/ 1 h 2"/>
                <a:gd name="T10" fmla="*/ 1 w 2"/>
                <a:gd name="T11" fmla="*/ 1 h 2"/>
                <a:gd name="T12" fmla="*/ 0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1 w 2"/>
                <a:gd name="T19" fmla="*/ 2 h 2"/>
                <a:gd name="T20" fmla="*/ 1 w 2"/>
                <a:gd name="T21" fmla="*/ 2 h 2"/>
                <a:gd name="T22" fmla="*/ 1 w 2"/>
                <a:gd name="T23" fmla="*/ 2 h 2"/>
                <a:gd name="T24" fmla="*/ 1 w 2"/>
                <a:gd name="T25" fmla="*/ 2 h 2"/>
                <a:gd name="T26" fmla="*/ 1 w 2"/>
                <a:gd name="T27" fmla="*/ 2 h 2"/>
                <a:gd name="T28" fmla="*/ 1 w 2"/>
                <a:gd name="T29" fmla="*/ 2 h 2"/>
                <a:gd name="T30" fmla="*/ 2 w 2"/>
                <a:gd name="T31" fmla="*/ 2 h 2"/>
                <a:gd name="T32" fmla="*/ 2 w 2"/>
                <a:gd name="T33" fmla="*/ 2 h 2"/>
                <a:gd name="T34" fmla="*/ 2 w 2"/>
                <a:gd name="T35" fmla="*/ 2 h 2"/>
                <a:gd name="T36" fmla="*/ 2 w 2"/>
                <a:gd name="T37" fmla="*/ 1 h 2"/>
                <a:gd name="T38" fmla="*/ 2 w 2"/>
                <a:gd name="T39" fmla="*/ 1 h 2"/>
                <a:gd name="T40" fmla="*/ 2 w 2"/>
                <a:gd name="T41" fmla="*/ 1 h 2"/>
                <a:gd name="T42" fmla="*/ 1 w 2"/>
                <a:gd name="T43" fmla="*/ 1 h 2"/>
                <a:gd name="T44" fmla="*/ 1 w 2"/>
                <a:gd name="T4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0" name="Freeform 685"/>
            <p:cNvSpPr>
              <a:spLocks/>
            </p:cNvSpPr>
            <p:nvPr/>
          </p:nvSpPr>
          <p:spPr bwMode="auto">
            <a:xfrm>
              <a:off x="9232658" y="5217729"/>
              <a:ext cx="8357" cy="14327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2 w 3"/>
                <a:gd name="T5" fmla="*/ 0 h 5"/>
                <a:gd name="T6" fmla="*/ 2 w 3"/>
                <a:gd name="T7" fmla="*/ 1 h 5"/>
                <a:gd name="T8" fmla="*/ 2 w 3"/>
                <a:gd name="T9" fmla="*/ 1 h 5"/>
                <a:gd name="T10" fmla="*/ 1 w 3"/>
                <a:gd name="T11" fmla="*/ 1 h 5"/>
                <a:gd name="T12" fmla="*/ 1 w 3"/>
                <a:gd name="T13" fmla="*/ 1 h 5"/>
                <a:gd name="T14" fmla="*/ 1 w 3"/>
                <a:gd name="T15" fmla="*/ 1 h 5"/>
                <a:gd name="T16" fmla="*/ 1 w 3"/>
                <a:gd name="T17" fmla="*/ 2 h 5"/>
                <a:gd name="T18" fmla="*/ 1 w 3"/>
                <a:gd name="T19" fmla="*/ 2 h 5"/>
                <a:gd name="T20" fmla="*/ 1 w 3"/>
                <a:gd name="T21" fmla="*/ 2 h 5"/>
                <a:gd name="T22" fmla="*/ 0 w 3"/>
                <a:gd name="T23" fmla="*/ 2 h 5"/>
                <a:gd name="T24" fmla="*/ 0 w 3"/>
                <a:gd name="T25" fmla="*/ 3 h 5"/>
                <a:gd name="T26" fmla="*/ 1 w 3"/>
                <a:gd name="T27" fmla="*/ 3 h 5"/>
                <a:gd name="T28" fmla="*/ 0 w 3"/>
                <a:gd name="T29" fmla="*/ 3 h 5"/>
                <a:gd name="T30" fmla="*/ 0 w 3"/>
                <a:gd name="T31" fmla="*/ 3 h 5"/>
                <a:gd name="T32" fmla="*/ 0 w 3"/>
                <a:gd name="T33" fmla="*/ 3 h 5"/>
                <a:gd name="T34" fmla="*/ 0 w 3"/>
                <a:gd name="T35" fmla="*/ 4 h 5"/>
                <a:gd name="T36" fmla="*/ 0 w 3"/>
                <a:gd name="T37" fmla="*/ 4 h 5"/>
                <a:gd name="T38" fmla="*/ 0 w 3"/>
                <a:gd name="T39" fmla="*/ 4 h 5"/>
                <a:gd name="T40" fmla="*/ 0 w 3"/>
                <a:gd name="T41" fmla="*/ 4 h 5"/>
                <a:gd name="T42" fmla="*/ 0 w 3"/>
                <a:gd name="T43" fmla="*/ 4 h 5"/>
                <a:gd name="T44" fmla="*/ 1 w 3"/>
                <a:gd name="T45" fmla="*/ 4 h 5"/>
                <a:gd name="T46" fmla="*/ 1 w 3"/>
                <a:gd name="T47" fmla="*/ 4 h 5"/>
                <a:gd name="T48" fmla="*/ 1 w 3"/>
                <a:gd name="T49" fmla="*/ 5 h 5"/>
                <a:gd name="T50" fmla="*/ 1 w 3"/>
                <a:gd name="T51" fmla="*/ 5 h 5"/>
                <a:gd name="T52" fmla="*/ 1 w 3"/>
                <a:gd name="T53" fmla="*/ 5 h 5"/>
                <a:gd name="T54" fmla="*/ 1 w 3"/>
                <a:gd name="T55" fmla="*/ 4 h 5"/>
                <a:gd name="T56" fmla="*/ 2 w 3"/>
                <a:gd name="T57" fmla="*/ 4 h 5"/>
                <a:gd name="T58" fmla="*/ 2 w 3"/>
                <a:gd name="T59" fmla="*/ 4 h 5"/>
                <a:gd name="T60" fmla="*/ 2 w 3"/>
                <a:gd name="T61" fmla="*/ 4 h 5"/>
                <a:gd name="T62" fmla="*/ 2 w 3"/>
                <a:gd name="T63" fmla="*/ 4 h 5"/>
                <a:gd name="T64" fmla="*/ 3 w 3"/>
                <a:gd name="T65" fmla="*/ 4 h 5"/>
                <a:gd name="T66" fmla="*/ 3 w 3"/>
                <a:gd name="T67" fmla="*/ 4 h 5"/>
                <a:gd name="T68" fmla="*/ 3 w 3"/>
                <a:gd name="T69" fmla="*/ 4 h 5"/>
                <a:gd name="T70" fmla="*/ 3 w 3"/>
                <a:gd name="T71" fmla="*/ 3 h 5"/>
                <a:gd name="T72" fmla="*/ 3 w 3"/>
                <a:gd name="T73" fmla="*/ 3 h 5"/>
                <a:gd name="T74" fmla="*/ 3 w 3"/>
                <a:gd name="T75" fmla="*/ 3 h 5"/>
                <a:gd name="T76" fmla="*/ 3 w 3"/>
                <a:gd name="T77" fmla="*/ 2 h 5"/>
                <a:gd name="T78" fmla="*/ 3 w 3"/>
                <a:gd name="T79" fmla="*/ 2 h 5"/>
                <a:gd name="T80" fmla="*/ 3 w 3"/>
                <a:gd name="T81" fmla="*/ 2 h 5"/>
                <a:gd name="T82" fmla="*/ 3 w 3"/>
                <a:gd name="T83" fmla="*/ 2 h 5"/>
                <a:gd name="T84" fmla="*/ 3 w 3"/>
                <a:gd name="T85" fmla="*/ 1 h 5"/>
                <a:gd name="T86" fmla="*/ 3 w 3"/>
                <a:gd name="T87" fmla="*/ 1 h 5"/>
                <a:gd name="T88" fmla="*/ 2 w 3"/>
                <a:gd name="T89" fmla="*/ 1 h 5"/>
                <a:gd name="T90" fmla="*/ 2 w 3"/>
                <a:gd name="T91" fmla="*/ 0 h 5"/>
                <a:gd name="T92" fmla="*/ 2 w 3"/>
                <a:gd name="T93" fmla="*/ 0 h 5"/>
                <a:gd name="T94" fmla="*/ 2 w 3"/>
                <a:gd name="T9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1" name="Freeform 686"/>
            <p:cNvSpPr>
              <a:spLocks/>
            </p:cNvSpPr>
            <p:nvPr/>
          </p:nvSpPr>
          <p:spPr bwMode="auto">
            <a:xfrm>
              <a:off x="9229076" y="5217729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2" name="Oval 687"/>
            <p:cNvSpPr>
              <a:spLocks noChangeArrowheads="1"/>
            </p:cNvSpPr>
            <p:nvPr/>
          </p:nvSpPr>
          <p:spPr bwMode="auto">
            <a:xfrm>
              <a:off x="9235046" y="5220117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3" name="Freeform 688"/>
            <p:cNvSpPr>
              <a:spLocks/>
            </p:cNvSpPr>
            <p:nvPr/>
          </p:nvSpPr>
          <p:spPr bwMode="auto">
            <a:xfrm>
              <a:off x="9206393" y="5220117"/>
              <a:ext cx="5969" cy="358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4" name="Freeform 689"/>
            <p:cNvSpPr>
              <a:spLocks/>
            </p:cNvSpPr>
            <p:nvPr/>
          </p:nvSpPr>
          <p:spPr bwMode="auto">
            <a:xfrm>
              <a:off x="9181322" y="5215341"/>
              <a:ext cx="2388" cy="83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1 h 3"/>
                <a:gd name="T10" fmla="*/ 0 w 1"/>
                <a:gd name="T11" fmla="*/ 2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2 h 3"/>
                <a:gd name="T18" fmla="*/ 0 w 1"/>
                <a:gd name="T19" fmla="*/ 3 h 3"/>
                <a:gd name="T20" fmla="*/ 0 w 1"/>
                <a:gd name="T21" fmla="*/ 3 h 3"/>
                <a:gd name="T22" fmla="*/ 0 w 1"/>
                <a:gd name="T23" fmla="*/ 3 h 3"/>
                <a:gd name="T24" fmla="*/ 0 w 1"/>
                <a:gd name="T25" fmla="*/ 3 h 3"/>
                <a:gd name="T26" fmla="*/ 1 w 1"/>
                <a:gd name="T27" fmla="*/ 3 h 3"/>
                <a:gd name="T28" fmla="*/ 1 w 1"/>
                <a:gd name="T29" fmla="*/ 2 h 3"/>
                <a:gd name="T30" fmla="*/ 1 w 1"/>
                <a:gd name="T31" fmla="*/ 2 h 3"/>
                <a:gd name="T32" fmla="*/ 1 w 1"/>
                <a:gd name="T33" fmla="*/ 2 h 3"/>
                <a:gd name="T34" fmla="*/ 1 w 1"/>
                <a:gd name="T35" fmla="*/ 2 h 3"/>
                <a:gd name="T36" fmla="*/ 1 w 1"/>
                <a:gd name="T37" fmla="*/ 1 h 3"/>
                <a:gd name="T38" fmla="*/ 1 w 1"/>
                <a:gd name="T39" fmla="*/ 1 h 3"/>
                <a:gd name="T40" fmla="*/ 1 w 1"/>
                <a:gd name="T41" fmla="*/ 1 h 3"/>
                <a:gd name="T42" fmla="*/ 1 w 1"/>
                <a:gd name="T43" fmla="*/ 1 h 3"/>
                <a:gd name="T44" fmla="*/ 1 w 1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5" name="Freeform 690"/>
            <p:cNvSpPr>
              <a:spLocks/>
            </p:cNvSpPr>
            <p:nvPr/>
          </p:nvSpPr>
          <p:spPr bwMode="auto">
            <a:xfrm>
              <a:off x="9181322" y="5211759"/>
              <a:ext cx="23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6" name="Freeform 691"/>
            <p:cNvSpPr>
              <a:spLocks/>
            </p:cNvSpPr>
            <p:nvPr/>
          </p:nvSpPr>
          <p:spPr bwMode="auto">
            <a:xfrm>
              <a:off x="9171771" y="5209372"/>
              <a:ext cx="3582" cy="5969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2 h 2"/>
                <a:gd name="T10" fmla="*/ 0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0 w 1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7" name="Freeform 692"/>
            <p:cNvSpPr>
              <a:spLocks/>
            </p:cNvSpPr>
            <p:nvPr/>
          </p:nvSpPr>
          <p:spPr bwMode="auto">
            <a:xfrm>
              <a:off x="9169383" y="5215341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8" name="Freeform 693"/>
            <p:cNvSpPr>
              <a:spLocks/>
            </p:cNvSpPr>
            <p:nvPr/>
          </p:nvSpPr>
          <p:spPr bwMode="auto">
            <a:xfrm>
              <a:off x="9171771" y="5215341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9" name="Freeform 694"/>
            <p:cNvSpPr>
              <a:spLocks/>
            </p:cNvSpPr>
            <p:nvPr/>
          </p:nvSpPr>
          <p:spPr bwMode="auto">
            <a:xfrm>
              <a:off x="9175353" y="5217729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0" name="Freeform 695"/>
            <p:cNvSpPr>
              <a:spLocks/>
            </p:cNvSpPr>
            <p:nvPr/>
          </p:nvSpPr>
          <p:spPr bwMode="auto">
            <a:xfrm>
              <a:off x="9166995" y="5215341"/>
              <a:ext cx="4775" cy="2388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1 w 2"/>
                <a:gd name="T5" fmla="*/ 1 h 1"/>
                <a:gd name="T6" fmla="*/ 1 w 2"/>
                <a:gd name="T7" fmla="*/ 0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1 w 2"/>
                <a:gd name="T23" fmla="*/ 1 h 1"/>
                <a:gd name="T24" fmla="*/ 1 w 2"/>
                <a:gd name="T25" fmla="*/ 1 h 1"/>
                <a:gd name="T26" fmla="*/ 2 w 2"/>
                <a:gd name="T27" fmla="*/ 1 h 1"/>
                <a:gd name="T28" fmla="*/ 2 w 2"/>
                <a:gd name="T2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1" name="Freeform 696"/>
            <p:cNvSpPr>
              <a:spLocks/>
            </p:cNvSpPr>
            <p:nvPr/>
          </p:nvSpPr>
          <p:spPr bwMode="auto">
            <a:xfrm>
              <a:off x="9169383" y="5217729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2" name="Freeform 697"/>
            <p:cNvSpPr>
              <a:spLocks/>
            </p:cNvSpPr>
            <p:nvPr/>
          </p:nvSpPr>
          <p:spPr bwMode="auto">
            <a:xfrm>
              <a:off x="9171771" y="522011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3" name="Oval 698"/>
            <p:cNvSpPr>
              <a:spLocks noChangeArrowheads="1"/>
            </p:cNvSpPr>
            <p:nvPr/>
          </p:nvSpPr>
          <p:spPr bwMode="auto">
            <a:xfrm>
              <a:off x="9171771" y="5220117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4" name="Freeform 699"/>
            <p:cNvSpPr>
              <a:spLocks/>
            </p:cNvSpPr>
            <p:nvPr/>
          </p:nvSpPr>
          <p:spPr bwMode="auto">
            <a:xfrm>
              <a:off x="9169383" y="5220117"/>
              <a:ext cx="2388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0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5" name="Freeform 700"/>
            <p:cNvSpPr>
              <a:spLocks/>
            </p:cNvSpPr>
            <p:nvPr/>
          </p:nvSpPr>
          <p:spPr bwMode="auto">
            <a:xfrm>
              <a:off x="9171771" y="5220117"/>
              <a:ext cx="3582" cy="358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0 w 1"/>
                <a:gd name="T1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6" name="Freeform 701"/>
            <p:cNvSpPr>
              <a:spLocks/>
            </p:cNvSpPr>
            <p:nvPr/>
          </p:nvSpPr>
          <p:spPr bwMode="auto">
            <a:xfrm>
              <a:off x="9166995" y="5220117"/>
              <a:ext cx="4775" cy="3582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2 w 2"/>
                <a:gd name="T17" fmla="*/ 1 h 1"/>
                <a:gd name="T18" fmla="*/ 2 w 2"/>
                <a:gd name="T19" fmla="*/ 1 h 1"/>
                <a:gd name="T20" fmla="*/ 2 w 2"/>
                <a:gd name="T21" fmla="*/ 1 h 1"/>
                <a:gd name="T22" fmla="*/ 1 w 2"/>
                <a:gd name="T23" fmla="*/ 1 h 1"/>
                <a:gd name="T24" fmla="*/ 1 w 2"/>
                <a:gd name="T25" fmla="*/ 0 h 1"/>
                <a:gd name="T26" fmla="*/ 1 w 2"/>
                <a:gd name="T27" fmla="*/ 0 h 1"/>
                <a:gd name="T28" fmla="*/ 0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7" name="Freeform 702"/>
            <p:cNvSpPr>
              <a:spLocks/>
            </p:cNvSpPr>
            <p:nvPr/>
          </p:nvSpPr>
          <p:spPr bwMode="auto">
            <a:xfrm>
              <a:off x="9163414" y="5223698"/>
              <a:ext cx="3582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8" name="Freeform 703"/>
            <p:cNvSpPr>
              <a:spLocks/>
            </p:cNvSpPr>
            <p:nvPr/>
          </p:nvSpPr>
          <p:spPr bwMode="auto">
            <a:xfrm>
              <a:off x="9166995" y="5223698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9" name="Freeform 704"/>
            <p:cNvSpPr>
              <a:spLocks/>
            </p:cNvSpPr>
            <p:nvPr/>
          </p:nvSpPr>
          <p:spPr bwMode="auto">
            <a:xfrm>
              <a:off x="9171771" y="5223698"/>
              <a:ext cx="0" cy="23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0" name="Freeform 705"/>
            <p:cNvSpPr>
              <a:spLocks/>
            </p:cNvSpPr>
            <p:nvPr/>
          </p:nvSpPr>
          <p:spPr bwMode="auto">
            <a:xfrm>
              <a:off x="9175353" y="5223698"/>
              <a:ext cx="5969" cy="5969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0 w 2"/>
                <a:gd name="T15" fmla="*/ 1 h 2"/>
                <a:gd name="T16" fmla="*/ 0 w 2"/>
                <a:gd name="T17" fmla="*/ 1 h 2"/>
                <a:gd name="T18" fmla="*/ 0 w 2"/>
                <a:gd name="T19" fmla="*/ 1 h 2"/>
                <a:gd name="T20" fmla="*/ 0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1 h 2"/>
                <a:gd name="T28" fmla="*/ 1 w 2"/>
                <a:gd name="T29" fmla="*/ 1 h 2"/>
                <a:gd name="T30" fmla="*/ 1 w 2"/>
                <a:gd name="T31" fmla="*/ 1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2 w 2"/>
                <a:gd name="T39" fmla="*/ 0 h 2"/>
                <a:gd name="T40" fmla="*/ 2 w 2"/>
                <a:gd name="T41" fmla="*/ 0 h 2"/>
                <a:gd name="T42" fmla="*/ 2 w 2"/>
                <a:gd name="T43" fmla="*/ 0 h 2"/>
                <a:gd name="T44" fmla="*/ 1 w 2"/>
                <a:gd name="T4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1" name="Freeform 706"/>
            <p:cNvSpPr>
              <a:spLocks/>
            </p:cNvSpPr>
            <p:nvPr/>
          </p:nvSpPr>
          <p:spPr bwMode="auto">
            <a:xfrm>
              <a:off x="9175353" y="5220117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2" name="Freeform 707"/>
            <p:cNvSpPr>
              <a:spLocks/>
            </p:cNvSpPr>
            <p:nvPr/>
          </p:nvSpPr>
          <p:spPr bwMode="auto">
            <a:xfrm>
              <a:off x="9171771" y="5226086"/>
              <a:ext cx="3582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1 w 1"/>
                <a:gd name="T25" fmla="*/ 0 h 1"/>
                <a:gd name="T26" fmla="*/ 0 w 1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3" name="Freeform 708"/>
            <p:cNvSpPr>
              <a:spLocks/>
            </p:cNvSpPr>
            <p:nvPr/>
          </p:nvSpPr>
          <p:spPr bwMode="auto">
            <a:xfrm>
              <a:off x="9166995" y="5226086"/>
              <a:ext cx="2388" cy="596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1 h 2"/>
                <a:gd name="T8" fmla="*/ 1 w 1"/>
                <a:gd name="T9" fmla="*/ 1 h 2"/>
                <a:gd name="T10" fmla="*/ 1 w 1"/>
                <a:gd name="T11" fmla="*/ 1 h 2"/>
                <a:gd name="T12" fmla="*/ 1 w 1"/>
                <a:gd name="T13" fmla="*/ 1 h 2"/>
                <a:gd name="T14" fmla="*/ 1 w 1"/>
                <a:gd name="T15" fmla="*/ 1 h 2"/>
                <a:gd name="T16" fmla="*/ 1 w 1"/>
                <a:gd name="T17" fmla="*/ 1 h 2"/>
                <a:gd name="T18" fmla="*/ 1 w 1"/>
                <a:gd name="T19" fmla="*/ 1 h 2"/>
                <a:gd name="T20" fmla="*/ 1 w 1"/>
                <a:gd name="T21" fmla="*/ 1 h 2"/>
                <a:gd name="T22" fmla="*/ 1 w 1"/>
                <a:gd name="T23" fmla="*/ 1 h 2"/>
                <a:gd name="T24" fmla="*/ 1 w 1"/>
                <a:gd name="T25" fmla="*/ 1 h 2"/>
                <a:gd name="T26" fmla="*/ 1 w 1"/>
                <a:gd name="T27" fmla="*/ 1 h 2"/>
                <a:gd name="T28" fmla="*/ 1 w 1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4" name="Freeform 709"/>
            <p:cNvSpPr>
              <a:spLocks/>
            </p:cNvSpPr>
            <p:nvPr/>
          </p:nvSpPr>
          <p:spPr bwMode="auto">
            <a:xfrm>
              <a:off x="9171771" y="5229668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5" name="Oval 710"/>
            <p:cNvSpPr>
              <a:spLocks noChangeArrowheads="1"/>
            </p:cNvSpPr>
            <p:nvPr/>
          </p:nvSpPr>
          <p:spPr bwMode="auto">
            <a:xfrm>
              <a:off x="9171771" y="5232055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6" name="Freeform 711"/>
            <p:cNvSpPr>
              <a:spLocks/>
            </p:cNvSpPr>
            <p:nvPr/>
          </p:nvSpPr>
          <p:spPr bwMode="auto">
            <a:xfrm>
              <a:off x="9163414" y="5226086"/>
              <a:ext cx="3582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1 w 1"/>
                <a:gd name="T7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7" name="Freeform 712"/>
            <p:cNvSpPr>
              <a:spLocks/>
            </p:cNvSpPr>
            <p:nvPr/>
          </p:nvSpPr>
          <p:spPr bwMode="auto">
            <a:xfrm>
              <a:off x="9166995" y="52260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8" name="Oval 713"/>
            <p:cNvSpPr>
              <a:spLocks noChangeArrowheads="1"/>
            </p:cNvSpPr>
            <p:nvPr/>
          </p:nvSpPr>
          <p:spPr bwMode="auto">
            <a:xfrm>
              <a:off x="9169383" y="5226086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9" name="Oval 714"/>
            <p:cNvSpPr>
              <a:spLocks noChangeArrowheads="1"/>
            </p:cNvSpPr>
            <p:nvPr/>
          </p:nvSpPr>
          <p:spPr bwMode="auto">
            <a:xfrm>
              <a:off x="9166995" y="5229668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0" name="Freeform 715"/>
            <p:cNvSpPr>
              <a:spLocks/>
            </p:cNvSpPr>
            <p:nvPr/>
          </p:nvSpPr>
          <p:spPr bwMode="auto">
            <a:xfrm>
              <a:off x="9161026" y="5226086"/>
              <a:ext cx="5969" cy="358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1 h 1"/>
                <a:gd name="T10" fmla="*/ 1 w 2"/>
                <a:gd name="T11" fmla="*/ 1 h 1"/>
                <a:gd name="T12" fmla="*/ 1 w 2"/>
                <a:gd name="T13" fmla="*/ 1 h 1"/>
                <a:gd name="T14" fmla="*/ 2 w 2"/>
                <a:gd name="T15" fmla="*/ 1 h 1"/>
                <a:gd name="T16" fmla="*/ 2 w 2"/>
                <a:gd name="T17" fmla="*/ 1 h 1"/>
                <a:gd name="T18" fmla="*/ 1 w 2"/>
                <a:gd name="T19" fmla="*/ 1 h 1"/>
                <a:gd name="T20" fmla="*/ 1 w 2"/>
                <a:gd name="T21" fmla="*/ 1 h 1"/>
                <a:gd name="T22" fmla="*/ 1 w 2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1" name="Freeform 716"/>
            <p:cNvSpPr>
              <a:spLocks/>
            </p:cNvSpPr>
            <p:nvPr/>
          </p:nvSpPr>
          <p:spPr bwMode="auto">
            <a:xfrm>
              <a:off x="9157445" y="5229668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2" name="Freeform 717"/>
            <p:cNvSpPr>
              <a:spLocks/>
            </p:cNvSpPr>
            <p:nvPr/>
          </p:nvSpPr>
          <p:spPr bwMode="auto">
            <a:xfrm>
              <a:off x="9157445" y="5229668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3" name="Freeform 718"/>
            <p:cNvSpPr>
              <a:spLocks/>
            </p:cNvSpPr>
            <p:nvPr/>
          </p:nvSpPr>
          <p:spPr bwMode="auto">
            <a:xfrm>
              <a:off x="9152669" y="5220117"/>
              <a:ext cx="8357" cy="11939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2 w 3"/>
                <a:gd name="T5" fmla="*/ 1 h 4"/>
                <a:gd name="T6" fmla="*/ 2 w 3"/>
                <a:gd name="T7" fmla="*/ 1 h 4"/>
                <a:gd name="T8" fmla="*/ 2 w 3"/>
                <a:gd name="T9" fmla="*/ 1 h 4"/>
                <a:gd name="T10" fmla="*/ 2 w 3"/>
                <a:gd name="T11" fmla="*/ 1 h 4"/>
                <a:gd name="T12" fmla="*/ 1 w 3"/>
                <a:gd name="T13" fmla="*/ 1 h 4"/>
                <a:gd name="T14" fmla="*/ 1 w 3"/>
                <a:gd name="T15" fmla="*/ 1 h 4"/>
                <a:gd name="T16" fmla="*/ 1 w 3"/>
                <a:gd name="T17" fmla="*/ 1 h 4"/>
                <a:gd name="T18" fmla="*/ 0 w 3"/>
                <a:gd name="T19" fmla="*/ 1 h 4"/>
                <a:gd name="T20" fmla="*/ 0 w 3"/>
                <a:gd name="T21" fmla="*/ 2 h 4"/>
                <a:gd name="T22" fmla="*/ 0 w 3"/>
                <a:gd name="T23" fmla="*/ 2 h 4"/>
                <a:gd name="T24" fmla="*/ 0 w 3"/>
                <a:gd name="T25" fmla="*/ 2 h 4"/>
                <a:gd name="T26" fmla="*/ 0 w 3"/>
                <a:gd name="T27" fmla="*/ 2 h 4"/>
                <a:gd name="T28" fmla="*/ 0 w 3"/>
                <a:gd name="T29" fmla="*/ 3 h 4"/>
                <a:gd name="T30" fmla="*/ 0 w 3"/>
                <a:gd name="T31" fmla="*/ 3 h 4"/>
                <a:gd name="T32" fmla="*/ 0 w 3"/>
                <a:gd name="T33" fmla="*/ 3 h 4"/>
                <a:gd name="T34" fmla="*/ 0 w 3"/>
                <a:gd name="T35" fmla="*/ 3 h 4"/>
                <a:gd name="T36" fmla="*/ 1 w 3"/>
                <a:gd name="T37" fmla="*/ 3 h 4"/>
                <a:gd name="T38" fmla="*/ 1 w 3"/>
                <a:gd name="T39" fmla="*/ 3 h 4"/>
                <a:gd name="T40" fmla="*/ 1 w 3"/>
                <a:gd name="T41" fmla="*/ 3 h 4"/>
                <a:gd name="T42" fmla="*/ 1 w 3"/>
                <a:gd name="T43" fmla="*/ 4 h 4"/>
                <a:gd name="T44" fmla="*/ 1 w 3"/>
                <a:gd name="T45" fmla="*/ 4 h 4"/>
                <a:gd name="T46" fmla="*/ 1 w 3"/>
                <a:gd name="T47" fmla="*/ 4 h 4"/>
                <a:gd name="T48" fmla="*/ 1 w 3"/>
                <a:gd name="T49" fmla="*/ 3 h 4"/>
                <a:gd name="T50" fmla="*/ 2 w 3"/>
                <a:gd name="T51" fmla="*/ 3 h 4"/>
                <a:gd name="T52" fmla="*/ 1 w 3"/>
                <a:gd name="T53" fmla="*/ 3 h 4"/>
                <a:gd name="T54" fmla="*/ 1 w 3"/>
                <a:gd name="T55" fmla="*/ 3 h 4"/>
                <a:gd name="T56" fmla="*/ 2 w 3"/>
                <a:gd name="T57" fmla="*/ 3 h 4"/>
                <a:gd name="T58" fmla="*/ 2 w 3"/>
                <a:gd name="T59" fmla="*/ 3 h 4"/>
                <a:gd name="T60" fmla="*/ 2 w 3"/>
                <a:gd name="T61" fmla="*/ 3 h 4"/>
                <a:gd name="T62" fmla="*/ 2 w 3"/>
                <a:gd name="T63" fmla="*/ 2 h 4"/>
                <a:gd name="T64" fmla="*/ 2 w 3"/>
                <a:gd name="T65" fmla="*/ 2 h 4"/>
                <a:gd name="T66" fmla="*/ 3 w 3"/>
                <a:gd name="T67" fmla="*/ 2 h 4"/>
                <a:gd name="T68" fmla="*/ 3 w 3"/>
                <a:gd name="T69" fmla="*/ 2 h 4"/>
                <a:gd name="T70" fmla="*/ 3 w 3"/>
                <a:gd name="T71" fmla="*/ 2 h 4"/>
                <a:gd name="T72" fmla="*/ 3 w 3"/>
                <a:gd name="T73" fmla="*/ 1 h 4"/>
                <a:gd name="T74" fmla="*/ 3 w 3"/>
                <a:gd name="T75" fmla="*/ 1 h 4"/>
                <a:gd name="T76" fmla="*/ 3 w 3"/>
                <a:gd name="T77" fmla="*/ 1 h 4"/>
                <a:gd name="T78" fmla="*/ 2 w 3"/>
                <a:gd name="T79" fmla="*/ 1 h 4"/>
                <a:gd name="T80" fmla="*/ 2 w 3"/>
                <a:gd name="T81" fmla="*/ 1 h 4"/>
                <a:gd name="T82" fmla="*/ 2 w 3"/>
                <a:gd name="T83" fmla="*/ 1 h 4"/>
                <a:gd name="T84" fmla="*/ 3 w 3"/>
                <a:gd name="T85" fmla="*/ 1 h 4"/>
                <a:gd name="T86" fmla="*/ 3 w 3"/>
                <a:gd name="T87" fmla="*/ 0 h 4"/>
                <a:gd name="T88" fmla="*/ 3 w 3"/>
                <a:gd name="T89" fmla="*/ 0 h 4"/>
                <a:gd name="T90" fmla="*/ 2 w 3"/>
                <a:gd name="T91" fmla="*/ 0 h 4"/>
                <a:gd name="T92" fmla="*/ 2 w 3"/>
                <a:gd name="T93" fmla="*/ 1 h 4"/>
                <a:gd name="T94" fmla="*/ 2 w 3"/>
                <a:gd name="T9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4" name="Freeform 719"/>
            <p:cNvSpPr>
              <a:spLocks/>
            </p:cNvSpPr>
            <p:nvPr/>
          </p:nvSpPr>
          <p:spPr bwMode="auto">
            <a:xfrm>
              <a:off x="9149088" y="5220117"/>
              <a:ext cx="5969" cy="5969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1 w 2"/>
                <a:gd name="T11" fmla="*/ 2 h 2"/>
                <a:gd name="T12" fmla="*/ 0 w 2"/>
                <a:gd name="T13" fmla="*/ 2 h 2"/>
                <a:gd name="T14" fmla="*/ 0 w 2"/>
                <a:gd name="T15" fmla="*/ 2 h 2"/>
                <a:gd name="T16" fmla="*/ 0 w 2"/>
                <a:gd name="T17" fmla="*/ 2 h 2"/>
                <a:gd name="T18" fmla="*/ 0 w 2"/>
                <a:gd name="T19" fmla="*/ 2 h 2"/>
                <a:gd name="T20" fmla="*/ 0 w 2"/>
                <a:gd name="T21" fmla="*/ 2 h 2"/>
                <a:gd name="T22" fmla="*/ 0 w 2"/>
                <a:gd name="T23" fmla="*/ 2 h 2"/>
                <a:gd name="T24" fmla="*/ 0 w 2"/>
                <a:gd name="T25" fmla="*/ 1 h 2"/>
                <a:gd name="T26" fmla="*/ 0 w 2"/>
                <a:gd name="T27" fmla="*/ 1 h 2"/>
                <a:gd name="T28" fmla="*/ 0 w 2"/>
                <a:gd name="T29" fmla="*/ 1 h 2"/>
                <a:gd name="T30" fmla="*/ 0 w 2"/>
                <a:gd name="T31" fmla="*/ 1 h 2"/>
                <a:gd name="T32" fmla="*/ 1 w 2"/>
                <a:gd name="T33" fmla="*/ 1 h 2"/>
                <a:gd name="T34" fmla="*/ 1 w 2"/>
                <a:gd name="T35" fmla="*/ 1 h 2"/>
                <a:gd name="T36" fmla="*/ 2 w 2"/>
                <a:gd name="T37" fmla="*/ 1 h 2"/>
                <a:gd name="T38" fmla="*/ 2 w 2"/>
                <a:gd name="T39" fmla="*/ 1 h 2"/>
                <a:gd name="T40" fmla="*/ 2 w 2"/>
                <a:gd name="T41" fmla="*/ 1 h 2"/>
                <a:gd name="T42" fmla="*/ 2 w 2"/>
                <a:gd name="T43" fmla="*/ 1 h 2"/>
                <a:gd name="T44" fmla="*/ 2 w 2"/>
                <a:gd name="T45" fmla="*/ 1 h 2"/>
                <a:gd name="T46" fmla="*/ 2 w 2"/>
                <a:gd name="T47" fmla="*/ 1 h 2"/>
                <a:gd name="T48" fmla="*/ 2 w 2"/>
                <a:gd name="T49" fmla="*/ 1 h 2"/>
                <a:gd name="T50" fmla="*/ 2 w 2"/>
                <a:gd name="T51" fmla="*/ 1 h 2"/>
                <a:gd name="T52" fmla="*/ 2 w 2"/>
                <a:gd name="T53" fmla="*/ 1 h 2"/>
                <a:gd name="T54" fmla="*/ 2 w 2"/>
                <a:gd name="T55" fmla="*/ 1 h 2"/>
                <a:gd name="T56" fmla="*/ 2 w 2"/>
                <a:gd name="T57" fmla="*/ 1 h 2"/>
                <a:gd name="T58" fmla="*/ 1 w 2"/>
                <a:gd name="T5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5" name="Freeform 720"/>
            <p:cNvSpPr>
              <a:spLocks/>
            </p:cNvSpPr>
            <p:nvPr/>
          </p:nvSpPr>
          <p:spPr bwMode="auto">
            <a:xfrm>
              <a:off x="9310259" y="5264290"/>
              <a:ext cx="14326" cy="10745"/>
            </a:xfrm>
            <a:custGeom>
              <a:avLst/>
              <a:gdLst>
                <a:gd name="T0" fmla="*/ 3 w 5"/>
                <a:gd name="T1" fmla="*/ 1 h 4"/>
                <a:gd name="T2" fmla="*/ 3 w 5"/>
                <a:gd name="T3" fmla="*/ 2 h 4"/>
                <a:gd name="T4" fmla="*/ 3 w 5"/>
                <a:gd name="T5" fmla="*/ 2 h 4"/>
                <a:gd name="T6" fmla="*/ 2 w 5"/>
                <a:gd name="T7" fmla="*/ 1 h 4"/>
                <a:gd name="T8" fmla="*/ 2 w 5"/>
                <a:gd name="T9" fmla="*/ 1 h 4"/>
                <a:gd name="T10" fmla="*/ 2 w 5"/>
                <a:gd name="T11" fmla="*/ 1 h 4"/>
                <a:gd name="T12" fmla="*/ 2 w 5"/>
                <a:gd name="T13" fmla="*/ 0 h 4"/>
                <a:gd name="T14" fmla="*/ 1 w 5"/>
                <a:gd name="T15" fmla="*/ 1 h 4"/>
                <a:gd name="T16" fmla="*/ 1 w 5"/>
                <a:gd name="T17" fmla="*/ 1 h 4"/>
                <a:gd name="T18" fmla="*/ 1 w 5"/>
                <a:gd name="T19" fmla="*/ 2 h 4"/>
                <a:gd name="T20" fmla="*/ 1 w 5"/>
                <a:gd name="T21" fmla="*/ 3 h 4"/>
                <a:gd name="T22" fmla="*/ 1 w 5"/>
                <a:gd name="T23" fmla="*/ 3 h 4"/>
                <a:gd name="T24" fmla="*/ 1 w 5"/>
                <a:gd name="T25" fmla="*/ 4 h 4"/>
                <a:gd name="T26" fmla="*/ 2 w 5"/>
                <a:gd name="T27" fmla="*/ 4 h 4"/>
                <a:gd name="T28" fmla="*/ 2 w 5"/>
                <a:gd name="T29" fmla="*/ 4 h 4"/>
                <a:gd name="T30" fmla="*/ 2 w 5"/>
                <a:gd name="T31" fmla="*/ 3 h 4"/>
                <a:gd name="T32" fmla="*/ 2 w 5"/>
                <a:gd name="T33" fmla="*/ 3 h 4"/>
                <a:gd name="T34" fmla="*/ 3 w 5"/>
                <a:gd name="T35" fmla="*/ 4 h 4"/>
                <a:gd name="T36" fmla="*/ 3 w 5"/>
                <a:gd name="T37" fmla="*/ 3 h 4"/>
                <a:gd name="T38" fmla="*/ 4 w 5"/>
                <a:gd name="T39" fmla="*/ 3 h 4"/>
                <a:gd name="T40" fmla="*/ 4 w 5"/>
                <a:gd name="T41" fmla="*/ 4 h 4"/>
                <a:gd name="T42" fmla="*/ 4 w 5"/>
                <a:gd name="T43" fmla="*/ 4 h 4"/>
                <a:gd name="T44" fmla="*/ 4 w 5"/>
                <a:gd name="T45" fmla="*/ 3 h 4"/>
                <a:gd name="T46" fmla="*/ 4 w 5"/>
                <a:gd name="T47" fmla="*/ 2 h 4"/>
                <a:gd name="T48" fmla="*/ 4 w 5"/>
                <a:gd name="T49" fmla="*/ 2 h 4"/>
                <a:gd name="T50" fmla="*/ 4 w 5"/>
                <a:gd name="T51" fmla="*/ 1 h 4"/>
                <a:gd name="T52" fmla="*/ 4 w 5"/>
                <a:gd name="T53" fmla="*/ 1 h 4"/>
                <a:gd name="T54" fmla="*/ 3 w 5"/>
                <a:gd name="T5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" h="4"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6" name="Freeform 721"/>
            <p:cNvSpPr>
              <a:spLocks/>
            </p:cNvSpPr>
            <p:nvPr/>
          </p:nvSpPr>
          <p:spPr bwMode="auto">
            <a:xfrm>
              <a:off x="9321004" y="5266678"/>
              <a:ext cx="5969" cy="5969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1 w 2"/>
                <a:gd name="T19" fmla="*/ 2 h 2"/>
                <a:gd name="T20" fmla="*/ 1 w 2"/>
                <a:gd name="T21" fmla="*/ 1 h 2"/>
                <a:gd name="T22" fmla="*/ 1 w 2"/>
                <a:gd name="T23" fmla="*/ 1 h 2"/>
                <a:gd name="T24" fmla="*/ 1 w 2"/>
                <a:gd name="T25" fmla="*/ 1 h 2"/>
                <a:gd name="T26" fmla="*/ 1 w 2"/>
                <a:gd name="T27" fmla="*/ 0 h 2"/>
                <a:gd name="T28" fmla="*/ 1 w 2"/>
                <a:gd name="T29" fmla="*/ 0 h 2"/>
                <a:gd name="T30" fmla="*/ 0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7" name="Freeform 722"/>
            <p:cNvSpPr>
              <a:spLocks/>
            </p:cNvSpPr>
            <p:nvPr/>
          </p:nvSpPr>
          <p:spPr bwMode="auto">
            <a:xfrm>
              <a:off x="9326973" y="5266678"/>
              <a:ext cx="8357" cy="8357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1 h 3"/>
                <a:gd name="T4" fmla="*/ 0 w 3"/>
                <a:gd name="T5" fmla="*/ 1 h 3"/>
                <a:gd name="T6" fmla="*/ 1 w 3"/>
                <a:gd name="T7" fmla="*/ 2 h 3"/>
                <a:gd name="T8" fmla="*/ 2 w 3"/>
                <a:gd name="T9" fmla="*/ 3 h 3"/>
                <a:gd name="T10" fmla="*/ 2 w 3"/>
                <a:gd name="T11" fmla="*/ 3 h 3"/>
                <a:gd name="T12" fmla="*/ 2 w 3"/>
                <a:gd name="T13" fmla="*/ 3 h 3"/>
                <a:gd name="T14" fmla="*/ 3 w 3"/>
                <a:gd name="T15" fmla="*/ 3 h 3"/>
                <a:gd name="T16" fmla="*/ 3 w 3"/>
                <a:gd name="T17" fmla="*/ 2 h 3"/>
                <a:gd name="T18" fmla="*/ 2 w 3"/>
                <a:gd name="T19" fmla="*/ 2 h 3"/>
                <a:gd name="T20" fmla="*/ 2 w 3"/>
                <a:gd name="T21" fmla="*/ 1 h 3"/>
                <a:gd name="T22" fmla="*/ 2 w 3"/>
                <a:gd name="T23" fmla="*/ 1 h 3"/>
                <a:gd name="T24" fmla="*/ 1 w 3"/>
                <a:gd name="T2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1" y="2"/>
                    <a:pt x="0" y="2"/>
                    <a:pt x="1" y="2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8" name="Freeform 723"/>
            <p:cNvSpPr>
              <a:spLocks/>
            </p:cNvSpPr>
            <p:nvPr/>
          </p:nvSpPr>
          <p:spPr bwMode="auto">
            <a:xfrm>
              <a:off x="9315035" y="5281004"/>
              <a:ext cx="9551" cy="5969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0 w 3"/>
                <a:gd name="T9" fmla="*/ 1 h 2"/>
                <a:gd name="T10" fmla="*/ 1 w 3"/>
                <a:gd name="T11" fmla="*/ 1 h 2"/>
                <a:gd name="T12" fmla="*/ 1 w 3"/>
                <a:gd name="T13" fmla="*/ 1 h 2"/>
                <a:gd name="T14" fmla="*/ 2 w 3"/>
                <a:gd name="T15" fmla="*/ 1 h 2"/>
                <a:gd name="T16" fmla="*/ 2 w 3"/>
                <a:gd name="T17" fmla="*/ 1 h 2"/>
                <a:gd name="T18" fmla="*/ 3 w 3"/>
                <a:gd name="T19" fmla="*/ 1 h 2"/>
                <a:gd name="T20" fmla="*/ 2 w 3"/>
                <a:gd name="T21" fmla="*/ 0 h 2"/>
                <a:gd name="T22" fmla="*/ 2 w 3"/>
                <a:gd name="T23" fmla="*/ 0 h 2"/>
                <a:gd name="T24" fmla="*/ 2 w 3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9" name="Freeform 724"/>
            <p:cNvSpPr>
              <a:spLocks/>
            </p:cNvSpPr>
            <p:nvPr/>
          </p:nvSpPr>
          <p:spPr bwMode="auto">
            <a:xfrm>
              <a:off x="9315035" y="5278617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0" name="Freeform 725"/>
            <p:cNvSpPr>
              <a:spLocks/>
            </p:cNvSpPr>
            <p:nvPr/>
          </p:nvSpPr>
          <p:spPr bwMode="auto">
            <a:xfrm>
              <a:off x="9384279" y="5292943"/>
              <a:ext cx="8357" cy="4776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0 w 3"/>
                <a:gd name="T5" fmla="*/ 1 h 2"/>
                <a:gd name="T6" fmla="*/ 0 w 3"/>
                <a:gd name="T7" fmla="*/ 1 h 2"/>
                <a:gd name="T8" fmla="*/ 0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2 w 3"/>
                <a:gd name="T15" fmla="*/ 2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1 w 3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1" name="Freeform 726"/>
            <p:cNvSpPr>
              <a:spLocks/>
            </p:cNvSpPr>
            <p:nvPr/>
          </p:nvSpPr>
          <p:spPr bwMode="auto">
            <a:xfrm>
              <a:off x="9318616" y="5360994"/>
              <a:ext cx="5969" cy="26265"/>
            </a:xfrm>
            <a:custGeom>
              <a:avLst/>
              <a:gdLst>
                <a:gd name="T0" fmla="*/ 1 w 2"/>
                <a:gd name="T1" fmla="*/ 0 h 9"/>
                <a:gd name="T2" fmla="*/ 1 w 2"/>
                <a:gd name="T3" fmla="*/ 0 h 9"/>
                <a:gd name="T4" fmla="*/ 1 w 2"/>
                <a:gd name="T5" fmla="*/ 1 h 9"/>
                <a:gd name="T6" fmla="*/ 1 w 2"/>
                <a:gd name="T7" fmla="*/ 1 h 9"/>
                <a:gd name="T8" fmla="*/ 1 w 2"/>
                <a:gd name="T9" fmla="*/ 1 h 9"/>
                <a:gd name="T10" fmla="*/ 1 w 2"/>
                <a:gd name="T11" fmla="*/ 2 h 9"/>
                <a:gd name="T12" fmla="*/ 0 w 2"/>
                <a:gd name="T13" fmla="*/ 2 h 9"/>
                <a:gd name="T14" fmla="*/ 1 w 2"/>
                <a:gd name="T15" fmla="*/ 3 h 9"/>
                <a:gd name="T16" fmla="*/ 1 w 2"/>
                <a:gd name="T17" fmla="*/ 4 h 9"/>
                <a:gd name="T18" fmla="*/ 1 w 2"/>
                <a:gd name="T19" fmla="*/ 4 h 9"/>
                <a:gd name="T20" fmla="*/ 1 w 2"/>
                <a:gd name="T21" fmla="*/ 5 h 9"/>
                <a:gd name="T22" fmla="*/ 1 w 2"/>
                <a:gd name="T23" fmla="*/ 5 h 9"/>
                <a:gd name="T24" fmla="*/ 1 w 2"/>
                <a:gd name="T25" fmla="*/ 6 h 9"/>
                <a:gd name="T26" fmla="*/ 1 w 2"/>
                <a:gd name="T27" fmla="*/ 6 h 9"/>
                <a:gd name="T28" fmla="*/ 1 w 2"/>
                <a:gd name="T29" fmla="*/ 6 h 9"/>
                <a:gd name="T30" fmla="*/ 1 w 2"/>
                <a:gd name="T31" fmla="*/ 7 h 9"/>
                <a:gd name="T32" fmla="*/ 1 w 2"/>
                <a:gd name="T33" fmla="*/ 7 h 9"/>
                <a:gd name="T34" fmla="*/ 0 w 2"/>
                <a:gd name="T35" fmla="*/ 8 h 9"/>
                <a:gd name="T36" fmla="*/ 0 w 2"/>
                <a:gd name="T37" fmla="*/ 8 h 9"/>
                <a:gd name="T38" fmla="*/ 0 w 2"/>
                <a:gd name="T39" fmla="*/ 8 h 9"/>
                <a:gd name="T40" fmla="*/ 1 w 2"/>
                <a:gd name="T41" fmla="*/ 8 h 9"/>
                <a:gd name="T42" fmla="*/ 1 w 2"/>
                <a:gd name="T43" fmla="*/ 8 h 9"/>
                <a:gd name="T44" fmla="*/ 1 w 2"/>
                <a:gd name="T45" fmla="*/ 8 h 9"/>
                <a:gd name="T46" fmla="*/ 1 w 2"/>
                <a:gd name="T47" fmla="*/ 8 h 9"/>
                <a:gd name="T48" fmla="*/ 1 w 2"/>
                <a:gd name="T49" fmla="*/ 8 h 9"/>
                <a:gd name="T50" fmla="*/ 1 w 2"/>
                <a:gd name="T51" fmla="*/ 8 h 9"/>
                <a:gd name="T52" fmla="*/ 1 w 2"/>
                <a:gd name="T53" fmla="*/ 7 h 9"/>
                <a:gd name="T54" fmla="*/ 1 w 2"/>
                <a:gd name="T55" fmla="*/ 7 h 9"/>
                <a:gd name="T56" fmla="*/ 1 w 2"/>
                <a:gd name="T57" fmla="*/ 6 h 9"/>
                <a:gd name="T58" fmla="*/ 1 w 2"/>
                <a:gd name="T59" fmla="*/ 6 h 9"/>
                <a:gd name="T60" fmla="*/ 2 w 2"/>
                <a:gd name="T61" fmla="*/ 5 h 9"/>
                <a:gd name="T62" fmla="*/ 2 w 2"/>
                <a:gd name="T63" fmla="*/ 5 h 9"/>
                <a:gd name="T64" fmla="*/ 2 w 2"/>
                <a:gd name="T65" fmla="*/ 5 h 9"/>
                <a:gd name="T66" fmla="*/ 2 w 2"/>
                <a:gd name="T67" fmla="*/ 5 h 9"/>
                <a:gd name="T68" fmla="*/ 2 w 2"/>
                <a:gd name="T69" fmla="*/ 4 h 9"/>
                <a:gd name="T70" fmla="*/ 2 w 2"/>
                <a:gd name="T71" fmla="*/ 4 h 9"/>
                <a:gd name="T72" fmla="*/ 2 w 2"/>
                <a:gd name="T73" fmla="*/ 4 h 9"/>
                <a:gd name="T74" fmla="*/ 1 w 2"/>
                <a:gd name="T75" fmla="*/ 4 h 9"/>
                <a:gd name="T76" fmla="*/ 1 w 2"/>
                <a:gd name="T77" fmla="*/ 3 h 9"/>
                <a:gd name="T78" fmla="*/ 1 w 2"/>
                <a:gd name="T79" fmla="*/ 3 h 9"/>
                <a:gd name="T80" fmla="*/ 1 w 2"/>
                <a:gd name="T81" fmla="*/ 2 h 9"/>
                <a:gd name="T82" fmla="*/ 1 w 2"/>
                <a:gd name="T83" fmla="*/ 2 h 9"/>
                <a:gd name="T84" fmla="*/ 1 w 2"/>
                <a:gd name="T85" fmla="*/ 2 h 9"/>
                <a:gd name="T86" fmla="*/ 1 w 2"/>
                <a:gd name="T87" fmla="*/ 2 h 9"/>
                <a:gd name="T88" fmla="*/ 1 w 2"/>
                <a:gd name="T89" fmla="*/ 1 h 9"/>
                <a:gd name="T90" fmla="*/ 1 w 2"/>
                <a:gd name="T91" fmla="*/ 1 h 9"/>
                <a:gd name="T92" fmla="*/ 1 w 2"/>
                <a:gd name="T9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2" name="Freeform 727"/>
            <p:cNvSpPr>
              <a:spLocks/>
            </p:cNvSpPr>
            <p:nvPr/>
          </p:nvSpPr>
          <p:spPr bwMode="auto">
            <a:xfrm>
              <a:off x="9315035" y="5387259"/>
              <a:ext cx="11939" cy="8357"/>
            </a:xfrm>
            <a:custGeom>
              <a:avLst/>
              <a:gdLst>
                <a:gd name="T0" fmla="*/ 3 w 4"/>
                <a:gd name="T1" fmla="*/ 1 h 3"/>
                <a:gd name="T2" fmla="*/ 3 w 4"/>
                <a:gd name="T3" fmla="*/ 1 h 3"/>
                <a:gd name="T4" fmla="*/ 2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2 w 4"/>
                <a:gd name="T11" fmla="*/ 0 h 3"/>
                <a:gd name="T12" fmla="*/ 1 w 4"/>
                <a:gd name="T13" fmla="*/ 0 h 3"/>
                <a:gd name="T14" fmla="*/ 1 w 4"/>
                <a:gd name="T15" fmla="*/ 0 h 3"/>
                <a:gd name="T16" fmla="*/ 2 w 4"/>
                <a:gd name="T17" fmla="*/ 1 h 3"/>
                <a:gd name="T18" fmla="*/ 1 w 4"/>
                <a:gd name="T19" fmla="*/ 1 h 3"/>
                <a:gd name="T20" fmla="*/ 1 w 4"/>
                <a:gd name="T21" fmla="*/ 2 h 3"/>
                <a:gd name="T22" fmla="*/ 1 w 4"/>
                <a:gd name="T23" fmla="*/ 2 h 3"/>
                <a:gd name="T24" fmla="*/ 1 w 4"/>
                <a:gd name="T25" fmla="*/ 2 h 3"/>
                <a:gd name="T26" fmla="*/ 0 w 4"/>
                <a:gd name="T27" fmla="*/ 2 h 3"/>
                <a:gd name="T28" fmla="*/ 0 w 4"/>
                <a:gd name="T29" fmla="*/ 2 h 3"/>
                <a:gd name="T30" fmla="*/ 0 w 4"/>
                <a:gd name="T31" fmla="*/ 3 h 3"/>
                <a:gd name="T32" fmla="*/ 0 w 4"/>
                <a:gd name="T33" fmla="*/ 3 h 3"/>
                <a:gd name="T34" fmla="*/ 0 w 4"/>
                <a:gd name="T35" fmla="*/ 3 h 3"/>
                <a:gd name="T36" fmla="*/ 1 w 4"/>
                <a:gd name="T37" fmla="*/ 3 h 3"/>
                <a:gd name="T38" fmla="*/ 1 w 4"/>
                <a:gd name="T39" fmla="*/ 3 h 3"/>
                <a:gd name="T40" fmla="*/ 1 w 4"/>
                <a:gd name="T41" fmla="*/ 3 h 3"/>
                <a:gd name="T42" fmla="*/ 1 w 4"/>
                <a:gd name="T43" fmla="*/ 3 h 3"/>
                <a:gd name="T44" fmla="*/ 1 w 4"/>
                <a:gd name="T45" fmla="*/ 3 h 3"/>
                <a:gd name="T46" fmla="*/ 1 w 4"/>
                <a:gd name="T47" fmla="*/ 2 h 3"/>
                <a:gd name="T48" fmla="*/ 1 w 4"/>
                <a:gd name="T49" fmla="*/ 2 h 3"/>
                <a:gd name="T50" fmla="*/ 1 w 4"/>
                <a:gd name="T51" fmla="*/ 2 h 3"/>
                <a:gd name="T52" fmla="*/ 1 w 4"/>
                <a:gd name="T53" fmla="*/ 2 h 3"/>
                <a:gd name="T54" fmla="*/ 2 w 4"/>
                <a:gd name="T55" fmla="*/ 2 h 3"/>
                <a:gd name="T56" fmla="*/ 2 w 4"/>
                <a:gd name="T57" fmla="*/ 2 h 3"/>
                <a:gd name="T58" fmla="*/ 2 w 4"/>
                <a:gd name="T59" fmla="*/ 3 h 3"/>
                <a:gd name="T60" fmla="*/ 2 w 4"/>
                <a:gd name="T61" fmla="*/ 3 h 3"/>
                <a:gd name="T62" fmla="*/ 3 w 4"/>
                <a:gd name="T63" fmla="*/ 2 h 3"/>
                <a:gd name="T64" fmla="*/ 3 w 4"/>
                <a:gd name="T65" fmla="*/ 2 h 3"/>
                <a:gd name="T66" fmla="*/ 3 w 4"/>
                <a:gd name="T67" fmla="*/ 2 h 3"/>
                <a:gd name="T68" fmla="*/ 4 w 4"/>
                <a:gd name="T69" fmla="*/ 2 h 3"/>
                <a:gd name="T70" fmla="*/ 4 w 4"/>
                <a:gd name="T71" fmla="*/ 2 h 3"/>
                <a:gd name="T72" fmla="*/ 3 w 4"/>
                <a:gd name="T73" fmla="*/ 1 h 3"/>
                <a:gd name="T74" fmla="*/ 3 w 4"/>
                <a:gd name="T75" fmla="*/ 1 h 3"/>
                <a:gd name="T76" fmla="*/ 3 w 4"/>
                <a:gd name="T7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3" name="Freeform 728"/>
            <p:cNvSpPr>
              <a:spLocks/>
            </p:cNvSpPr>
            <p:nvPr/>
          </p:nvSpPr>
          <p:spPr bwMode="auto">
            <a:xfrm>
              <a:off x="9298320" y="5395617"/>
              <a:ext cx="22683" cy="17908"/>
            </a:xfrm>
            <a:custGeom>
              <a:avLst/>
              <a:gdLst>
                <a:gd name="T0" fmla="*/ 7 w 8"/>
                <a:gd name="T1" fmla="*/ 0 h 6"/>
                <a:gd name="T2" fmla="*/ 7 w 8"/>
                <a:gd name="T3" fmla="*/ 1 h 6"/>
                <a:gd name="T4" fmla="*/ 7 w 8"/>
                <a:gd name="T5" fmla="*/ 1 h 6"/>
                <a:gd name="T6" fmla="*/ 7 w 8"/>
                <a:gd name="T7" fmla="*/ 1 h 6"/>
                <a:gd name="T8" fmla="*/ 6 w 8"/>
                <a:gd name="T9" fmla="*/ 1 h 6"/>
                <a:gd name="T10" fmla="*/ 6 w 8"/>
                <a:gd name="T11" fmla="*/ 2 h 6"/>
                <a:gd name="T12" fmla="*/ 6 w 8"/>
                <a:gd name="T13" fmla="*/ 2 h 6"/>
                <a:gd name="T14" fmla="*/ 6 w 8"/>
                <a:gd name="T15" fmla="*/ 3 h 6"/>
                <a:gd name="T16" fmla="*/ 5 w 8"/>
                <a:gd name="T17" fmla="*/ 4 h 6"/>
                <a:gd name="T18" fmla="*/ 5 w 8"/>
                <a:gd name="T19" fmla="*/ 4 h 6"/>
                <a:gd name="T20" fmla="*/ 5 w 8"/>
                <a:gd name="T21" fmla="*/ 3 h 6"/>
                <a:gd name="T22" fmla="*/ 5 w 8"/>
                <a:gd name="T23" fmla="*/ 4 h 6"/>
                <a:gd name="T24" fmla="*/ 4 w 8"/>
                <a:gd name="T25" fmla="*/ 5 h 6"/>
                <a:gd name="T26" fmla="*/ 4 w 8"/>
                <a:gd name="T27" fmla="*/ 5 h 6"/>
                <a:gd name="T28" fmla="*/ 3 w 8"/>
                <a:gd name="T29" fmla="*/ 5 h 6"/>
                <a:gd name="T30" fmla="*/ 2 w 8"/>
                <a:gd name="T31" fmla="*/ 5 h 6"/>
                <a:gd name="T32" fmla="*/ 1 w 8"/>
                <a:gd name="T33" fmla="*/ 6 h 6"/>
                <a:gd name="T34" fmla="*/ 0 w 8"/>
                <a:gd name="T35" fmla="*/ 6 h 6"/>
                <a:gd name="T36" fmla="*/ 2 w 8"/>
                <a:gd name="T37" fmla="*/ 6 h 6"/>
                <a:gd name="T38" fmla="*/ 2 w 8"/>
                <a:gd name="T39" fmla="*/ 6 h 6"/>
                <a:gd name="T40" fmla="*/ 3 w 8"/>
                <a:gd name="T41" fmla="*/ 6 h 6"/>
                <a:gd name="T42" fmla="*/ 4 w 8"/>
                <a:gd name="T43" fmla="*/ 5 h 6"/>
                <a:gd name="T44" fmla="*/ 4 w 8"/>
                <a:gd name="T45" fmla="*/ 6 h 6"/>
                <a:gd name="T46" fmla="*/ 4 w 8"/>
                <a:gd name="T47" fmla="*/ 6 h 6"/>
                <a:gd name="T48" fmla="*/ 4 w 8"/>
                <a:gd name="T49" fmla="*/ 6 h 6"/>
                <a:gd name="T50" fmla="*/ 4 w 8"/>
                <a:gd name="T51" fmla="*/ 5 h 6"/>
                <a:gd name="T52" fmla="*/ 5 w 8"/>
                <a:gd name="T53" fmla="*/ 5 h 6"/>
                <a:gd name="T54" fmla="*/ 5 w 8"/>
                <a:gd name="T55" fmla="*/ 6 h 6"/>
                <a:gd name="T56" fmla="*/ 6 w 8"/>
                <a:gd name="T57" fmla="*/ 5 h 6"/>
                <a:gd name="T58" fmla="*/ 6 w 8"/>
                <a:gd name="T59" fmla="*/ 6 h 6"/>
                <a:gd name="T60" fmla="*/ 6 w 8"/>
                <a:gd name="T61" fmla="*/ 5 h 6"/>
                <a:gd name="T62" fmla="*/ 6 w 8"/>
                <a:gd name="T63" fmla="*/ 5 h 6"/>
                <a:gd name="T64" fmla="*/ 7 w 8"/>
                <a:gd name="T65" fmla="*/ 5 h 6"/>
                <a:gd name="T66" fmla="*/ 7 w 8"/>
                <a:gd name="T67" fmla="*/ 4 h 6"/>
                <a:gd name="T68" fmla="*/ 7 w 8"/>
                <a:gd name="T69" fmla="*/ 4 h 6"/>
                <a:gd name="T70" fmla="*/ 7 w 8"/>
                <a:gd name="T71" fmla="*/ 3 h 6"/>
                <a:gd name="T72" fmla="*/ 8 w 8"/>
                <a:gd name="T73" fmla="*/ 2 h 6"/>
                <a:gd name="T74" fmla="*/ 8 w 8"/>
                <a:gd name="T75" fmla="*/ 2 h 6"/>
                <a:gd name="T76" fmla="*/ 8 w 8"/>
                <a:gd name="T77" fmla="*/ 1 h 6"/>
                <a:gd name="T78" fmla="*/ 7 w 8"/>
                <a:gd name="T7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5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4" name="Freeform 729"/>
            <p:cNvSpPr>
              <a:spLocks/>
            </p:cNvSpPr>
            <p:nvPr/>
          </p:nvSpPr>
          <p:spPr bwMode="auto">
            <a:xfrm>
              <a:off x="9304290" y="5413525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1 w 1"/>
                <a:gd name="T19" fmla="*/ 1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5" name="Freeform 730"/>
            <p:cNvSpPr>
              <a:spLocks/>
            </p:cNvSpPr>
            <p:nvPr/>
          </p:nvSpPr>
          <p:spPr bwMode="auto">
            <a:xfrm>
              <a:off x="9298320" y="5413525"/>
              <a:ext cx="5969" cy="5969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1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2 h 2"/>
                <a:gd name="T14" fmla="*/ 0 w 2"/>
                <a:gd name="T15" fmla="*/ 2 h 2"/>
                <a:gd name="T16" fmla="*/ 1 w 2"/>
                <a:gd name="T17" fmla="*/ 2 h 2"/>
                <a:gd name="T18" fmla="*/ 1 w 2"/>
                <a:gd name="T19" fmla="*/ 2 h 2"/>
                <a:gd name="T20" fmla="*/ 1 w 2"/>
                <a:gd name="T21" fmla="*/ 2 h 2"/>
                <a:gd name="T22" fmla="*/ 1 w 2"/>
                <a:gd name="T23" fmla="*/ 1 h 2"/>
                <a:gd name="T24" fmla="*/ 1 w 2"/>
                <a:gd name="T25" fmla="*/ 1 h 2"/>
                <a:gd name="T26" fmla="*/ 2 w 2"/>
                <a:gd name="T27" fmla="*/ 1 h 2"/>
                <a:gd name="T28" fmla="*/ 1 w 2"/>
                <a:gd name="T29" fmla="*/ 0 h 2"/>
                <a:gd name="T30" fmla="*/ 1 w 2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6" name="Freeform 731"/>
            <p:cNvSpPr>
              <a:spLocks/>
            </p:cNvSpPr>
            <p:nvPr/>
          </p:nvSpPr>
          <p:spPr bwMode="auto">
            <a:xfrm>
              <a:off x="9298320" y="5421882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7" name="Freeform 732"/>
            <p:cNvSpPr>
              <a:spLocks/>
            </p:cNvSpPr>
            <p:nvPr/>
          </p:nvSpPr>
          <p:spPr bwMode="auto">
            <a:xfrm>
              <a:off x="9281606" y="5430239"/>
              <a:ext cx="2388" cy="835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1 h 3"/>
                <a:gd name="T6" fmla="*/ 1 w 1"/>
                <a:gd name="T7" fmla="*/ 1 h 3"/>
                <a:gd name="T8" fmla="*/ 0 w 1"/>
                <a:gd name="T9" fmla="*/ 1 h 3"/>
                <a:gd name="T10" fmla="*/ 0 w 1"/>
                <a:gd name="T11" fmla="*/ 2 h 3"/>
                <a:gd name="T12" fmla="*/ 1 w 1"/>
                <a:gd name="T13" fmla="*/ 2 h 3"/>
                <a:gd name="T14" fmla="*/ 1 w 1"/>
                <a:gd name="T15" fmla="*/ 2 h 3"/>
                <a:gd name="T16" fmla="*/ 1 w 1"/>
                <a:gd name="T17" fmla="*/ 1 h 3"/>
                <a:gd name="T18" fmla="*/ 1 w 1"/>
                <a:gd name="T19" fmla="*/ 1 h 3"/>
                <a:gd name="T20" fmla="*/ 1 w 1"/>
                <a:gd name="T21" fmla="*/ 1 h 3"/>
                <a:gd name="T22" fmla="*/ 1 w 1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8" name="Oval 733"/>
            <p:cNvSpPr>
              <a:spLocks noChangeArrowheads="1"/>
            </p:cNvSpPr>
            <p:nvPr/>
          </p:nvSpPr>
          <p:spPr bwMode="auto">
            <a:xfrm>
              <a:off x="9326973" y="5390841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" name="Freeform 734"/>
            <p:cNvSpPr>
              <a:spLocks/>
            </p:cNvSpPr>
            <p:nvPr/>
          </p:nvSpPr>
          <p:spPr bwMode="auto">
            <a:xfrm>
              <a:off x="9329361" y="5387259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" name="Freeform 735"/>
            <p:cNvSpPr>
              <a:spLocks/>
            </p:cNvSpPr>
            <p:nvPr/>
          </p:nvSpPr>
          <p:spPr bwMode="auto">
            <a:xfrm>
              <a:off x="9332942" y="5384872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" name="Freeform 736"/>
            <p:cNvSpPr>
              <a:spLocks/>
            </p:cNvSpPr>
            <p:nvPr/>
          </p:nvSpPr>
          <p:spPr bwMode="auto">
            <a:xfrm>
              <a:off x="9337718" y="5381290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" name="Freeform 737"/>
            <p:cNvSpPr>
              <a:spLocks/>
            </p:cNvSpPr>
            <p:nvPr/>
          </p:nvSpPr>
          <p:spPr bwMode="auto">
            <a:xfrm>
              <a:off x="9337718" y="5378902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" name="Oval 738"/>
            <p:cNvSpPr>
              <a:spLocks noChangeArrowheads="1"/>
            </p:cNvSpPr>
            <p:nvPr/>
          </p:nvSpPr>
          <p:spPr bwMode="auto">
            <a:xfrm>
              <a:off x="9341300" y="5378902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" name="Freeform 739"/>
            <p:cNvSpPr>
              <a:spLocks/>
            </p:cNvSpPr>
            <p:nvPr/>
          </p:nvSpPr>
          <p:spPr bwMode="auto">
            <a:xfrm>
              <a:off x="9343687" y="5372933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" name="Freeform 740"/>
            <p:cNvSpPr>
              <a:spLocks/>
            </p:cNvSpPr>
            <p:nvPr/>
          </p:nvSpPr>
          <p:spPr bwMode="auto">
            <a:xfrm>
              <a:off x="9281606" y="5444566"/>
              <a:ext cx="4775" cy="835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1 w 2"/>
                <a:gd name="T5" fmla="*/ 0 h 3"/>
                <a:gd name="T6" fmla="*/ 1 w 2"/>
                <a:gd name="T7" fmla="*/ 0 h 3"/>
                <a:gd name="T8" fmla="*/ 1 w 2"/>
                <a:gd name="T9" fmla="*/ 0 h 3"/>
                <a:gd name="T10" fmla="*/ 1 w 2"/>
                <a:gd name="T11" fmla="*/ 0 h 3"/>
                <a:gd name="T12" fmla="*/ 0 w 2"/>
                <a:gd name="T13" fmla="*/ 0 h 3"/>
                <a:gd name="T14" fmla="*/ 1 w 2"/>
                <a:gd name="T15" fmla="*/ 1 h 3"/>
                <a:gd name="T16" fmla="*/ 1 w 2"/>
                <a:gd name="T17" fmla="*/ 1 h 3"/>
                <a:gd name="T18" fmla="*/ 1 w 2"/>
                <a:gd name="T19" fmla="*/ 1 h 3"/>
                <a:gd name="T20" fmla="*/ 0 w 2"/>
                <a:gd name="T21" fmla="*/ 1 h 3"/>
                <a:gd name="T22" fmla="*/ 0 w 2"/>
                <a:gd name="T23" fmla="*/ 1 h 3"/>
                <a:gd name="T24" fmla="*/ 0 w 2"/>
                <a:gd name="T25" fmla="*/ 1 h 3"/>
                <a:gd name="T26" fmla="*/ 0 w 2"/>
                <a:gd name="T27" fmla="*/ 1 h 3"/>
                <a:gd name="T28" fmla="*/ 0 w 2"/>
                <a:gd name="T29" fmla="*/ 2 h 3"/>
                <a:gd name="T30" fmla="*/ 0 w 2"/>
                <a:gd name="T31" fmla="*/ 2 h 3"/>
                <a:gd name="T32" fmla="*/ 0 w 2"/>
                <a:gd name="T33" fmla="*/ 2 h 3"/>
                <a:gd name="T34" fmla="*/ 0 w 2"/>
                <a:gd name="T35" fmla="*/ 2 h 3"/>
                <a:gd name="T36" fmla="*/ 1 w 2"/>
                <a:gd name="T37" fmla="*/ 3 h 3"/>
                <a:gd name="T38" fmla="*/ 1 w 2"/>
                <a:gd name="T39" fmla="*/ 3 h 3"/>
                <a:gd name="T40" fmla="*/ 1 w 2"/>
                <a:gd name="T41" fmla="*/ 3 h 3"/>
                <a:gd name="T42" fmla="*/ 1 w 2"/>
                <a:gd name="T43" fmla="*/ 3 h 3"/>
                <a:gd name="T44" fmla="*/ 1 w 2"/>
                <a:gd name="T45" fmla="*/ 3 h 3"/>
                <a:gd name="T46" fmla="*/ 2 w 2"/>
                <a:gd name="T47" fmla="*/ 3 h 3"/>
                <a:gd name="T48" fmla="*/ 2 w 2"/>
                <a:gd name="T49" fmla="*/ 3 h 3"/>
                <a:gd name="T50" fmla="*/ 2 w 2"/>
                <a:gd name="T51" fmla="*/ 3 h 3"/>
                <a:gd name="T52" fmla="*/ 2 w 2"/>
                <a:gd name="T53" fmla="*/ 3 h 3"/>
                <a:gd name="T54" fmla="*/ 2 w 2"/>
                <a:gd name="T55" fmla="*/ 2 h 3"/>
                <a:gd name="T56" fmla="*/ 2 w 2"/>
                <a:gd name="T57" fmla="*/ 2 h 3"/>
                <a:gd name="T58" fmla="*/ 1 w 2"/>
                <a:gd name="T59" fmla="*/ 2 h 3"/>
                <a:gd name="T60" fmla="*/ 1 w 2"/>
                <a:gd name="T61" fmla="*/ 2 h 3"/>
                <a:gd name="T62" fmla="*/ 1 w 2"/>
                <a:gd name="T63" fmla="*/ 2 h 3"/>
                <a:gd name="T64" fmla="*/ 1 w 2"/>
                <a:gd name="T65" fmla="*/ 2 h 3"/>
                <a:gd name="T66" fmla="*/ 1 w 2"/>
                <a:gd name="T67" fmla="*/ 2 h 3"/>
                <a:gd name="T68" fmla="*/ 1 w 2"/>
                <a:gd name="T69" fmla="*/ 2 h 3"/>
                <a:gd name="T70" fmla="*/ 1 w 2"/>
                <a:gd name="T71" fmla="*/ 2 h 3"/>
                <a:gd name="T72" fmla="*/ 1 w 2"/>
                <a:gd name="T73" fmla="*/ 1 h 3"/>
                <a:gd name="T74" fmla="*/ 1 w 2"/>
                <a:gd name="T75" fmla="*/ 1 h 3"/>
                <a:gd name="T76" fmla="*/ 2 w 2"/>
                <a:gd name="T77" fmla="*/ 1 h 3"/>
                <a:gd name="T78" fmla="*/ 2 w 2"/>
                <a:gd name="T79" fmla="*/ 1 h 3"/>
                <a:gd name="T80" fmla="*/ 2 w 2"/>
                <a:gd name="T81" fmla="*/ 1 h 3"/>
                <a:gd name="T82" fmla="*/ 2 w 2"/>
                <a:gd name="T83" fmla="*/ 0 h 3"/>
                <a:gd name="T84" fmla="*/ 2 w 2"/>
                <a:gd name="T85" fmla="*/ 0 h 3"/>
                <a:gd name="T86" fmla="*/ 2 w 2"/>
                <a:gd name="T87" fmla="*/ 0 h 3"/>
                <a:gd name="T88" fmla="*/ 1 w 2"/>
                <a:gd name="T8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2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" name="Freeform 741"/>
            <p:cNvSpPr>
              <a:spLocks/>
            </p:cNvSpPr>
            <p:nvPr/>
          </p:nvSpPr>
          <p:spPr bwMode="auto">
            <a:xfrm>
              <a:off x="9281606" y="5452923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1 w 1"/>
                <a:gd name="T8" fmla="*/ 1 w 1"/>
                <a:gd name="T9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7" name="Freeform 742"/>
            <p:cNvSpPr>
              <a:spLocks/>
            </p:cNvSpPr>
            <p:nvPr/>
          </p:nvSpPr>
          <p:spPr bwMode="auto">
            <a:xfrm>
              <a:off x="9286382" y="5452923"/>
              <a:ext cx="358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8" name="Freeform 743"/>
            <p:cNvSpPr>
              <a:spLocks/>
            </p:cNvSpPr>
            <p:nvPr/>
          </p:nvSpPr>
          <p:spPr bwMode="auto">
            <a:xfrm>
              <a:off x="9283994" y="5456504"/>
              <a:ext cx="2388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1 w 1"/>
                <a:gd name="T11" fmla="*/ 1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9" name="Freeform 744"/>
            <p:cNvSpPr>
              <a:spLocks/>
            </p:cNvSpPr>
            <p:nvPr/>
          </p:nvSpPr>
          <p:spPr bwMode="auto">
            <a:xfrm>
              <a:off x="9286382" y="5452923"/>
              <a:ext cx="3582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0" name="Freeform 745"/>
            <p:cNvSpPr>
              <a:spLocks/>
            </p:cNvSpPr>
            <p:nvPr/>
          </p:nvSpPr>
          <p:spPr bwMode="auto">
            <a:xfrm>
              <a:off x="9289963" y="5452923"/>
              <a:ext cx="2388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0 h 1"/>
                <a:gd name="T24" fmla="*/ 0 w 1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1" name="Freeform 746"/>
            <p:cNvSpPr>
              <a:spLocks/>
            </p:cNvSpPr>
            <p:nvPr/>
          </p:nvSpPr>
          <p:spPr bwMode="auto">
            <a:xfrm>
              <a:off x="9289963" y="5456504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2" name="Freeform 747"/>
            <p:cNvSpPr>
              <a:spLocks/>
            </p:cNvSpPr>
            <p:nvPr/>
          </p:nvSpPr>
          <p:spPr bwMode="auto">
            <a:xfrm>
              <a:off x="9286382" y="5456504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3" name="Oval 748"/>
            <p:cNvSpPr>
              <a:spLocks noChangeArrowheads="1"/>
            </p:cNvSpPr>
            <p:nvPr/>
          </p:nvSpPr>
          <p:spPr bwMode="auto">
            <a:xfrm>
              <a:off x="9289963" y="5458892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4" name="Freeform 749"/>
            <p:cNvSpPr>
              <a:spLocks/>
            </p:cNvSpPr>
            <p:nvPr/>
          </p:nvSpPr>
          <p:spPr bwMode="auto">
            <a:xfrm>
              <a:off x="9286382" y="5456504"/>
              <a:ext cx="0" cy="5969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1 h 2"/>
                <a:gd name="T4" fmla="*/ 1 h 2"/>
                <a:gd name="T5" fmla="*/ 1 h 2"/>
                <a:gd name="T6" fmla="*/ 1 h 2"/>
                <a:gd name="T7" fmla="*/ 2 h 2"/>
                <a:gd name="T8" fmla="*/ 2 h 2"/>
                <a:gd name="T9" fmla="*/ 1 h 2"/>
                <a:gd name="T10" fmla="*/ 1 h 2"/>
                <a:gd name="T11" fmla="*/ 1 h 2"/>
                <a:gd name="T12" fmla="*/ 1 h 2"/>
                <a:gd name="T13" fmla="*/ 0 h 2"/>
                <a:gd name="T1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5" name="Freeform 750"/>
            <p:cNvSpPr>
              <a:spLocks/>
            </p:cNvSpPr>
            <p:nvPr/>
          </p:nvSpPr>
          <p:spPr bwMode="auto">
            <a:xfrm>
              <a:off x="9289963" y="5458892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6" name="Freeform 751"/>
            <p:cNvSpPr>
              <a:spLocks/>
            </p:cNvSpPr>
            <p:nvPr/>
          </p:nvSpPr>
          <p:spPr bwMode="auto">
            <a:xfrm>
              <a:off x="9281606" y="54565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7" name="Freeform 752"/>
            <p:cNvSpPr>
              <a:spLocks/>
            </p:cNvSpPr>
            <p:nvPr/>
          </p:nvSpPr>
          <p:spPr bwMode="auto">
            <a:xfrm>
              <a:off x="9278025" y="5456504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1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8" name="Freeform 753"/>
            <p:cNvSpPr>
              <a:spLocks/>
            </p:cNvSpPr>
            <p:nvPr/>
          </p:nvSpPr>
          <p:spPr bwMode="auto">
            <a:xfrm>
              <a:off x="9278025" y="5458892"/>
              <a:ext cx="0" cy="358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9" name="Freeform 754"/>
            <p:cNvSpPr>
              <a:spLocks/>
            </p:cNvSpPr>
            <p:nvPr/>
          </p:nvSpPr>
          <p:spPr bwMode="auto">
            <a:xfrm>
              <a:off x="9283994" y="5458892"/>
              <a:ext cx="8357" cy="9551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1 w 3"/>
                <a:gd name="T5" fmla="*/ 1 h 3"/>
                <a:gd name="T6" fmla="*/ 1 w 3"/>
                <a:gd name="T7" fmla="*/ 1 h 3"/>
                <a:gd name="T8" fmla="*/ 1 w 3"/>
                <a:gd name="T9" fmla="*/ 1 h 3"/>
                <a:gd name="T10" fmla="*/ 1 w 3"/>
                <a:gd name="T11" fmla="*/ 2 h 3"/>
                <a:gd name="T12" fmla="*/ 0 w 3"/>
                <a:gd name="T13" fmla="*/ 2 h 3"/>
                <a:gd name="T14" fmla="*/ 0 w 3"/>
                <a:gd name="T15" fmla="*/ 2 h 3"/>
                <a:gd name="T16" fmla="*/ 0 w 3"/>
                <a:gd name="T17" fmla="*/ 2 h 3"/>
                <a:gd name="T18" fmla="*/ 0 w 3"/>
                <a:gd name="T19" fmla="*/ 2 h 3"/>
                <a:gd name="T20" fmla="*/ 1 w 3"/>
                <a:gd name="T21" fmla="*/ 2 h 3"/>
                <a:gd name="T22" fmla="*/ 1 w 3"/>
                <a:gd name="T23" fmla="*/ 2 h 3"/>
                <a:gd name="T24" fmla="*/ 1 w 3"/>
                <a:gd name="T25" fmla="*/ 2 h 3"/>
                <a:gd name="T26" fmla="*/ 1 w 3"/>
                <a:gd name="T27" fmla="*/ 2 h 3"/>
                <a:gd name="T28" fmla="*/ 1 w 3"/>
                <a:gd name="T29" fmla="*/ 2 h 3"/>
                <a:gd name="T30" fmla="*/ 1 w 3"/>
                <a:gd name="T31" fmla="*/ 2 h 3"/>
                <a:gd name="T32" fmla="*/ 2 w 3"/>
                <a:gd name="T33" fmla="*/ 2 h 3"/>
                <a:gd name="T34" fmla="*/ 2 w 3"/>
                <a:gd name="T35" fmla="*/ 2 h 3"/>
                <a:gd name="T36" fmla="*/ 2 w 3"/>
                <a:gd name="T37" fmla="*/ 2 h 3"/>
                <a:gd name="T38" fmla="*/ 2 w 3"/>
                <a:gd name="T39" fmla="*/ 2 h 3"/>
                <a:gd name="T40" fmla="*/ 2 w 3"/>
                <a:gd name="T41" fmla="*/ 2 h 3"/>
                <a:gd name="T42" fmla="*/ 2 w 3"/>
                <a:gd name="T43" fmla="*/ 3 h 3"/>
                <a:gd name="T44" fmla="*/ 3 w 3"/>
                <a:gd name="T45" fmla="*/ 3 h 3"/>
                <a:gd name="T46" fmla="*/ 3 w 3"/>
                <a:gd name="T47" fmla="*/ 3 h 3"/>
                <a:gd name="T48" fmla="*/ 3 w 3"/>
                <a:gd name="T49" fmla="*/ 3 h 3"/>
                <a:gd name="T50" fmla="*/ 3 w 3"/>
                <a:gd name="T51" fmla="*/ 2 h 3"/>
                <a:gd name="T52" fmla="*/ 3 w 3"/>
                <a:gd name="T53" fmla="*/ 2 h 3"/>
                <a:gd name="T54" fmla="*/ 3 w 3"/>
                <a:gd name="T55" fmla="*/ 2 h 3"/>
                <a:gd name="T56" fmla="*/ 3 w 3"/>
                <a:gd name="T57" fmla="*/ 2 h 3"/>
                <a:gd name="T58" fmla="*/ 3 w 3"/>
                <a:gd name="T59" fmla="*/ 2 h 3"/>
                <a:gd name="T60" fmla="*/ 3 w 3"/>
                <a:gd name="T61" fmla="*/ 2 h 3"/>
                <a:gd name="T62" fmla="*/ 3 w 3"/>
                <a:gd name="T63" fmla="*/ 2 h 3"/>
                <a:gd name="T64" fmla="*/ 3 w 3"/>
                <a:gd name="T65" fmla="*/ 2 h 3"/>
                <a:gd name="T66" fmla="*/ 3 w 3"/>
                <a:gd name="T67" fmla="*/ 2 h 3"/>
                <a:gd name="T68" fmla="*/ 3 w 3"/>
                <a:gd name="T69" fmla="*/ 2 h 3"/>
                <a:gd name="T70" fmla="*/ 3 w 3"/>
                <a:gd name="T71" fmla="*/ 1 h 3"/>
                <a:gd name="T72" fmla="*/ 3 w 3"/>
                <a:gd name="T73" fmla="*/ 1 h 3"/>
                <a:gd name="T74" fmla="*/ 3 w 3"/>
                <a:gd name="T75" fmla="*/ 1 h 3"/>
                <a:gd name="T76" fmla="*/ 3 w 3"/>
                <a:gd name="T77" fmla="*/ 1 h 3"/>
                <a:gd name="T78" fmla="*/ 3 w 3"/>
                <a:gd name="T79" fmla="*/ 0 h 3"/>
                <a:gd name="T80" fmla="*/ 3 w 3"/>
                <a:gd name="T81" fmla="*/ 0 h 3"/>
                <a:gd name="T82" fmla="*/ 3 w 3"/>
                <a:gd name="T83" fmla="*/ 0 h 3"/>
                <a:gd name="T84" fmla="*/ 3 w 3"/>
                <a:gd name="T85" fmla="*/ 0 h 3"/>
                <a:gd name="T86" fmla="*/ 2 w 3"/>
                <a:gd name="T87" fmla="*/ 0 h 3"/>
                <a:gd name="T88" fmla="*/ 2 w 3"/>
                <a:gd name="T89" fmla="*/ 1 h 3"/>
                <a:gd name="T90" fmla="*/ 2 w 3"/>
                <a:gd name="T91" fmla="*/ 1 h 3"/>
                <a:gd name="T92" fmla="*/ 2 w 3"/>
                <a:gd name="T93" fmla="*/ 1 h 3"/>
                <a:gd name="T94" fmla="*/ 2 w 3"/>
                <a:gd name="T95" fmla="*/ 1 h 3"/>
                <a:gd name="T96" fmla="*/ 2 w 3"/>
                <a:gd name="T97" fmla="*/ 1 h 3"/>
                <a:gd name="T98" fmla="*/ 2 w 3"/>
                <a:gd name="T99" fmla="*/ 1 h 3"/>
                <a:gd name="T100" fmla="*/ 2 w 3"/>
                <a:gd name="T101" fmla="*/ 1 h 3"/>
                <a:gd name="T102" fmla="*/ 2 w 3"/>
                <a:gd name="T103" fmla="*/ 1 h 3"/>
                <a:gd name="T104" fmla="*/ 1 w 3"/>
                <a:gd name="T10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0" name="Freeform 755"/>
            <p:cNvSpPr>
              <a:spLocks/>
            </p:cNvSpPr>
            <p:nvPr/>
          </p:nvSpPr>
          <p:spPr bwMode="auto">
            <a:xfrm>
              <a:off x="9212362" y="5458892"/>
              <a:ext cx="2388" cy="955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2 h 3"/>
                <a:gd name="T10" fmla="*/ 0 w 1"/>
                <a:gd name="T11" fmla="*/ 2 h 3"/>
                <a:gd name="T12" fmla="*/ 0 w 1"/>
                <a:gd name="T13" fmla="*/ 2 h 3"/>
                <a:gd name="T14" fmla="*/ 0 w 1"/>
                <a:gd name="T15" fmla="*/ 2 h 3"/>
                <a:gd name="T16" fmla="*/ 0 w 1"/>
                <a:gd name="T17" fmla="*/ 3 h 3"/>
                <a:gd name="T18" fmla="*/ 0 w 1"/>
                <a:gd name="T19" fmla="*/ 3 h 3"/>
                <a:gd name="T20" fmla="*/ 0 w 1"/>
                <a:gd name="T21" fmla="*/ 3 h 3"/>
                <a:gd name="T22" fmla="*/ 1 w 1"/>
                <a:gd name="T23" fmla="*/ 2 h 3"/>
                <a:gd name="T24" fmla="*/ 1 w 1"/>
                <a:gd name="T25" fmla="*/ 2 h 3"/>
                <a:gd name="T26" fmla="*/ 1 w 1"/>
                <a:gd name="T27" fmla="*/ 2 h 3"/>
                <a:gd name="T28" fmla="*/ 1 w 1"/>
                <a:gd name="T29" fmla="*/ 2 h 3"/>
                <a:gd name="T30" fmla="*/ 1 w 1"/>
                <a:gd name="T31" fmla="*/ 1 h 3"/>
                <a:gd name="T32" fmla="*/ 1 w 1"/>
                <a:gd name="T33" fmla="*/ 1 h 3"/>
                <a:gd name="T34" fmla="*/ 0 w 1"/>
                <a:gd name="T35" fmla="*/ 1 h 3"/>
                <a:gd name="T36" fmla="*/ 0 w 1"/>
                <a:gd name="T37" fmla="*/ 1 h 3"/>
                <a:gd name="T38" fmla="*/ 0 w 1"/>
                <a:gd name="T39" fmla="*/ 0 h 3"/>
                <a:gd name="T40" fmla="*/ 0 w 1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1" name="Freeform 756"/>
            <p:cNvSpPr>
              <a:spLocks/>
            </p:cNvSpPr>
            <p:nvPr/>
          </p:nvSpPr>
          <p:spPr bwMode="auto">
            <a:xfrm>
              <a:off x="9238627" y="5468443"/>
              <a:ext cx="19102" cy="19102"/>
            </a:xfrm>
            <a:custGeom>
              <a:avLst/>
              <a:gdLst>
                <a:gd name="T0" fmla="*/ 1 w 7"/>
                <a:gd name="T1" fmla="*/ 0 h 7"/>
                <a:gd name="T2" fmla="*/ 1 w 7"/>
                <a:gd name="T3" fmla="*/ 0 h 7"/>
                <a:gd name="T4" fmla="*/ 1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0 w 7"/>
                <a:gd name="T11" fmla="*/ 0 h 7"/>
                <a:gd name="T12" fmla="*/ 0 w 7"/>
                <a:gd name="T13" fmla="*/ 0 h 7"/>
                <a:gd name="T14" fmla="*/ 1 w 7"/>
                <a:gd name="T15" fmla="*/ 1 h 7"/>
                <a:gd name="T16" fmla="*/ 1 w 7"/>
                <a:gd name="T17" fmla="*/ 1 h 7"/>
                <a:gd name="T18" fmla="*/ 2 w 7"/>
                <a:gd name="T19" fmla="*/ 2 h 7"/>
                <a:gd name="T20" fmla="*/ 2 w 7"/>
                <a:gd name="T21" fmla="*/ 2 h 7"/>
                <a:gd name="T22" fmla="*/ 2 w 7"/>
                <a:gd name="T23" fmla="*/ 2 h 7"/>
                <a:gd name="T24" fmla="*/ 3 w 7"/>
                <a:gd name="T25" fmla="*/ 3 h 7"/>
                <a:gd name="T26" fmla="*/ 3 w 7"/>
                <a:gd name="T27" fmla="*/ 3 h 7"/>
                <a:gd name="T28" fmla="*/ 3 w 7"/>
                <a:gd name="T29" fmla="*/ 3 h 7"/>
                <a:gd name="T30" fmla="*/ 3 w 7"/>
                <a:gd name="T31" fmla="*/ 4 h 7"/>
                <a:gd name="T32" fmla="*/ 3 w 7"/>
                <a:gd name="T33" fmla="*/ 4 h 7"/>
                <a:gd name="T34" fmla="*/ 3 w 7"/>
                <a:gd name="T35" fmla="*/ 4 h 7"/>
                <a:gd name="T36" fmla="*/ 3 w 7"/>
                <a:gd name="T37" fmla="*/ 4 h 7"/>
                <a:gd name="T38" fmla="*/ 3 w 7"/>
                <a:gd name="T39" fmla="*/ 5 h 7"/>
                <a:gd name="T40" fmla="*/ 4 w 7"/>
                <a:gd name="T41" fmla="*/ 5 h 7"/>
                <a:gd name="T42" fmla="*/ 4 w 7"/>
                <a:gd name="T43" fmla="*/ 5 h 7"/>
                <a:gd name="T44" fmla="*/ 4 w 7"/>
                <a:gd name="T45" fmla="*/ 6 h 7"/>
                <a:gd name="T46" fmla="*/ 5 w 7"/>
                <a:gd name="T47" fmla="*/ 6 h 7"/>
                <a:gd name="T48" fmla="*/ 5 w 7"/>
                <a:gd name="T49" fmla="*/ 6 h 7"/>
                <a:gd name="T50" fmla="*/ 6 w 7"/>
                <a:gd name="T51" fmla="*/ 7 h 7"/>
                <a:gd name="T52" fmla="*/ 6 w 7"/>
                <a:gd name="T53" fmla="*/ 7 h 7"/>
                <a:gd name="T54" fmla="*/ 6 w 7"/>
                <a:gd name="T55" fmla="*/ 7 h 7"/>
                <a:gd name="T56" fmla="*/ 6 w 7"/>
                <a:gd name="T57" fmla="*/ 7 h 7"/>
                <a:gd name="T58" fmla="*/ 6 w 7"/>
                <a:gd name="T59" fmla="*/ 7 h 7"/>
                <a:gd name="T60" fmla="*/ 6 w 7"/>
                <a:gd name="T61" fmla="*/ 6 h 7"/>
                <a:gd name="T62" fmla="*/ 6 w 7"/>
                <a:gd name="T63" fmla="*/ 6 h 7"/>
                <a:gd name="T64" fmla="*/ 6 w 7"/>
                <a:gd name="T65" fmla="*/ 6 h 7"/>
                <a:gd name="T66" fmla="*/ 6 w 7"/>
                <a:gd name="T67" fmla="*/ 5 h 7"/>
                <a:gd name="T68" fmla="*/ 6 w 7"/>
                <a:gd name="T69" fmla="*/ 5 h 7"/>
                <a:gd name="T70" fmla="*/ 6 w 7"/>
                <a:gd name="T71" fmla="*/ 4 h 7"/>
                <a:gd name="T72" fmla="*/ 6 w 7"/>
                <a:gd name="T73" fmla="*/ 4 h 7"/>
                <a:gd name="T74" fmla="*/ 6 w 7"/>
                <a:gd name="T75" fmla="*/ 4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3 h 7"/>
                <a:gd name="T82" fmla="*/ 5 w 7"/>
                <a:gd name="T83" fmla="*/ 3 h 7"/>
                <a:gd name="T84" fmla="*/ 5 w 7"/>
                <a:gd name="T85" fmla="*/ 3 h 7"/>
                <a:gd name="T86" fmla="*/ 5 w 7"/>
                <a:gd name="T87" fmla="*/ 3 h 7"/>
                <a:gd name="T88" fmla="*/ 5 w 7"/>
                <a:gd name="T89" fmla="*/ 3 h 7"/>
                <a:gd name="T90" fmla="*/ 4 w 7"/>
                <a:gd name="T91" fmla="*/ 3 h 7"/>
                <a:gd name="T92" fmla="*/ 4 w 7"/>
                <a:gd name="T93" fmla="*/ 3 h 7"/>
                <a:gd name="T94" fmla="*/ 4 w 7"/>
                <a:gd name="T95" fmla="*/ 2 h 7"/>
                <a:gd name="T96" fmla="*/ 4 w 7"/>
                <a:gd name="T97" fmla="*/ 2 h 7"/>
                <a:gd name="T98" fmla="*/ 4 w 7"/>
                <a:gd name="T99" fmla="*/ 2 h 7"/>
                <a:gd name="T100" fmla="*/ 3 w 7"/>
                <a:gd name="T101" fmla="*/ 2 h 7"/>
                <a:gd name="T102" fmla="*/ 3 w 7"/>
                <a:gd name="T103" fmla="*/ 2 h 7"/>
                <a:gd name="T104" fmla="*/ 3 w 7"/>
                <a:gd name="T105" fmla="*/ 2 h 7"/>
                <a:gd name="T106" fmla="*/ 3 w 7"/>
                <a:gd name="T107" fmla="*/ 1 h 7"/>
                <a:gd name="T108" fmla="*/ 2 w 7"/>
                <a:gd name="T109" fmla="*/ 1 h 7"/>
                <a:gd name="T110" fmla="*/ 2 w 7"/>
                <a:gd name="T111" fmla="*/ 0 h 7"/>
                <a:gd name="T112" fmla="*/ 2 w 7"/>
                <a:gd name="T113" fmla="*/ 0 h 7"/>
                <a:gd name="T114" fmla="*/ 2 w 7"/>
                <a:gd name="T115" fmla="*/ 0 h 7"/>
                <a:gd name="T116" fmla="*/ 2 w 7"/>
                <a:gd name="T117" fmla="*/ 0 h 7"/>
                <a:gd name="T118" fmla="*/ 1 w 7"/>
                <a:gd name="T1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6"/>
                    <a:pt x="5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2" name="Freeform 757"/>
            <p:cNvSpPr>
              <a:spLocks/>
            </p:cNvSpPr>
            <p:nvPr/>
          </p:nvSpPr>
          <p:spPr bwMode="auto">
            <a:xfrm>
              <a:off x="9252954" y="5476800"/>
              <a:ext cx="23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3" name="Freeform 758"/>
            <p:cNvSpPr>
              <a:spLocks/>
            </p:cNvSpPr>
            <p:nvPr/>
          </p:nvSpPr>
          <p:spPr bwMode="auto">
            <a:xfrm>
              <a:off x="9249372" y="5473219"/>
              <a:ext cx="3582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4" name="Freeform 759"/>
            <p:cNvSpPr>
              <a:spLocks/>
            </p:cNvSpPr>
            <p:nvPr/>
          </p:nvSpPr>
          <p:spPr bwMode="auto">
            <a:xfrm>
              <a:off x="9255341" y="5479188"/>
              <a:ext cx="2388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0 h 1"/>
                <a:gd name="T22" fmla="*/ 1 w 1"/>
                <a:gd name="T23" fmla="*/ 0 h 1"/>
                <a:gd name="T24" fmla="*/ 0 w 1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5" name="Freeform 760"/>
            <p:cNvSpPr>
              <a:spLocks/>
            </p:cNvSpPr>
            <p:nvPr/>
          </p:nvSpPr>
          <p:spPr bwMode="auto">
            <a:xfrm>
              <a:off x="9257729" y="5482770"/>
              <a:ext cx="358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6" name="Freeform 761"/>
            <p:cNvSpPr>
              <a:spLocks/>
            </p:cNvSpPr>
            <p:nvPr/>
          </p:nvSpPr>
          <p:spPr bwMode="auto">
            <a:xfrm>
              <a:off x="9238627" y="5470831"/>
              <a:ext cx="2388" cy="2388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7" name="Freeform 762"/>
            <p:cNvSpPr>
              <a:spLocks/>
            </p:cNvSpPr>
            <p:nvPr/>
          </p:nvSpPr>
          <p:spPr bwMode="auto">
            <a:xfrm>
              <a:off x="9238627" y="5473219"/>
              <a:ext cx="23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8" name="Freeform 763"/>
            <p:cNvSpPr>
              <a:spLocks/>
            </p:cNvSpPr>
            <p:nvPr/>
          </p:nvSpPr>
          <p:spPr bwMode="auto">
            <a:xfrm>
              <a:off x="9241015" y="5473219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9" name="Freeform 764"/>
            <p:cNvSpPr>
              <a:spLocks/>
            </p:cNvSpPr>
            <p:nvPr/>
          </p:nvSpPr>
          <p:spPr bwMode="auto">
            <a:xfrm>
              <a:off x="9243403" y="5476800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0" name="Freeform 765"/>
            <p:cNvSpPr>
              <a:spLocks/>
            </p:cNvSpPr>
            <p:nvPr/>
          </p:nvSpPr>
          <p:spPr bwMode="auto">
            <a:xfrm>
              <a:off x="9243403" y="5479188"/>
              <a:ext cx="3582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  <a:gd name="T7" fmla="*/ 1 w 1"/>
                <a:gd name="T8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1" name="Freeform 766"/>
            <p:cNvSpPr>
              <a:spLocks/>
            </p:cNvSpPr>
            <p:nvPr/>
          </p:nvSpPr>
          <p:spPr bwMode="auto">
            <a:xfrm>
              <a:off x="9246984" y="5479188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2" name="Freeform 767"/>
            <p:cNvSpPr>
              <a:spLocks/>
            </p:cNvSpPr>
            <p:nvPr/>
          </p:nvSpPr>
          <p:spPr bwMode="auto">
            <a:xfrm>
              <a:off x="9246984" y="54827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3" name="Freeform 768"/>
            <p:cNvSpPr>
              <a:spLocks/>
            </p:cNvSpPr>
            <p:nvPr/>
          </p:nvSpPr>
          <p:spPr bwMode="auto">
            <a:xfrm>
              <a:off x="9255341" y="5487545"/>
              <a:ext cx="16714" cy="5969"/>
            </a:xfrm>
            <a:custGeom>
              <a:avLst/>
              <a:gdLst>
                <a:gd name="T0" fmla="*/ 4 w 6"/>
                <a:gd name="T1" fmla="*/ 0 h 2"/>
                <a:gd name="T2" fmla="*/ 4 w 6"/>
                <a:gd name="T3" fmla="*/ 0 h 2"/>
                <a:gd name="T4" fmla="*/ 3 w 6"/>
                <a:gd name="T5" fmla="*/ 0 h 2"/>
                <a:gd name="T6" fmla="*/ 3 w 6"/>
                <a:gd name="T7" fmla="*/ 0 h 2"/>
                <a:gd name="T8" fmla="*/ 3 w 6"/>
                <a:gd name="T9" fmla="*/ 0 h 2"/>
                <a:gd name="T10" fmla="*/ 3 w 6"/>
                <a:gd name="T11" fmla="*/ 0 h 2"/>
                <a:gd name="T12" fmla="*/ 3 w 6"/>
                <a:gd name="T13" fmla="*/ 0 h 2"/>
                <a:gd name="T14" fmla="*/ 2 w 6"/>
                <a:gd name="T15" fmla="*/ 0 h 2"/>
                <a:gd name="T16" fmla="*/ 2 w 6"/>
                <a:gd name="T17" fmla="*/ 0 h 2"/>
                <a:gd name="T18" fmla="*/ 2 w 6"/>
                <a:gd name="T19" fmla="*/ 0 h 2"/>
                <a:gd name="T20" fmla="*/ 2 w 6"/>
                <a:gd name="T21" fmla="*/ 0 h 2"/>
                <a:gd name="T22" fmla="*/ 2 w 6"/>
                <a:gd name="T23" fmla="*/ 0 h 2"/>
                <a:gd name="T24" fmla="*/ 1 w 6"/>
                <a:gd name="T25" fmla="*/ 0 h 2"/>
                <a:gd name="T26" fmla="*/ 1 w 6"/>
                <a:gd name="T27" fmla="*/ 0 h 2"/>
                <a:gd name="T28" fmla="*/ 1 w 6"/>
                <a:gd name="T29" fmla="*/ 0 h 2"/>
                <a:gd name="T30" fmla="*/ 1 w 6"/>
                <a:gd name="T31" fmla="*/ 0 h 2"/>
                <a:gd name="T32" fmla="*/ 0 w 6"/>
                <a:gd name="T33" fmla="*/ 0 h 2"/>
                <a:gd name="T34" fmla="*/ 0 w 6"/>
                <a:gd name="T35" fmla="*/ 0 h 2"/>
                <a:gd name="T36" fmla="*/ 0 w 6"/>
                <a:gd name="T37" fmla="*/ 0 h 2"/>
                <a:gd name="T38" fmla="*/ 0 w 6"/>
                <a:gd name="T39" fmla="*/ 0 h 2"/>
                <a:gd name="T40" fmla="*/ 0 w 6"/>
                <a:gd name="T41" fmla="*/ 0 h 2"/>
                <a:gd name="T42" fmla="*/ 1 w 6"/>
                <a:gd name="T43" fmla="*/ 0 h 2"/>
                <a:gd name="T44" fmla="*/ 1 w 6"/>
                <a:gd name="T45" fmla="*/ 1 h 2"/>
                <a:gd name="T46" fmla="*/ 1 w 6"/>
                <a:gd name="T47" fmla="*/ 1 h 2"/>
                <a:gd name="T48" fmla="*/ 1 w 6"/>
                <a:gd name="T49" fmla="*/ 1 h 2"/>
                <a:gd name="T50" fmla="*/ 1 w 6"/>
                <a:gd name="T51" fmla="*/ 1 h 2"/>
                <a:gd name="T52" fmla="*/ 1 w 6"/>
                <a:gd name="T53" fmla="*/ 1 h 2"/>
                <a:gd name="T54" fmla="*/ 2 w 6"/>
                <a:gd name="T55" fmla="*/ 1 h 2"/>
                <a:gd name="T56" fmla="*/ 2 w 6"/>
                <a:gd name="T57" fmla="*/ 1 h 2"/>
                <a:gd name="T58" fmla="*/ 2 w 6"/>
                <a:gd name="T59" fmla="*/ 1 h 2"/>
                <a:gd name="T60" fmla="*/ 2 w 6"/>
                <a:gd name="T61" fmla="*/ 1 h 2"/>
                <a:gd name="T62" fmla="*/ 2 w 6"/>
                <a:gd name="T63" fmla="*/ 1 h 2"/>
                <a:gd name="T64" fmla="*/ 3 w 6"/>
                <a:gd name="T65" fmla="*/ 1 h 2"/>
                <a:gd name="T66" fmla="*/ 3 w 6"/>
                <a:gd name="T67" fmla="*/ 1 h 2"/>
                <a:gd name="T68" fmla="*/ 3 w 6"/>
                <a:gd name="T69" fmla="*/ 1 h 2"/>
                <a:gd name="T70" fmla="*/ 3 w 6"/>
                <a:gd name="T71" fmla="*/ 1 h 2"/>
                <a:gd name="T72" fmla="*/ 4 w 6"/>
                <a:gd name="T73" fmla="*/ 1 h 2"/>
                <a:gd name="T74" fmla="*/ 4 w 6"/>
                <a:gd name="T75" fmla="*/ 1 h 2"/>
                <a:gd name="T76" fmla="*/ 4 w 6"/>
                <a:gd name="T77" fmla="*/ 1 h 2"/>
                <a:gd name="T78" fmla="*/ 5 w 6"/>
                <a:gd name="T79" fmla="*/ 1 h 2"/>
                <a:gd name="T80" fmla="*/ 5 w 6"/>
                <a:gd name="T81" fmla="*/ 1 h 2"/>
                <a:gd name="T82" fmla="*/ 5 w 6"/>
                <a:gd name="T83" fmla="*/ 1 h 2"/>
                <a:gd name="T84" fmla="*/ 5 w 6"/>
                <a:gd name="T85" fmla="*/ 1 h 2"/>
                <a:gd name="T86" fmla="*/ 5 w 6"/>
                <a:gd name="T87" fmla="*/ 2 h 2"/>
                <a:gd name="T88" fmla="*/ 5 w 6"/>
                <a:gd name="T89" fmla="*/ 2 h 2"/>
                <a:gd name="T90" fmla="*/ 6 w 6"/>
                <a:gd name="T91" fmla="*/ 2 h 2"/>
                <a:gd name="T92" fmla="*/ 6 w 6"/>
                <a:gd name="T93" fmla="*/ 1 h 2"/>
                <a:gd name="T94" fmla="*/ 6 w 6"/>
                <a:gd name="T95" fmla="*/ 1 h 2"/>
                <a:gd name="T96" fmla="*/ 6 w 6"/>
                <a:gd name="T97" fmla="*/ 1 h 2"/>
                <a:gd name="T98" fmla="*/ 6 w 6"/>
                <a:gd name="T99" fmla="*/ 1 h 2"/>
                <a:gd name="T100" fmla="*/ 6 w 6"/>
                <a:gd name="T101" fmla="*/ 1 h 2"/>
                <a:gd name="T102" fmla="*/ 5 w 6"/>
                <a:gd name="T103" fmla="*/ 1 h 2"/>
                <a:gd name="T104" fmla="*/ 5 w 6"/>
                <a:gd name="T105" fmla="*/ 1 h 2"/>
                <a:gd name="T106" fmla="*/ 5 w 6"/>
                <a:gd name="T107" fmla="*/ 1 h 2"/>
                <a:gd name="T108" fmla="*/ 5 w 6"/>
                <a:gd name="T109" fmla="*/ 1 h 2"/>
                <a:gd name="T110" fmla="*/ 5 w 6"/>
                <a:gd name="T111" fmla="*/ 0 h 2"/>
                <a:gd name="T112" fmla="*/ 5 w 6"/>
                <a:gd name="T113" fmla="*/ 0 h 2"/>
                <a:gd name="T114" fmla="*/ 5 w 6"/>
                <a:gd name="T115" fmla="*/ 0 h 2"/>
                <a:gd name="T116" fmla="*/ 4 w 6"/>
                <a:gd name="T117" fmla="*/ 0 h 2"/>
                <a:gd name="T118" fmla="*/ 4 w 6"/>
                <a:gd name="T1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" h="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4" name="Freeform 769"/>
            <p:cNvSpPr>
              <a:spLocks/>
            </p:cNvSpPr>
            <p:nvPr/>
          </p:nvSpPr>
          <p:spPr bwMode="auto">
            <a:xfrm>
              <a:off x="9269668" y="5487545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0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5" name="Freeform 770"/>
            <p:cNvSpPr>
              <a:spLocks/>
            </p:cNvSpPr>
            <p:nvPr/>
          </p:nvSpPr>
          <p:spPr bwMode="auto">
            <a:xfrm>
              <a:off x="9272055" y="5491127"/>
              <a:ext cx="3582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6" name="Freeform 771"/>
            <p:cNvSpPr>
              <a:spLocks/>
            </p:cNvSpPr>
            <p:nvPr/>
          </p:nvSpPr>
          <p:spPr bwMode="auto">
            <a:xfrm>
              <a:off x="9275637" y="5491127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7" name="Freeform 772"/>
            <p:cNvSpPr>
              <a:spLocks/>
            </p:cNvSpPr>
            <p:nvPr/>
          </p:nvSpPr>
          <p:spPr bwMode="auto">
            <a:xfrm>
              <a:off x="9275637" y="5491127"/>
              <a:ext cx="5969" cy="238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1 h 1"/>
                <a:gd name="T10" fmla="*/ 0 w 2"/>
                <a:gd name="T11" fmla="*/ 1 h 1"/>
                <a:gd name="T12" fmla="*/ 1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2 w 2"/>
                <a:gd name="T19" fmla="*/ 1 h 1"/>
                <a:gd name="T20" fmla="*/ 2 w 2"/>
                <a:gd name="T21" fmla="*/ 0 h 1"/>
                <a:gd name="T22" fmla="*/ 2 w 2"/>
                <a:gd name="T23" fmla="*/ 0 h 1"/>
                <a:gd name="T24" fmla="*/ 1 w 2"/>
                <a:gd name="T25" fmla="*/ 0 h 1"/>
                <a:gd name="T26" fmla="*/ 1 w 2"/>
                <a:gd name="T27" fmla="*/ 0 h 1"/>
                <a:gd name="T28" fmla="*/ 1 w 2"/>
                <a:gd name="T2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8" name="Freeform 773"/>
            <p:cNvSpPr>
              <a:spLocks/>
            </p:cNvSpPr>
            <p:nvPr/>
          </p:nvSpPr>
          <p:spPr bwMode="auto">
            <a:xfrm>
              <a:off x="9281606" y="5493515"/>
              <a:ext cx="2388" cy="358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1 h 1"/>
                <a:gd name="T14" fmla="*/ 1 w 1"/>
                <a:gd name="T15" fmla="*/ 0 h 1"/>
                <a:gd name="T16" fmla="*/ 1 w 1"/>
                <a:gd name="T17" fmla="*/ 0 h 1"/>
                <a:gd name="T18" fmla="*/ 0 w 1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9" name="Freeform 774"/>
            <p:cNvSpPr>
              <a:spLocks/>
            </p:cNvSpPr>
            <p:nvPr/>
          </p:nvSpPr>
          <p:spPr bwMode="auto">
            <a:xfrm>
              <a:off x="9281606" y="5491127"/>
              <a:ext cx="4775" cy="238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w 2"/>
                <a:gd name="T13" fmla="*/ 1 h 1"/>
                <a:gd name="T14" fmla="*/ 1 w 2"/>
                <a:gd name="T15" fmla="*/ 1 h 1"/>
                <a:gd name="T16" fmla="*/ 1 w 2"/>
                <a:gd name="T17" fmla="*/ 1 h 1"/>
                <a:gd name="T18" fmla="*/ 2 w 2"/>
                <a:gd name="T19" fmla="*/ 1 h 1"/>
                <a:gd name="T20" fmla="*/ 2 w 2"/>
                <a:gd name="T21" fmla="*/ 0 h 1"/>
                <a:gd name="T22" fmla="*/ 1 w 2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0" name="Oval 775"/>
            <p:cNvSpPr>
              <a:spLocks noChangeArrowheads="1"/>
            </p:cNvSpPr>
            <p:nvPr/>
          </p:nvSpPr>
          <p:spPr bwMode="auto">
            <a:xfrm>
              <a:off x="9286382" y="5491127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1" name="Freeform 776"/>
            <p:cNvSpPr>
              <a:spLocks/>
            </p:cNvSpPr>
            <p:nvPr/>
          </p:nvSpPr>
          <p:spPr bwMode="auto">
            <a:xfrm>
              <a:off x="9286382" y="5491127"/>
              <a:ext cx="9551" cy="5969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1 w 3"/>
                <a:gd name="T5" fmla="*/ 1 h 2"/>
                <a:gd name="T6" fmla="*/ 1 w 3"/>
                <a:gd name="T7" fmla="*/ 1 h 2"/>
                <a:gd name="T8" fmla="*/ 1 w 3"/>
                <a:gd name="T9" fmla="*/ 1 h 2"/>
                <a:gd name="T10" fmla="*/ 0 w 3"/>
                <a:gd name="T11" fmla="*/ 1 h 2"/>
                <a:gd name="T12" fmla="*/ 0 w 3"/>
                <a:gd name="T13" fmla="*/ 2 h 2"/>
                <a:gd name="T14" fmla="*/ 0 w 3"/>
                <a:gd name="T15" fmla="*/ 2 h 2"/>
                <a:gd name="T16" fmla="*/ 1 w 3"/>
                <a:gd name="T17" fmla="*/ 2 h 2"/>
                <a:gd name="T18" fmla="*/ 1 w 3"/>
                <a:gd name="T19" fmla="*/ 1 h 2"/>
                <a:gd name="T20" fmla="*/ 1 w 3"/>
                <a:gd name="T21" fmla="*/ 1 h 2"/>
                <a:gd name="T22" fmla="*/ 2 w 3"/>
                <a:gd name="T23" fmla="*/ 1 h 2"/>
                <a:gd name="T24" fmla="*/ 2 w 3"/>
                <a:gd name="T25" fmla="*/ 1 h 2"/>
                <a:gd name="T26" fmla="*/ 2 w 3"/>
                <a:gd name="T27" fmla="*/ 1 h 2"/>
                <a:gd name="T28" fmla="*/ 3 w 3"/>
                <a:gd name="T29" fmla="*/ 0 h 2"/>
                <a:gd name="T30" fmla="*/ 3 w 3"/>
                <a:gd name="T31" fmla="*/ 0 h 2"/>
                <a:gd name="T32" fmla="*/ 2 w 3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0" y="1"/>
                  </a:cubicBezTo>
                  <a:cubicBezTo>
                    <a:pt x="0" y="2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2" name="Freeform 777"/>
            <p:cNvSpPr>
              <a:spLocks/>
            </p:cNvSpPr>
            <p:nvPr/>
          </p:nvSpPr>
          <p:spPr bwMode="auto">
            <a:xfrm>
              <a:off x="9286382" y="5491127"/>
              <a:ext cx="3582" cy="23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3" name="Oval 778"/>
            <p:cNvSpPr>
              <a:spLocks noChangeArrowheads="1"/>
            </p:cNvSpPr>
            <p:nvPr/>
          </p:nvSpPr>
          <p:spPr bwMode="auto">
            <a:xfrm>
              <a:off x="9289963" y="5491127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5" name="Freeform 779"/>
            <p:cNvSpPr>
              <a:spLocks/>
            </p:cNvSpPr>
            <p:nvPr/>
          </p:nvSpPr>
          <p:spPr bwMode="auto">
            <a:xfrm>
              <a:off x="9292351" y="54911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6" name="Freeform 780"/>
            <p:cNvSpPr>
              <a:spLocks/>
            </p:cNvSpPr>
            <p:nvPr/>
          </p:nvSpPr>
          <p:spPr bwMode="auto">
            <a:xfrm>
              <a:off x="9261311" y="5464861"/>
              <a:ext cx="20296" cy="20296"/>
            </a:xfrm>
            <a:custGeom>
              <a:avLst/>
              <a:gdLst>
                <a:gd name="T0" fmla="*/ 2 w 7"/>
                <a:gd name="T1" fmla="*/ 3 h 7"/>
                <a:gd name="T2" fmla="*/ 2 w 7"/>
                <a:gd name="T3" fmla="*/ 3 h 7"/>
                <a:gd name="T4" fmla="*/ 1 w 7"/>
                <a:gd name="T5" fmla="*/ 3 h 7"/>
                <a:gd name="T6" fmla="*/ 1 w 7"/>
                <a:gd name="T7" fmla="*/ 3 h 7"/>
                <a:gd name="T8" fmla="*/ 0 w 7"/>
                <a:gd name="T9" fmla="*/ 4 h 7"/>
                <a:gd name="T10" fmla="*/ 1 w 7"/>
                <a:gd name="T11" fmla="*/ 4 h 7"/>
                <a:gd name="T12" fmla="*/ 1 w 7"/>
                <a:gd name="T13" fmla="*/ 5 h 7"/>
                <a:gd name="T14" fmla="*/ 1 w 7"/>
                <a:gd name="T15" fmla="*/ 5 h 7"/>
                <a:gd name="T16" fmla="*/ 1 w 7"/>
                <a:gd name="T17" fmla="*/ 6 h 7"/>
                <a:gd name="T18" fmla="*/ 2 w 7"/>
                <a:gd name="T19" fmla="*/ 6 h 7"/>
                <a:gd name="T20" fmla="*/ 3 w 7"/>
                <a:gd name="T21" fmla="*/ 6 h 7"/>
                <a:gd name="T22" fmla="*/ 3 w 7"/>
                <a:gd name="T23" fmla="*/ 6 h 7"/>
                <a:gd name="T24" fmla="*/ 4 w 7"/>
                <a:gd name="T25" fmla="*/ 6 h 7"/>
                <a:gd name="T26" fmla="*/ 4 w 7"/>
                <a:gd name="T27" fmla="*/ 7 h 7"/>
                <a:gd name="T28" fmla="*/ 5 w 7"/>
                <a:gd name="T29" fmla="*/ 6 h 7"/>
                <a:gd name="T30" fmla="*/ 5 w 7"/>
                <a:gd name="T31" fmla="*/ 6 h 7"/>
                <a:gd name="T32" fmla="*/ 5 w 7"/>
                <a:gd name="T33" fmla="*/ 5 h 7"/>
                <a:gd name="T34" fmla="*/ 6 w 7"/>
                <a:gd name="T35" fmla="*/ 5 h 7"/>
                <a:gd name="T36" fmla="*/ 6 w 7"/>
                <a:gd name="T37" fmla="*/ 4 h 7"/>
                <a:gd name="T38" fmla="*/ 6 w 7"/>
                <a:gd name="T39" fmla="*/ 4 h 7"/>
                <a:gd name="T40" fmla="*/ 6 w 7"/>
                <a:gd name="T41" fmla="*/ 3 h 7"/>
                <a:gd name="T42" fmla="*/ 6 w 7"/>
                <a:gd name="T43" fmla="*/ 3 h 7"/>
                <a:gd name="T44" fmla="*/ 6 w 7"/>
                <a:gd name="T45" fmla="*/ 2 h 7"/>
                <a:gd name="T46" fmla="*/ 6 w 7"/>
                <a:gd name="T47" fmla="*/ 2 h 7"/>
                <a:gd name="T48" fmla="*/ 6 w 7"/>
                <a:gd name="T49" fmla="*/ 2 h 7"/>
                <a:gd name="T50" fmla="*/ 6 w 7"/>
                <a:gd name="T51" fmla="*/ 1 h 7"/>
                <a:gd name="T52" fmla="*/ 7 w 7"/>
                <a:gd name="T53" fmla="*/ 1 h 7"/>
                <a:gd name="T54" fmla="*/ 7 w 7"/>
                <a:gd name="T55" fmla="*/ 1 h 7"/>
                <a:gd name="T56" fmla="*/ 6 w 7"/>
                <a:gd name="T57" fmla="*/ 1 h 7"/>
                <a:gd name="T58" fmla="*/ 6 w 7"/>
                <a:gd name="T59" fmla="*/ 1 h 7"/>
                <a:gd name="T60" fmla="*/ 6 w 7"/>
                <a:gd name="T61" fmla="*/ 0 h 7"/>
                <a:gd name="T62" fmla="*/ 5 w 7"/>
                <a:gd name="T63" fmla="*/ 0 h 7"/>
                <a:gd name="T64" fmla="*/ 5 w 7"/>
                <a:gd name="T65" fmla="*/ 1 h 7"/>
                <a:gd name="T66" fmla="*/ 4 w 7"/>
                <a:gd name="T67" fmla="*/ 1 h 7"/>
                <a:gd name="T68" fmla="*/ 4 w 7"/>
                <a:gd name="T69" fmla="*/ 1 h 7"/>
                <a:gd name="T70" fmla="*/ 3 w 7"/>
                <a:gd name="T71" fmla="*/ 2 h 7"/>
                <a:gd name="T72" fmla="*/ 3 w 7"/>
                <a:gd name="T73" fmla="*/ 2 h 7"/>
                <a:gd name="T74" fmla="*/ 3 w 7"/>
                <a:gd name="T7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" h="7">
                  <a:moveTo>
                    <a:pt x="2" y="3"/>
                  </a:moveTo>
                  <a:cubicBezTo>
                    <a:pt x="2" y="3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7" name="Freeform 781"/>
            <p:cNvSpPr>
              <a:spLocks/>
            </p:cNvSpPr>
            <p:nvPr/>
          </p:nvSpPr>
          <p:spPr bwMode="auto">
            <a:xfrm>
              <a:off x="9278025" y="5473219"/>
              <a:ext cx="11939" cy="14327"/>
            </a:xfrm>
            <a:custGeom>
              <a:avLst/>
              <a:gdLst>
                <a:gd name="T0" fmla="*/ 4 w 4"/>
                <a:gd name="T1" fmla="*/ 0 h 5"/>
                <a:gd name="T2" fmla="*/ 3 w 4"/>
                <a:gd name="T3" fmla="*/ 1 h 5"/>
                <a:gd name="T4" fmla="*/ 3 w 4"/>
                <a:gd name="T5" fmla="*/ 1 h 5"/>
                <a:gd name="T6" fmla="*/ 2 w 4"/>
                <a:gd name="T7" fmla="*/ 0 h 5"/>
                <a:gd name="T8" fmla="*/ 1 w 4"/>
                <a:gd name="T9" fmla="*/ 1 h 5"/>
                <a:gd name="T10" fmla="*/ 1 w 4"/>
                <a:gd name="T11" fmla="*/ 1 h 5"/>
                <a:gd name="T12" fmla="*/ 1 w 4"/>
                <a:gd name="T13" fmla="*/ 2 h 5"/>
                <a:gd name="T14" fmla="*/ 0 w 4"/>
                <a:gd name="T15" fmla="*/ 3 h 5"/>
                <a:gd name="T16" fmla="*/ 1 w 4"/>
                <a:gd name="T17" fmla="*/ 3 h 5"/>
                <a:gd name="T18" fmla="*/ 1 w 4"/>
                <a:gd name="T19" fmla="*/ 4 h 5"/>
                <a:gd name="T20" fmla="*/ 1 w 4"/>
                <a:gd name="T21" fmla="*/ 5 h 5"/>
                <a:gd name="T22" fmla="*/ 1 w 4"/>
                <a:gd name="T23" fmla="*/ 4 h 5"/>
                <a:gd name="T24" fmla="*/ 1 w 4"/>
                <a:gd name="T25" fmla="*/ 3 h 5"/>
                <a:gd name="T26" fmla="*/ 2 w 4"/>
                <a:gd name="T27" fmla="*/ 3 h 5"/>
                <a:gd name="T28" fmla="*/ 2 w 4"/>
                <a:gd name="T29" fmla="*/ 3 h 5"/>
                <a:gd name="T30" fmla="*/ 2 w 4"/>
                <a:gd name="T31" fmla="*/ 4 h 5"/>
                <a:gd name="T32" fmla="*/ 2 w 4"/>
                <a:gd name="T33" fmla="*/ 4 h 5"/>
                <a:gd name="T34" fmla="*/ 3 w 4"/>
                <a:gd name="T35" fmla="*/ 4 h 5"/>
                <a:gd name="T36" fmla="*/ 3 w 4"/>
                <a:gd name="T37" fmla="*/ 4 h 5"/>
                <a:gd name="T38" fmla="*/ 3 w 4"/>
                <a:gd name="T39" fmla="*/ 3 h 5"/>
                <a:gd name="T40" fmla="*/ 2 w 4"/>
                <a:gd name="T41" fmla="*/ 3 h 5"/>
                <a:gd name="T42" fmla="*/ 2 w 4"/>
                <a:gd name="T43" fmla="*/ 2 h 5"/>
                <a:gd name="T44" fmla="*/ 3 w 4"/>
                <a:gd name="T45" fmla="*/ 2 h 5"/>
                <a:gd name="T46" fmla="*/ 3 w 4"/>
                <a:gd name="T47" fmla="*/ 2 h 5"/>
                <a:gd name="T48" fmla="*/ 2 w 4"/>
                <a:gd name="T49" fmla="*/ 2 h 5"/>
                <a:gd name="T50" fmla="*/ 2 w 4"/>
                <a:gd name="T51" fmla="*/ 2 h 5"/>
                <a:gd name="T52" fmla="*/ 2 w 4"/>
                <a:gd name="T53" fmla="*/ 2 h 5"/>
                <a:gd name="T54" fmla="*/ 1 w 4"/>
                <a:gd name="T55" fmla="*/ 1 h 5"/>
                <a:gd name="T56" fmla="*/ 2 w 4"/>
                <a:gd name="T57" fmla="*/ 1 h 5"/>
                <a:gd name="T58" fmla="*/ 2 w 4"/>
                <a:gd name="T59" fmla="*/ 1 h 5"/>
                <a:gd name="T60" fmla="*/ 3 w 4"/>
                <a:gd name="T61" fmla="*/ 1 h 5"/>
                <a:gd name="T62" fmla="*/ 4 w 4"/>
                <a:gd name="T63" fmla="*/ 1 h 5"/>
                <a:gd name="T64" fmla="*/ 4 w 4"/>
                <a:gd name="T65" fmla="*/ 1 h 5"/>
                <a:gd name="T66" fmla="*/ 4 w 4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8" name="Freeform 782"/>
            <p:cNvSpPr>
              <a:spLocks/>
            </p:cNvSpPr>
            <p:nvPr/>
          </p:nvSpPr>
          <p:spPr bwMode="auto">
            <a:xfrm>
              <a:off x="9283994" y="5485157"/>
              <a:ext cx="23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9" name="Freeform 783"/>
            <p:cNvSpPr>
              <a:spLocks/>
            </p:cNvSpPr>
            <p:nvPr/>
          </p:nvSpPr>
          <p:spPr bwMode="auto">
            <a:xfrm>
              <a:off x="9286382" y="5485157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0" name="Freeform 784"/>
            <p:cNvSpPr>
              <a:spLocks/>
            </p:cNvSpPr>
            <p:nvPr/>
          </p:nvSpPr>
          <p:spPr bwMode="auto">
            <a:xfrm>
              <a:off x="9286382" y="5482770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1" name="Freeform 785"/>
            <p:cNvSpPr>
              <a:spLocks/>
            </p:cNvSpPr>
            <p:nvPr/>
          </p:nvSpPr>
          <p:spPr bwMode="auto">
            <a:xfrm>
              <a:off x="9295933" y="5473219"/>
              <a:ext cx="0" cy="3582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1 h 1"/>
                <a:gd name="T6" fmla="*/ 1 h 1"/>
                <a:gd name="T7" fmla="*/ 1 h 1"/>
                <a:gd name="T8" fmla="*/ 1 h 1"/>
                <a:gd name="T9" fmla="*/ 1 h 1"/>
                <a:gd name="T10" fmla="*/ 1 h 1"/>
                <a:gd name="T11" fmla="*/ 1 h 1"/>
                <a:gd name="T12" fmla="*/ 1 h 1"/>
                <a:gd name="T13" fmla="*/ 1 h 1"/>
                <a:gd name="T14" fmla="*/ 1 h 1"/>
                <a:gd name="T15" fmla="*/ 0 h 1"/>
                <a:gd name="T16" fmla="*/ 0 h 1"/>
                <a:gd name="T17" fmla="*/ 0 h 1"/>
                <a:gd name="T18" fmla="*/ 1 h 1"/>
                <a:gd name="T19" fmla="*/ 1 h 1"/>
                <a:gd name="T20" fmla="*/ 0 h 1"/>
                <a:gd name="T21" fmla="*/ 0 h 1"/>
                <a:gd name="T2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2" name="Freeform 786"/>
            <p:cNvSpPr>
              <a:spLocks/>
            </p:cNvSpPr>
            <p:nvPr/>
          </p:nvSpPr>
          <p:spPr bwMode="auto">
            <a:xfrm>
              <a:off x="9295933" y="54732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3" name="Freeform 787"/>
            <p:cNvSpPr>
              <a:spLocks/>
            </p:cNvSpPr>
            <p:nvPr/>
          </p:nvSpPr>
          <p:spPr bwMode="auto">
            <a:xfrm>
              <a:off x="9292351" y="5482770"/>
              <a:ext cx="3582" cy="23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0 h 1"/>
                <a:gd name="T12" fmla="*/ 1 w 1"/>
                <a:gd name="T13" fmla="*/ 0 h 1"/>
                <a:gd name="T14" fmla="*/ 0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4" name="Freeform 788"/>
            <p:cNvSpPr>
              <a:spLocks/>
            </p:cNvSpPr>
            <p:nvPr/>
          </p:nvSpPr>
          <p:spPr bwMode="auto">
            <a:xfrm>
              <a:off x="9295933" y="5482770"/>
              <a:ext cx="4775" cy="2388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w 2"/>
                <a:gd name="T7" fmla="*/ 0 h 1"/>
                <a:gd name="T8" fmla="*/ 0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2 w 2"/>
                <a:gd name="T17" fmla="*/ 1 h 1"/>
                <a:gd name="T18" fmla="*/ 2 w 2"/>
                <a:gd name="T19" fmla="*/ 0 h 1"/>
                <a:gd name="T20" fmla="*/ 2 w 2"/>
                <a:gd name="T21" fmla="*/ 0 h 1"/>
                <a:gd name="T22" fmla="*/ 2 w 2"/>
                <a:gd name="T23" fmla="*/ 0 h 1"/>
                <a:gd name="T24" fmla="*/ 1 w 2"/>
                <a:gd name="T25" fmla="*/ 0 h 1"/>
                <a:gd name="T26" fmla="*/ 1 w 2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5" name="Freeform 789"/>
            <p:cNvSpPr>
              <a:spLocks/>
            </p:cNvSpPr>
            <p:nvPr/>
          </p:nvSpPr>
          <p:spPr bwMode="auto">
            <a:xfrm>
              <a:off x="9241015" y="5497096"/>
              <a:ext cx="0" cy="238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6" name="Freeform 790"/>
            <p:cNvSpPr>
              <a:spLocks/>
            </p:cNvSpPr>
            <p:nvPr/>
          </p:nvSpPr>
          <p:spPr bwMode="auto">
            <a:xfrm>
              <a:off x="9255341" y="5493515"/>
              <a:ext cx="2388" cy="358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7" name="Freeform 791"/>
            <p:cNvSpPr>
              <a:spLocks/>
            </p:cNvSpPr>
            <p:nvPr/>
          </p:nvSpPr>
          <p:spPr bwMode="auto">
            <a:xfrm>
              <a:off x="9298320" y="5476800"/>
              <a:ext cx="23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8" name="Freeform 792"/>
            <p:cNvSpPr>
              <a:spLocks/>
            </p:cNvSpPr>
            <p:nvPr/>
          </p:nvSpPr>
          <p:spPr bwMode="auto">
            <a:xfrm>
              <a:off x="9300708" y="5476800"/>
              <a:ext cx="34622" cy="20296"/>
            </a:xfrm>
            <a:custGeom>
              <a:avLst/>
              <a:gdLst>
                <a:gd name="T0" fmla="*/ 1 w 12"/>
                <a:gd name="T1" fmla="*/ 1 h 7"/>
                <a:gd name="T2" fmla="*/ 0 w 12"/>
                <a:gd name="T3" fmla="*/ 1 h 7"/>
                <a:gd name="T4" fmla="*/ 0 w 12"/>
                <a:gd name="T5" fmla="*/ 1 h 7"/>
                <a:gd name="T6" fmla="*/ 1 w 12"/>
                <a:gd name="T7" fmla="*/ 2 h 7"/>
                <a:gd name="T8" fmla="*/ 1 w 12"/>
                <a:gd name="T9" fmla="*/ 2 h 7"/>
                <a:gd name="T10" fmla="*/ 1 w 12"/>
                <a:gd name="T11" fmla="*/ 2 h 7"/>
                <a:gd name="T12" fmla="*/ 1 w 12"/>
                <a:gd name="T13" fmla="*/ 2 h 7"/>
                <a:gd name="T14" fmla="*/ 1 w 12"/>
                <a:gd name="T15" fmla="*/ 2 h 7"/>
                <a:gd name="T16" fmla="*/ 1 w 12"/>
                <a:gd name="T17" fmla="*/ 3 h 7"/>
                <a:gd name="T18" fmla="*/ 2 w 12"/>
                <a:gd name="T19" fmla="*/ 3 h 7"/>
                <a:gd name="T20" fmla="*/ 2 w 12"/>
                <a:gd name="T21" fmla="*/ 3 h 7"/>
                <a:gd name="T22" fmla="*/ 3 w 12"/>
                <a:gd name="T23" fmla="*/ 3 h 7"/>
                <a:gd name="T24" fmla="*/ 4 w 12"/>
                <a:gd name="T25" fmla="*/ 3 h 7"/>
                <a:gd name="T26" fmla="*/ 4 w 12"/>
                <a:gd name="T27" fmla="*/ 3 h 7"/>
                <a:gd name="T28" fmla="*/ 5 w 12"/>
                <a:gd name="T29" fmla="*/ 4 h 7"/>
                <a:gd name="T30" fmla="*/ 5 w 12"/>
                <a:gd name="T31" fmla="*/ 5 h 7"/>
                <a:gd name="T32" fmla="*/ 5 w 12"/>
                <a:gd name="T33" fmla="*/ 5 h 7"/>
                <a:gd name="T34" fmla="*/ 6 w 12"/>
                <a:gd name="T35" fmla="*/ 5 h 7"/>
                <a:gd name="T36" fmla="*/ 6 w 12"/>
                <a:gd name="T37" fmla="*/ 6 h 7"/>
                <a:gd name="T38" fmla="*/ 7 w 12"/>
                <a:gd name="T39" fmla="*/ 6 h 7"/>
                <a:gd name="T40" fmla="*/ 7 w 12"/>
                <a:gd name="T41" fmla="*/ 5 h 7"/>
                <a:gd name="T42" fmla="*/ 8 w 12"/>
                <a:gd name="T43" fmla="*/ 5 h 7"/>
                <a:gd name="T44" fmla="*/ 9 w 12"/>
                <a:gd name="T45" fmla="*/ 5 h 7"/>
                <a:gd name="T46" fmla="*/ 9 w 12"/>
                <a:gd name="T47" fmla="*/ 5 h 7"/>
                <a:gd name="T48" fmla="*/ 10 w 12"/>
                <a:gd name="T49" fmla="*/ 6 h 7"/>
                <a:gd name="T50" fmla="*/ 11 w 12"/>
                <a:gd name="T51" fmla="*/ 7 h 7"/>
                <a:gd name="T52" fmla="*/ 11 w 12"/>
                <a:gd name="T53" fmla="*/ 7 h 7"/>
                <a:gd name="T54" fmla="*/ 12 w 12"/>
                <a:gd name="T55" fmla="*/ 7 h 7"/>
                <a:gd name="T56" fmla="*/ 12 w 12"/>
                <a:gd name="T57" fmla="*/ 6 h 7"/>
                <a:gd name="T58" fmla="*/ 11 w 12"/>
                <a:gd name="T59" fmla="*/ 6 h 7"/>
                <a:gd name="T60" fmla="*/ 11 w 12"/>
                <a:gd name="T61" fmla="*/ 5 h 7"/>
                <a:gd name="T62" fmla="*/ 10 w 12"/>
                <a:gd name="T63" fmla="*/ 5 h 7"/>
                <a:gd name="T64" fmla="*/ 10 w 12"/>
                <a:gd name="T65" fmla="*/ 4 h 7"/>
                <a:gd name="T66" fmla="*/ 10 w 12"/>
                <a:gd name="T67" fmla="*/ 4 h 7"/>
                <a:gd name="T68" fmla="*/ 9 w 12"/>
                <a:gd name="T69" fmla="*/ 4 h 7"/>
                <a:gd name="T70" fmla="*/ 9 w 12"/>
                <a:gd name="T71" fmla="*/ 3 h 7"/>
                <a:gd name="T72" fmla="*/ 8 w 12"/>
                <a:gd name="T73" fmla="*/ 3 h 7"/>
                <a:gd name="T74" fmla="*/ 7 w 12"/>
                <a:gd name="T75" fmla="*/ 2 h 7"/>
                <a:gd name="T76" fmla="*/ 6 w 12"/>
                <a:gd name="T77" fmla="*/ 2 h 7"/>
                <a:gd name="T78" fmla="*/ 6 w 12"/>
                <a:gd name="T79" fmla="*/ 2 h 7"/>
                <a:gd name="T80" fmla="*/ 5 w 12"/>
                <a:gd name="T81" fmla="*/ 1 h 7"/>
                <a:gd name="T82" fmla="*/ 4 w 12"/>
                <a:gd name="T83" fmla="*/ 1 h 7"/>
                <a:gd name="T84" fmla="*/ 4 w 12"/>
                <a:gd name="T85" fmla="*/ 1 h 7"/>
                <a:gd name="T86" fmla="*/ 3 w 12"/>
                <a:gd name="T87" fmla="*/ 2 h 7"/>
                <a:gd name="T88" fmla="*/ 2 w 12"/>
                <a:gd name="T89" fmla="*/ 2 h 7"/>
                <a:gd name="T90" fmla="*/ 2 w 12"/>
                <a:gd name="T91" fmla="*/ 1 h 7"/>
                <a:gd name="T92" fmla="*/ 2 w 12"/>
                <a:gd name="T93" fmla="*/ 1 h 7"/>
                <a:gd name="T94" fmla="*/ 1 w 12"/>
                <a:gd name="T9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1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3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9" name="Oval 793"/>
            <p:cNvSpPr>
              <a:spLocks noChangeArrowheads="1"/>
            </p:cNvSpPr>
            <p:nvPr/>
          </p:nvSpPr>
          <p:spPr bwMode="auto">
            <a:xfrm>
              <a:off x="9310259" y="5479188"/>
              <a:ext cx="1194" cy="1194"/>
            </a:xfrm>
            <a:prstGeom prst="ellipse">
              <a:avLst/>
            </a:pr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0" name="Freeform 794"/>
            <p:cNvSpPr>
              <a:spLocks/>
            </p:cNvSpPr>
            <p:nvPr/>
          </p:nvSpPr>
          <p:spPr bwMode="auto">
            <a:xfrm>
              <a:off x="9312647" y="5491127"/>
              <a:ext cx="238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1" name="Freeform 795"/>
            <p:cNvSpPr>
              <a:spLocks/>
            </p:cNvSpPr>
            <p:nvPr/>
          </p:nvSpPr>
          <p:spPr bwMode="auto">
            <a:xfrm>
              <a:off x="9335330" y="5479188"/>
              <a:ext cx="5969" cy="5969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1 h 2"/>
                <a:gd name="T10" fmla="*/ 1 w 2"/>
                <a:gd name="T11" fmla="*/ 2 h 2"/>
                <a:gd name="T12" fmla="*/ 1 w 2"/>
                <a:gd name="T13" fmla="*/ 2 h 2"/>
                <a:gd name="T14" fmla="*/ 1 w 2"/>
                <a:gd name="T15" fmla="*/ 2 h 2"/>
                <a:gd name="T16" fmla="*/ 1 w 2"/>
                <a:gd name="T17" fmla="*/ 2 h 2"/>
                <a:gd name="T18" fmla="*/ 1 w 2"/>
                <a:gd name="T19" fmla="*/ 1 h 2"/>
                <a:gd name="T20" fmla="*/ 1 w 2"/>
                <a:gd name="T21" fmla="*/ 1 h 2"/>
                <a:gd name="T22" fmla="*/ 0 w 2"/>
                <a:gd name="T2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1" y="2"/>
                  </a:cubicBezTo>
                  <a:cubicBezTo>
                    <a:pt x="1" y="1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2" name="Freeform 796"/>
            <p:cNvSpPr>
              <a:spLocks/>
            </p:cNvSpPr>
            <p:nvPr/>
          </p:nvSpPr>
          <p:spPr bwMode="auto">
            <a:xfrm>
              <a:off x="9329361" y="5485157"/>
              <a:ext cx="8357" cy="2388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2 w 3"/>
                <a:gd name="T9" fmla="*/ 1 h 1"/>
                <a:gd name="T10" fmla="*/ 1 w 3"/>
                <a:gd name="T11" fmla="*/ 1 h 1"/>
                <a:gd name="T12" fmla="*/ 1 w 3"/>
                <a:gd name="T13" fmla="*/ 1 h 1"/>
                <a:gd name="T14" fmla="*/ 1 w 3"/>
                <a:gd name="T15" fmla="*/ 1 h 1"/>
                <a:gd name="T16" fmla="*/ 2 w 3"/>
                <a:gd name="T17" fmla="*/ 1 h 1"/>
                <a:gd name="T18" fmla="*/ 2 w 3"/>
                <a:gd name="T19" fmla="*/ 1 h 1"/>
                <a:gd name="T20" fmla="*/ 3 w 3"/>
                <a:gd name="T21" fmla="*/ 1 h 1"/>
                <a:gd name="T22" fmla="*/ 3 w 3"/>
                <a:gd name="T23" fmla="*/ 0 h 1"/>
                <a:gd name="T24" fmla="*/ 3 w 3"/>
                <a:gd name="T25" fmla="*/ 0 h 1"/>
                <a:gd name="T26" fmla="*/ 3 w 3"/>
                <a:gd name="T2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3" name="Freeform 797"/>
            <p:cNvSpPr>
              <a:spLocks/>
            </p:cNvSpPr>
            <p:nvPr/>
          </p:nvSpPr>
          <p:spPr bwMode="auto">
            <a:xfrm>
              <a:off x="9269668" y="5497096"/>
              <a:ext cx="71632" cy="53724"/>
            </a:xfrm>
            <a:custGeom>
              <a:avLst/>
              <a:gdLst>
                <a:gd name="T0" fmla="*/ 12 w 25"/>
                <a:gd name="T1" fmla="*/ 0 h 19"/>
                <a:gd name="T2" fmla="*/ 11 w 25"/>
                <a:gd name="T3" fmla="*/ 1 h 19"/>
                <a:gd name="T4" fmla="*/ 10 w 25"/>
                <a:gd name="T5" fmla="*/ 2 h 19"/>
                <a:gd name="T6" fmla="*/ 10 w 25"/>
                <a:gd name="T7" fmla="*/ 2 h 19"/>
                <a:gd name="T8" fmla="*/ 9 w 25"/>
                <a:gd name="T9" fmla="*/ 2 h 19"/>
                <a:gd name="T10" fmla="*/ 8 w 25"/>
                <a:gd name="T11" fmla="*/ 2 h 19"/>
                <a:gd name="T12" fmla="*/ 7 w 25"/>
                <a:gd name="T13" fmla="*/ 3 h 19"/>
                <a:gd name="T14" fmla="*/ 7 w 25"/>
                <a:gd name="T15" fmla="*/ 4 h 19"/>
                <a:gd name="T16" fmla="*/ 6 w 25"/>
                <a:gd name="T17" fmla="*/ 4 h 19"/>
                <a:gd name="T18" fmla="*/ 6 w 25"/>
                <a:gd name="T19" fmla="*/ 5 h 19"/>
                <a:gd name="T20" fmla="*/ 5 w 25"/>
                <a:gd name="T21" fmla="*/ 5 h 19"/>
                <a:gd name="T22" fmla="*/ 3 w 25"/>
                <a:gd name="T23" fmla="*/ 6 h 19"/>
                <a:gd name="T24" fmla="*/ 2 w 25"/>
                <a:gd name="T25" fmla="*/ 6 h 19"/>
                <a:gd name="T26" fmla="*/ 1 w 25"/>
                <a:gd name="T27" fmla="*/ 7 h 19"/>
                <a:gd name="T28" fmla="*/ 0 w 25"/>
                <a:gd name="T29" fmla="*/ 8 h 19"/>
                <a:gd name="T30" fmla="*/ 0 w 25"/>
                <a:gd name="T31" fmla="*/ 9 h 19"/>
                <a:gd name="T32" fmla="*/ 1 w 25"/>
                <a:gd name="T33" fmla="*/ 10 h 19"/>
                <a:gd name="T34" fmla="*/ 0 w 25"/>
                <a:gd name="T35" fmla="*/ 10 h 19"/>
                <a:gd name="T36" fmla="*/ 1 w 25"/>
                <a:gd name="T37" fmla="*/ 11 h 19"/>
                <a:gd name="T38" fmla="*/ 1 w 25"/>
                <a:gd name="T39" fmla="*/ 13 h 19"/>
                <a:gd name="T40" fmla="*/ 1 w 25"/>
                <a:gd name="T41" fmla="*/ 14 h 19"/>
                <a:gd name="T42" fmla="*/ 1 w 25"/>
                <a:gd name="T43" fmla="*/ 15 h 19"/>
                <a:gd name="T44" fmla="*/ 2 w 25"/>
                <a:gd name="T45" fmla="*/ 16 h 19"/>
                <a:gd name="T46" fmla="*/ 3 w 25"/>
                <a:gd name="T47" fmla="*/ 16 h 19"/>
                <a:gd name="T48" fmla="*/ 4 w 25"/>
                <a:gd name="T49" fmla="*/ 15 h 19"/>
                <a:gd name="T50" fmla="*/ 6 w 25"/>
                <a:gd name="T51" fmla="*/ 15 h 19"/>
                <a:gd name="T52" fmla="*/ 7 w 25"/>
                <a:gd name="T53" fmla="*/ 15 h 19"/>
                <a:gd name="T54" fmla="*/ 8 w 25"/>
                <a:gd name="T55" fmla="*/ 14 h 19"/>
                <a:gd name="T56" fmla="*/ 10 w 25"/>
                <a:gd name="T57" fmla="*/ 14 h 19"/>
                <a:gd name="T58" fmla="*/ 12 w 25"/>
                <a:gd name="T59" fmla="*/ 14 h 19"/>
                <a:gd name="T60" fmla="*/ 13 w 25"/>
                <a:gd name="T61" fmla="*/ 15 h 19"/>
                <a:gd name="T62" fmla="*/ 14 w 25"/>
                <a:gd name="T63" fmla="*/ 16 h 19"/>
                <a:gd name="T64" fmla="*/ 15 w 25"/>
                <a:gd name="T65" fmla="*/ 15 h 19"/>
                <a:gd name="T66" fmla="*/ 15 w 25"/>
                <a:gd name="T67" fmla="*/ 16 h 19"/>
                <a:gd name="T68" fmla="*/ 15 w 25"/>
                <a:gd name="T69" fmla="*/ 16 h 19"/>
                <a:gd name="T70" fmla="*/ 16 w 25"/>
                <a:gd name="T71" fmla="*/ 17 h 19"/>
                <a:gd name="T72" fmla="*/ 17 w 25"/>
                <a:gd name="T73" fmla="*/ 18 h 19"/>
                <a:gd name="T74" fmla="*/ 18 w 25"/>
                <a:gd name="T75" fmla="*/ 19 h 19"/>
                <a:gd name="T76" fmla="*/ 19 w 25"/>
                <a:gd name="T77" fmla="*/ 19 h 19"/>
                <a:gd name="T78" fmla="*/ 20 w 25"/>
                <a:gd name="T79" fmla="*/ 19 h 19"/>
                <a:gd name="T80" fmla="*/ 21 w 25"/>
                <a:gd name="T81" fmla="*/ 18 h 19"/>
                <a:gd name="T82" fmla="*/ 23 w 25"/>
                <a:gd name="T83" fmla="*/ 17 h 19"/>
                <a:gd name="T84" fmla="*/ 24 w 25"/>
                <a:gd name="T85" fmla="*/ 13 h 19"/>
                <a:gd name="T86" fmla="*/ 25 w 25"/>
                <a:gd name="T87" fmla="*/ 11 h 19"/>
                <a:gd name="T88" fmla="*/ 24 w 25"/>
                <a:gd name="T89" fmla="*/ 9 h 19"/>
                <a:gd name="T90" fmla="*/ 23 w 25"/>
                <a:gd name="T91" fmla="*/ 8 h 19"/>
                <a:gd name="T92" fmla="*/ 22 w 25"/>
                <a:gd name="T93" fmla="*/ 7 h 19"/>
                <a:gd name="T94" fmla="*/ 22 w 25"/>
                <a:gd name="T95" fmla="*/ 6 h 19"/>
                <a:gd name="T96" fmla="*/ 20 w 25"/>
                <a:gd name="T97" fmla="*/ 5 h 19"/>
                <a:gd name="T98" fmla="*/ 20 w 25"/>
                <a:gd name="T99" fmla="*/ 3 h 19"/>
                <a:gd name="T100" fmla="*/ 19 w 25"/>
                <a:gd name="T101" fmla="*/ 2 h 19"/>
                <a:gd name="T102" fmla="*/ 18 w 25"/>
                <a:gd name="T103" fmla="*/ 0 h 19"/>
                <a:gd name="T104" fmla="*/ 17 w 25"/>
                <a:gd name="T105" fmla="*/ 2 h 19"/>
                <a:gd name="T106" fmla="*/ 17 w 25"/>
                <a:gd name="T107" fmla="*/ 4 h 19"/>
                <a:gd name="T108" fmla="*/ 16 w 25"/>
                <a:gd name="T109" fmla="*/ 4 h 19"/>
                <a:gd name="T110" fmla="*/ 14 w 25"/>
                <a:gd name="T111" fmla="*/ 3 h 19"/>
                <a:gd name="T112" fmla="*/ 14 w 25"/>
                <a:gd name="T113" fmla="*/ 1 h 19"/>
                <a:gd name="T114" fmla="*/ 14 w 25"/>
                <a:gd name="T1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" h="19"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3"/>
                    <a:pt x="8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5"/>
                    <a:pt x="1" y="16"/>
                  </a:cubicBezTo>
                  <a:cubicBezTo>
                    <a:pt x="1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4" y="15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5"/>
                    <a:pt x="14" y="15"/>
                  </a:cubicBezTo>
                  <a:cubicBezTo>
                    <a:pt x="14" y="15"/>
                    <a:pt x="14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5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8"/>
                  </a:cubicBezTo>
                  <a:cubicBezTo>
                    <a:pt x="16" y="18"/>
                    <a:pt x="16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7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8"/>
                    <a:pt x="19" y="18"/>
                  </a:cubicBezTo>
                  <a:cubicBezTo>
                    <a:pt x="19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3"/>
                  </a:cubicBezTo>
                  <a:cubicBezTo>
                    <a:pt x="24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3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3"/>
                    <a:pt x="15" y="4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4" name="Freeform 798"/>
            <p:cNvSpPr>
              <a:spLocks/>
            </p:cNvSpPr>
            <p:nvPr/>
          </p:nvSpPr>
          <p:spPr bwMode="auto">
            <a:xfrm>
              <a:off x="9300708" y="549709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5" name="Freeform 799"/>
            <p:cNvSpPr>
              <a:spLocks/>
            </p:cNvSpPr>
            <p:nvPr/>
          </p:nvSpPr>
          <p:spPr bwMode="auto">
            <a:xfrm>
              <a:off x="9324585" y="5556790"/>
              <a:ext cx="8357" cy="5969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1 w 3"/>
                <a:gd name="T5" fmla="*/ 0 h 2"/>
                <a:gd name="T6" fmla="*/ 1 w 3"/>
                <a:gd name="T7" fmla="*/ 0 h 2"/>
                <a:gd name="T8" fmla="*/ 1 w 3"/>
                <a:gd name="T9" fmla="*/ 0 h 2"/>
                <a:gd name="T10" fmla="*/ 0 w 3"/>
                <a:gd name="T11" fmla="*/ 0 h 2"/>
                <a:gd name="T12" fmla="*/ 0 w 3"/>
                <a:gd name="T13" fmla="*/ 0 h 2"/>
                <a:gd name="T14" fmla="*/ 1 w 3"/>
                <a:gd name="T15" fmla="*/ 0 h 2"/>
                <a:gd name="T16" fmla="*/ 1 w 3"/>
                <a:gd name="T17" fmla="*/ 1 h 2"/>
                <a:gd name="T18" fmla="*/ 1 w 3"/>
                <a:gd name="T19" fmla="*/ 1 h 2"/>
                <a:gd name="T20" fmla="*/ 1 w 3"/>
                <a:gd name="T21" fmla="*/ 1 h 2"/>
                <a:gd name="T22" fmla="*/ 1 w 3"/>
                <a:gd name="T23" fmla="*/ 2 h 2"/>
                <a:gd name="T24" fmla="*/ 1 w 3"/>
                <a:gd name="T25" fmla="*/ 2 h 2"/>
                <a:gd name="T26" fmla="*/ 2 w 3"/>
                <a:gd name="T27" fmla="*/ 2 h 2"/>
                <a:gd name="T28" fmla="*/ 2 w 3"/>
                <a:gd name="T29" fmla="*/ 2 h 2"/>
                <a:gd name="T30" fmla="*/ 2 w 3"/>
                <a:gd name="T31" fmla="*/ 2 h 2"/>
                <a:gd name="T32" fmla="*/ 2 w 3"/>
                <a:gd name="T33" fmla="*/ 2 h 2"/>
                <a:gd name="T34" fmla="*/ 2 w 3"/>
                <a:gd name="T35" fmla="*/ 2 h 2"/>
                <a:gd name="T36" fmla="*/ 2 w 3"/>
                <a:gd name="T37" fmla="*/ 1 h 2"/>
                <a:gd name="T38" fmla="*/ 3 w 3"/>
                <a:gd name="T39" fmla="*/ 1 h 2"/>
                <a:gd name="T40" fmla="*/ 3 w 3"/>
                <a:gd name="T41" fmla="*/ 0 h 2"/>
                <a:gd name="T42" fmla="*/ 3 w 3"/>
                <a:gd name="T43" fmla="*/ 0 h 2"/>
                <a:gd name="T44" fmla="*/ 3 w 3"/>
                <a:gd name="T45" fmla="*/ 0 h 2"/>
                <a:gd name="T46" fmla="*/ 2 w 3"/>
                <a:gd name="T47" fmla="*/ 0 h 2"/>
                <a:gd name="T48" fmla="*/ 2 w 3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6" name="Freeform 800"/>
            <p:cNvSpPr>
              <a:spLocks/>
            </p:cNvSpPr>
            <p:nvPr/>
          </p:nvSpPr>
          <p:spPr bwMode="auto">
            <a:xfrm>
              <a:off x="9329361" y="5554402"/>
              <a:ext cx="3582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1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7" name="Freeform 801"/>
            <p:cNvSpPr>
              <a:spLocks/>
            </p:cNvSpPr>
            <p:nvPr/>
          </p:nvSpPr>
          <p:spPr bwMode="auto">
            <a:xfrm>
              <a:off x="9372340" y="5542464"/>
              <a:ext cx="11939" cy="14327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1 w 4"/>
                <a:gd name="T5" fmla="*/ 0 h 5"/>
                <a:gd name="T6" fmla="*/ 0 w 4"/>
                <a:gd name="T7" fmla="*/ 0 h 5"/>
                <a:gd name="T8" fmla="*/ 1 w 4"/>
                <a:gd name="T9" fmla="*/ 0 h 5"/>
                <a:gd name="T10" fmla="*/ 1 w 4"/>
                <a:gd name="T11" fmla="*/ 1 h 5"/>
                <a:gd name="T12" fmla="*/ 1 w 4"/>
                <a:gd name="T13" fmla="*/ 1 h 5"/>
                <a:gd name="T14" fmla="*/ 2 w 4"/>
                <a:gd name="T15" fmla="*/ 2 h 5"/>
                <a:gd name="T16" fmla="*/ 2 w 4"/>
                <a:gd name="T17" fmla="*/ 2 h 5"/>
                <a:gd name="T18" fmla="*/ 2 w 4"/>
                <a:gd name="T19" fmla="*/ 2 h 5"/>
                <a:gd name="T20" fmla="*/ 2 w 4"/>
                <a:gd name="T21" fmla="*/ 3 h 5"/>
                <a:gd name="T22" fmla="*/ 1 w 4"/>
                <a:gd name="T23" fmla="*/ 3 h 5"/>
                <a:gd name="T24" fmla="*/ 1 w 4"/>
                <a:gd name="T25" fmla="*/ 3 h 5"/>
                <a:gd name="T26" fmla="*/ 1 w 4"/>
                <a:gd name="T27" fmla="*/ 4 h 5"/>
                <a:gd name="T28" fmla="*/ 1 w 4"/>
                <a:gd name="T29" fmla="*/ 4 h 5"/>
                <a:gd name="T30" fmla="*/ 2 w 4"/>
                <a:gd name="T31" fmla="*/ 4 h 5"/>
                <a:gd name="T32" fmla="*/ 2 w 4"/>
                <a:gd name="T33" fmla="*/ 4 h 5"/>
                <a:gd name="T34" fmla="*/ 2 w 4"/>
                <a:gd name="T35" fmla="*/ 5 h 5"/>
                <a:gd name="T36" fmla="*/ 2 w 4"/>
                <a:gd name="T37" fmla="*/ 5 h 5"/>
                <a:gd name="T38" fmla="*/ 2 w 4"/>
                <a:gd name="T39" fmla="*/ 5 h 5"/>
                <a:gd name="T40" fmla="*/ 2 w 4"/>
                <a:gd name="T41" fmla="*/ 5 h 5"/>
                <a:gd name="T42" fmla="*/ 2 w 4"/>
                <a:gd name="T43" fmla="*/ 5 h 5"/>
                <a:gd name="T44" fmla="*/ 3 w 4"/>
                <a:gd name="T45" fmla="*/ 5 h 5"/>
                <a:gd name="T46" fmla="*/ 3 w 4"/>
                <a:gd name="T47" fmla="*/ 4 h 5"/>
                <a:gd name="T48" fmla="*/ 3 w 4"/>
                <a:gd name="T49" fmla="*/ 4 h 5"/>
                <a:gd name="T50" fmla="*/ 3 w 4"/>
                <a:gd name="T51" fmla="*/ 3 h 5"/>
                <a:gd name="T52" fmla="*/ 4 w 4"/>
                <a:gd name="T53" fmla="*/ 3 h 5"/>
                <a:gd name="T54" fmla="*/ 4 w 4"/>
                <a:gd name="T55" fmla="*/ 3 h 5"/>
                <a:gd name="T56" fmla="*/ 4 w 4"/>
                <a:gd name="T57" fmla="*/ 2 h 5"/>
                <a:gd name="T58" fmla="*/ 4 w 4"/>
                <a:gd name="T59" fmla="*/ 2 h 5"/>
                <a:gd name="T60" fmla="*/ 3 w 4"/>
                <a:gd name="T61" fmla="*/ 2 h 5"/>
                <a:gd name="T62" fmla="*/ 3 w 4"/>
                <a:gd name="T63" fmla="*/ 2 h 5"/>
                <a:gd name="T64" fmla="*/ 3 w 4"/>
                <a:gd name="T65" fmla="*/ 2 h 5"/>
                <a:gd name="T66" fmla="*/ 3 w 4"/>
                <a:gd name="T67" fmla="*/ 2 h 5"/>
                <a:gd name="T68" fmla="*/ 2 w 4"/>
                <a:gd name="T69" fmla="*/ 1 h 5"/>
                <a:gd name="T70" fmla="*/ 2 w 4"/>
                <a:gd name="T71" fmla="*/ 1 h 5"/>
                <a:gd name="T72" fmla="*/ 2 w 4"/>
                <a:gd name="T73" fmla="*/ 1 h 5"/>
                <a:gd name="T74" fmla="*/ 2 w 4"/>
                <a:gd name="T75" fmla="*/ 2 h 5"/>
                <a:gd name="T76" fmla="*/ 2 w 4"/>
                <a:gd name="T77" fmla="*/ 1 h 5"/>
                <a:gd name="T78" fmla="*/ 2 w 4"/>
                <a:gd name="T79" fmla="*/ 1 h 5"/>
                <a:gd name="T80" fmla="*/ 2 w 4"/>
                <a:gd name="T81" fmla="*/ 1 h 5"/>
                <a:gd name="T82" fmla="*/ 1 w 4"/>
                <a:gd name="T83" fmla="*/ 1 h 5"/>
                <a:gd name="T84" fmla="*/ 1 w 4"/>
                <a:gd name="T8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8" name="Freeform 802"/>
            <p:cNvSpPr>
              <a:spLocks/>
            </p:cNvSpPr>
            <p:nvPr/>
          </p:nvSpPr>
          <p:spPr bwMode="auto">
            <a:xfrm>
              <a:off x="9361595" y="5554402"/>
              <a:ext cx="14326" cy="16714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1 h 6"/>
                <a:gd name="T6" fmla="*/ 5 w 5"/>
                <a:gd name="T7" fmla="*/ 1 h 6"/>
                <a:gd name="T8" fmla="*/ 4 w 5"/>
                <a:gd name="T9" fmla="*/ 1 h 6"/>
                <a:gd name="T10" fmla="*/ 4 w 5"/>
                <a:gd name="T11" fmla="*/ 1 h 6"/>
                <a:gd name="T12" fmla="*/ 4 w 5"/>
                <a:gd name="T13" fmla="*/ 1 h 6"/>
                <a:gd name="T14" fmla="*/ 4 w 5"/>
                <a:gd name="T15" fmla="*/ 1 h 6"/>
                <a:gd name="T16" fmla="*/ 4 w 5"/>
                <a:gd name="T17" fmla="*/ 2 h 6"/>
                <a:gd name="T18" fmla="*/ 4 w 5"/>
                <a:gd name="T19" fmla="*/ 2 h 6"/>
                <a:gd name="T20" fmla="*/ 3 w 5"/>
                <a:gd name="T21" fmla="*/ 2 h 6"/>
                <a:gd name="T22" fmla="*/ 3 w 5"/>
                <a:gd name="T23" fmla="*/ 2 h 6"/>
                <a:gd name="T24" fmla="*/ 3 w 5"/>
                <a:gd name="T25" fmla="*/ 3 h 6"/>
                <a:gd name="T26" fmla="*/ 2 w 5"/>
                <a:gd name="T27" fmla="*/ 3 h 6"/>
                <a:gd name="T28" fmla="*/ 2 w 5"/>
                <a:gd name="T29" fmla="*/ 3 h 6"/>
                <a:gd name="T30" fmla="*/ 2 w 5"/>
                <a:gd name="T31" fmla="*/ 4 h 6"/>
                <a:gd name="T32" fmla="*/ 1 w 5"/>
                <a:gd name="T33" fmla="*/ 4 h 6"/>
                <a:gd name="T34" fmla="*/ 1 w 5"/>
                <a:gd name="T35" fmla="*/ 4 h 6"/>
                <a:gd name="T36" fmla="*/ 0 w 5"/>
                <a:gd name="T37" fmla="*/ 5 h 6"/>
                <a:gd name="T38" fmla="*/ 1 w 5"/>
                <a:gd name="T39" fmla="*/ 5 h 6"/>
                <a:gd name="T40" fmla="*/ 1 w 5"/>
                <a:gd name="T41" fmla="*/ 5 h 6"/>
                <a:gd name="T42" fmla="*/ 1 w 5"/>
                <a:gd name="T43" fmla="*/ 5 h 6"/>
                <a:gd name="T44" fmla="*/ 1 w 5"/>
                <a:gd name="T45" fmla="*/ 5 h 6"/>
                <a:gd name="T46" fmla="*/ 2 w 5"/>
                <a:gd name="T47" fmla="*/ 5 h 6"/>
                <a:gd name="T48" fmla="*/ 2 w 5"/>
                <a:gd name="T49" fmla="*/ 6 h 6"/>
                <a:gd name="T50" fmla="*/ 3 w 5"/>
                <a:gd name="T51" fmla="*/ 6 h 6"/>
                <a:gd name="T52" fmla="*/ 3 w 5"/>
                <a:gd name="T53" fmla="*/ 5 h 6"/>
                <a:gd name="T54" fmla="*/ 3 w 5"/>
                <a:gd name="T55" fmla="*/ 5 h 6"/>
                <a:gd name="T56" fmla="*/ 3 w 5"/>
                <a:gd name="T57" fmla="*/ 5 h 6"/>
                <a:gd name="T58" fmla="*/ 3 w 5"/>
                <a:gd name="T59" fmla="*/ 4 h 6"/>
                <a:gd name="T60" fmla="*/ 4 w 5"/>
                <a:gd name="T61" fmla="*/ 3 h 6"/>
                <a:gd name="T62" fmla="*/ 4 w 5"/>
                <a:gd name="T63" fmla="*/ 3 h 6"/>
                <a:gd name="T64" fmla="*/ 5 w 5"/>
                <a:gd name="T65" fmla="*/ 3 h 6"/>
                <a:gd name="T66" fmla="*/ 5 w 5"/>
                <a:gd name="T67" fmla="*/ 3 h 6"/>
                <a:gd name="T68" fmla="*/ 4 w 5"/>
                <a:gd name="T69" fmla="*/ 3 h 6"/>
                <a:gd name="T70" fmla="*/ 5 w 5"/>
                <a:gd name="T71" fmla="*/ 3 h 6"/>
                <a:gd name="T72" fmla="*/ 5 w 5"/>
                <a:gd name="T73" fmla="*/ 2 h 6"/>
                <a:gd name="T74" fmla="*/ 5 w 5"/>
                <a:gd name="T75" fmla="*/ 2 h 6"/>
                <a:gd name="T76" fmla="*/ 5 w 5"/>
                <a:gd name="T77" fmla="*/ 2 h 6"/>
                <a:gd name="T78" fmla="*/ 5 w 5"/>
                <a:gd name="T79" fmla="*/ 1 h 6"/>
                <a:gd name="T80" fmla="*/ 5 w 5"/>
                <a:gd name="T81" fmla="*/ 1 h 6"/>
                <a:gd name="T82" fmla="*/ 5 w 5"/>
                <a:gd name="T8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2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0" name="Freeform 804"/>
            <p:cNvSpPr>
              <a:spLocks/>
            </p:cNvSpPr>
            <p:nvPr/>
          </p:nvSpPr>
          <p:spPr bwMode="auto">
            <a:xfrm>
              <a:off x="9146700" y="5499484"/>
              <a:ext cx="14326" cy="22684"/>
            </a:xfrm>
            <a:custGeom>
              <a:avLst/>
              <a:gdLst>
                <a:gd name="T0" fmla="*/ 4 w 5"/>
                <a:gd name="T1" fmla="*/ 0 h 8"/>
                <a:gd name="T2" fmla="*/ 4 w 5"/>
                <a:gd name="T3" fmla="*/ 0 h 8"/>
                <a:gd name="T4" fmla="*/ 4 w 5"/>
                <a:gd name="T5" fmla="*/ 0 h 8"/>
                <a:gd name="T6" fmla="*/ 3 w 5"/>
                <a:gd name="T7" fmla="*/ 0 h 8"/>
                <a:gd name="T8" fmla="*/ 3 w 5"/>
                <a:gd name="T9" fmla="*/ 1 h 8"/>
                <a:gd name="T10" fmla="*/ 3 w 5"/>
                <a:gd name="T11" fmla="*/ 1 h 8"/>
                <a:gd name="T12" fmla="*/ 2 w 5"/>
                <a:gd name="T13" fmla="*/ 2 h 8"/>
                <a:gd name="T14" fmla="*/ 2 w 5"/>
                <a:gd name="T15" fmla="*/ 2 h 8"/>
                <a:gd name="T16" fmla="*/ 1 w 5"/>
                <a:gd name="T17" fmla="*/ 2 h 8"/>
                <a:gd name="T18" fmla="*/ 1 w 5"/>
                <a:gd name="T19" fmla="*/ 3 h 8"/>
                <a:gd name="T20" fmla="*/ 1 w 5"/>
                <a:gd name="T21" fmla="*/ 4 h 8"/>
                <a:gd name="T22" fmla="*/ 1 w 5"/>
                <a:gd name="T23" fmla="*/ 4 h 8"/>
                <a:gd name="T24" fmla="*/ 1 w 5"/>
                <a:gd name="T25" fmla="*/ 4 h 8"/>
                <a:gd name="T26" fmla="*/ 1 w 5"/>
                <a:gd name="T27" fmla="*/ 5 h 8"/>
                <a:gd name="T28" fmla="*/ 1 w 5"/>
                <a:gd name="T29" fmla="*/ 5 h 8"/>
                <a:gd name="T30" fmla="*/ 0 w 5"/>
                <a:gd name="T31" fmla="*/ 6 h 8"/>
                <a:gd name="T32" fmla="*/ 0 w 5"/>
                <a:gd name="T33" fmla="*/ 7 h 8"/>
                <a:gd name="T34" fmla="*/ 1 w 5"/>
                <a:gd name="T35" fmla="*/ 7 h 8"/>
                <a:gd name="T36" fmla="*/ 1 w 5"/>
                <a:gd name="T37" fmla="*/ 7 h 8"/>
                <a:gd name="T38" fmla="*/ 1 w 5"/>
                <a:gd name="T39" fmla="*/ 8 h 8"/>
                <a:gd name="T40" fmla="*/ 1 w 5"/>
                <a:gd name="T41" fmla="*/ 8 h 8"/>
                <a:gd name="T42" fmla="*/ 1 w 5"/>
                <a:gd name="T43" fmla="*/ 8 h 8"/>
                <a:gd name="T44" fmla="*/ 2 w 5"/>
                <a:gd name="T45" fmla="*/ 8 h 8"/>
                <a:gd name="T46" fmla="*/ 2 w 5"/>
                <a:gd name="T47" fmla="*/ 8 h 8"/>
                <a:gd name="T48" fmla="*/ 3 w 5"/>
                <a:gd name="T49" fmla="*/ 8 h 8"/>
                <a:gd name="T50" fmla="*/ 3 w 5"/>
                <a:gd name="T51" fmla="*/ 7 h 8"/>
                <a:gd name="T52" fmla="*/ 3 w 5"/>
                <a:gd name="T53" fmla="*/ 7 h 8"/>
                <a:gd name="T54" fmla="*/ 3 w 5"/>
                <a:gd name="T55" fmla="*/ 6 h 8"/>
                <a:gd name="T56" fmla="*/ 3 w 5"/>
                <a:gd name="T57" fmla="*/ 6 h 8"/>
                <a:gd name="T58" fmla="*/ 3 w 5"/>
                <a:gd name="T59" fmla="*/ 5 h 8"/>
                <a:gd name="T60" fmla="*/ 3 w 5"/>
                <a:gd name="T61" fmla="*/ 5 h 8"/>
                <a:gd name="T62" fmla="*/ 4 w 5"/>
                <a:gd name="T63" fmla="*/ 4 h 8"/>
                <a:gd name="T64" fmla="*/ 4 w 5"/>
                <a:gd name="T65" fmla="*/ 4 h 8"/>
                <a:gd name="T66" fmla="*/ 4 w 5"/>
                <a:gd name="T67" fmla="*/ 3 h 8"/>
                <a:gd name="T68" fmla="*/ 4 w 5"/>
                <a:gd name="T69" fmla="*/ 3 h 8"/>
                <a:gd name="T70" fmla="*/ 4 w 5"/>
                <a:gd name="T71" fmla="*/ 2 h 8"/>
                <a:gd name="T72" fmla="*/ 4 w 5"/>
                <a:gd name="T73" fmla="*/ 2 h 8"/>
                <a:gd name="T74" fmla="*/ 4 w 5"/>
                <a:gd name="T75" fmla="*/ 2 h 8"/>
                <a:gd name="T76" fmla="*/ 4 w 5"/>
                <a:gd name="T77" fmla="*/ 1 h 8"/>
                <a:gd name="T78" fmla="*/ 4 w 5"/>
                <a:gd name="T79" fmla="*/ 1 h 8"/>
                <a:gd name="T80" fmla="*/ 4 w 5"/>
                <a:gd name="T8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3" y="6"/>
                    <a:pt x="3" y="5"/>
                  </a:cubicBezTo>
                  <a:cubicBezTo>
                    <a:pt x="3" y="4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2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37" name="组合 836"/>
          <p:cNvGrpSpPr/>
          <p:nvPr/>
        </p:nvGrpSpPr>
        <p:grpSpPr>
          <a:xfrm>
            <a:off x="8657808" y="3500621"/>
            <a:ext cx="869143" cy="869143"/>
            <a:chOff x="8657808" y="3500621"/>
            <a:chExt cx="869143" cy="869143"/>
          </a:xfrm>
        </p:grpSpPr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8657808" y="3500621"/>
              <a:ext cx="869143" cy="869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836" name="组合 835"/>
            <p:cNvGrpSpPr/>
            <p:nvPr/>
          </p:nvGrpSpPr>
          <p:grpSpPr>
            <a:xfrm>
              <a:off x="8782817" y="3684367"/>
              <a:ext cx="619124" cy="501650"/>
              <a:chOff x="8784058" y="3705326"/>
              <a:chExt cx="619124" cy="501650"/>
            </a:xfrm>
          </p:grpSpPr>
          <p:sp>
            <p:nvSpPr>
              <p:cNvPr id="1975" name="Freeform 808"/>
              <p:cNvSpPr>
                <a:spLocks noEditPoints="1"/>
              </p:cNvSpPr>
              <p:nvPr/>
            </p:nvSpPr>
            <p:spPr bwMode="auto">
              <a:xfrm>
                <a:off x="8944395" y="3708501"/>
                <a:ext cx="190500" cy="188913"/>
              </a:xfrm>
              <a:custGeom>
                <a:avLst/>
                <a:gdLst>
                  <a:gd name="T0" fmla="*/ 4 w 50"/>
                  <a:gd name="T1" fmla="*/ 37 h 49"/>
                  <a:gd name="T2" fmla="*/ 18 w 50"/>
                  <a:gd name="T3" fmla="*/ 47 h 49"/>
                  <a:gd name="T4" fmla="*/ 36 w 50"/>
                  <a:gd name="T5" fmla="*/ 46 h 49"/>
                  <a:gd name="T6" fmla="*/ 37 w 50"/>
                  <a:gd name="T7" fmla="*/ 4 h 49"/>
                  <a:gd name="T8" fmla="*/ 33 w 50"/>
                  <a:gd name="T9" fmla="*/ 2 h 49"/>
                  <a:gd name="T10" fmla="*/ 29 w 50"/>
                  <a:gd name="T11" fmla="*/ 0 h 49"/>
                  <a:gd name="T12" fmla="*/ 26 w 50"/>
                  <a:gd name="T13" fmla="*/ 2 h 49"/>
                  <a:gd name="T14" fmla="*/ 24 w 50"/>
                  <a:gd name="T15" fmla="*/ 0 h 49"/>
                  <a:gd name="T16" fmla="*/ 22 w 50"/>
                  <a:gd name="T17" fmla="*/ 2 h 49"/>
                  <a:gd name="T18" fmla="*/ 10 w 50"/>
                  <a:gd name="T19" fmla="*/ 6 h 49"/>
                  <a:gd name="T20" fmla="*/ 1 w 50"/>
                  <a:gd name="T21" fmla="*/ 21 h 49"/>
                  <a:gd name="T22" fmla="*/ 6 w 50"/>
                  <a:gd name="T23" fmla="*/ 30 h 49"/>
                  <a:gd name="T24" fmla="*/ 19 w 50"/>
                  <a:gd name="T25" fmla="*/ 43 h 49"/>
                  <a:gd name="T26" fmla="*/ 14 w 50"/>
                  <a:gd name="T27" fmla="*/ 37 h 49"/>
                  <a:gd name="T28" fmla="*/ 17 w 50"/>
                  <a:gd name="T29" fmla="*/ 39 h 49"/>
                  <a:gd name="T30" fmla="*/ 9 w 50"/>
                  <a:gd name="T31" fmla="*/ 36 h 49"/>
                  <a:gd name="T32" fmla="*/ 32 w 50"/>
                  <a:gd name="T33" fmla="*/ 11 h 49"/>
                  <a:gd name="T34" fmla="*/ 34 w 50"/>
                  <a:gd name="T35" fmla="*/ 17 h 49"/>
                  <a:gd name="T36" fmla="*/ 24 w 50"/>
                  <a:gd name="T37" fmla="*/ 44 h 49"/>
                  <a:gd name="T38" fmla="*/ 20 w 50"/>
                  <a:gd name="T39" fmla="*/ 41 h 49"/>
                  <a:gd name="T40" fmla="*/ 25 w 50"/>
                  <a:gd name="T41" fmla="*/ 36 h 49"/>
                  <a:gd name="T42" fmla="*/ 29 w 50"/>
                  <a:gd name="T43" fmla="*/ 44 h 49"/>
                  <a:gd name="T44" fmla="*/ 38 w 50"/>
                  <a:gd name="T45" fmla="*/ 39 h 49"/>
                  <a:gd name="T46" fmla="*/ 44 w 50"/>
                  <a:gd name="T47" fmla="*/ 35 h 49"/>
                  <a:gd name="T48" fmla="*/ 45 w 50"/>
                  <a:gd name="T49" fmla="*/ 34 h 49"/>
                  <a:gd name="T50" fmla="*/ 46 w 50"/>
                  <a:gd name="T51" fmla="*/ 27 h 49"/>
                  <a:gd name="T52" fmla="*/ 44 w 50"/>
                  <a:gd name="T53" fmla="*/ 17 h 49"/>
                  <a:gd name="T54" fmla="*/ 41 w 50"/>
                  <a:gd name="T55" fmla="*/ 19 h 49"/>
                  <a:gd name="T56" fmla="*/ 41 w 50"/>
                  <a:gd name="T57" fmla="*/ 14 h 49"/>
                  <a:gd name="T58" fmla="*/ 42 w 50"/>
                  <a:gd name="T59" fmla="*/ 12 h 49"/>
                  <a:gd name="T60" fmla="*/ 38 w 50"/>
                  <a:gd name="T61" fmla="*/ 8 h 49"/>
                  <a:gd name="T62" fmla="*/ 38 w 50"/>
                  <a:gd name="T63" fmla="*/ 8 h 49"/>
                  <a:gd name="T64" fmla="*/ 46 w 50"/>
                  <a:gd name="T65" fmla="*/ 23 h 49"/>
                  <a:gd name="T66" fmla="*/ 32 w 50"/>
                  <a:gd name="T67" fmla="*/ 2 h 49"/>
                  <a:gd name="T68" fmla="*/ 32 w 50"/>
                  <a:gd name="T69" fmla="*/ 2 h 49"/>
                  <a:gd name="T70" fmla="*/ 31 w 50"/>
                  <a:gd name="T71" fmla="*/ 5 h 49"/>
                  <a:gd name="T72" fmla="*/ 6 w 50"/>
                  <a:gd name="T73" fmla="*/ 33 h 49"/>
                  <a:gd name="T74" fmla="*/ 14 w 50"/>
                  <a:gd name="T75" fmla="*/ 25 h 49"/>
                  <a:gd name="T76" fmla="*/ 30 w 50"/>
                  <a:gd name="T77" fmla="*/ 4 h 49"/>
                  <a:gd name="T78" fmla="*/ 21 w 50"/>
                  <a:gd name="T79" fmla="*/ 4 h 49"/>
                  <a:gd name="T80" fmla="*/ 21 w 50"/>
                  <a:gd name="T81" fmla="*/ 3 h 49"/>
                  <a:gd name="T82" fmla="*/ 4 w 50"/>
                  <a:gd name="T83" fmla="*/ 26 h 49"/>
                  <a:gd name="T84" fmla="*/ 3 w 50"/>
                  <a:gd name="T85" fmla="*/ 27 h 49"/>
                  <a:gd name="T86" fmla="*/ 21 w 50"/>
                  <a:gd name="T87" fmla="*/ 4 h 49"/>
                  <a:gd name="T88" fmla="*/ 14 w 50"/>
                  <a:gd name="T89" fmla="*/ 5 h 49"/>
                  <a:gd name="T90" fmla="*/ 16 w 50"/>
                  <a:gd name="T91" fmla="*/ 8 h 49"/>
                  <a:gd name="T92" fmla="*/ 4 w 50"/>
                  <a:gd name="T93" fmla="*/ 15 h 49"/>
                  <a:gd name="T94" fmla="*/ 3 w 50"/>
                  <a:gd name="T95" fmla="*/ 2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49">
                    <a:moveTo>
                      <a:pt x="1" y="29"/>
                    </a:moveTo>
                    <a:cubicBezTo>
                      <a:pt x="1" y="29"/>
                      <a:pt x="1" y="29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32"/>
                      <a:pt x="2" y="35"/>
                      <a:pt x="4" y="37"/>
                    </a:cubicBezTo>
                    <a:cubicBezTo>
                      <a:pt x="4" y="37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8" y="42"/>
                      <a:pt x="13" y="45"/>
                      <a:pt x="18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5" y="49"/>
                      <a:pt x="31" y="48"/>
                      <a:pt x="36" y="46"/>
                    </a:cubicBezTo>
                    <a:cubicBezTo>
                      <a:pt x="41" y="44"/>
                      <a:pt x="45" y="41"/>
                      <a:pt x="48" y="37"/>
                    </a:cubicBezTo>
                    <a:cubicBezTo>
                      <a:pt x="50" y="33"/>
                      <a:pt x="50" y="29"/>
                      <a:pt x="50" y="26"/>
                    </a:cubicBezTo>
                    <a:cubicBezTo>
                      <a:pt x="50" y="21"/>
                      <a:pt x="49" y="16"/>
                      <a:pt x="47" y="12"/>
                    </a:cubicBezTo>
                    <a:cubicBezTo>
                      <a:pt x="44" y="8"/>
                      <a:pt x="41" y="5"/>
                      <a:pt x="37" y="4"/>
                    </a:cubicBezTo>
                    <a:cubicBezTo>
                      <a:pt x="35" y="3"/>
                      <a:pt x="34" y="3"/>
                      <a:pt x="32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1"/>
                      <a:pt x="27" y="2"/>
                    </a:cubicBezTo>
                    <a:cubicBezTo>
                      <a:pt x="27" y="2"/>
                      <a:pt x="26" y="2"/>
                      <a:pt x="26" y="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1"/>
                      <a:pt x="23" y="1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4" y="0"/>
                      <a:pt x="24" y="0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19" y="2"/>
                      <a:pt x="19" y="2"/>
                      <a:pt x="21" y="2"/>
                    </a:cubicBezTo>
                    <a:cubicBezTo>
                      <a:pt x="21" y="2"/>
                      <a:pt x="21" y="2"/>
                      <a:pt x="22" y="2"/>
                    </a:cubicBezTo>
                    <a:cubicBezTo>
                      <a:pt x="21" y="2"/>
                      <a:pt x="20" y="2"/>
                      <a:pt x="20" y="3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4" y="4"/>
                      <a:pt x="12" y="5"/>
                      <a:pt x="10" y="6"/>
                    </a:cubicBezTo>
                    <a:cubicBezTo>
                      <a:pt x="5" y="9"/>
                      <a:pt x="2" y="14"/>
                      <a:pt x="1" y="20"/>
                    </a:cubicBezTo>
                    <a:cubicBezTo>
                      <a:pt x="1" y="20"/>
                      <a:pt x="1" y="20"/>
                      <a:pt x="1" y="21"/>
                    </a:cubicBezTo>
                    <a:cubicBezTo>
                      <a:pt x="1" y="21"/>
                      <a:pt x="1" y="21"/>
                      <a:pt x="0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3"/>
                      <a:pt x="0" y="26"/>
                      <a:pt x="1" y="29"/>
                    </a:cubicBezTo>
                    <a:close/>
                    <a:moveTo>
                      <a:pt x="5" y="33"/>
                    </a:moveTo>
                    <a:cubicBezTo>
                      <a:pt x="5" y="32"/>
                      <a:pt x="4" y="32"/>
                      <a:pt x="4" y="32"/>
                    </a:cubicBezTo>
                    <a:cubicBezTo>
                      <a:pt x="5" y="31"/>
                      <a:pt x="6" y="31"/>
                      <a:pt x="6" y="30"/>
                    </a:cubicBezTo>
                    <a:cubicBezTo>
                      <a:pt x="6" y="31"/>
                      <a:pt x="5" y="32"/>
                      <a:pt x="5" y="33"/>
                    </a:cubicBezTo>
                    <a:close/>
                    <a:moveTo>
                      <a:pt x="19" y="44"/>
                    </a:moveTo>
                    <a:cubicBezTo>
                      <a:pt x="18" y="44"/>
                      <a:pt x="18" y="43"/>
                      <a:pt x="18" y="43"/>
                    </a:cubicBezTo>
                    <a:cubicBezTo>
                      <a:pt x="18" y="43"/>
                      <a:pt x="18" y="43"/>
                      <a:pt x="19" y="43"/>
                    </a:cubicBezTo>
                    <a:lnTo>
                      <a:pt x="19" y="44"/>
                    </a:lnTo>
                    <a:close/>
                    <a:moveTo>
                      <a:pt x="12" y="34"/>
                    </a:moveTo>
                    <a:cubicBezTo>
                      <a:pt x="11" y="36"/>
                      <a:pt x="10" y="37"/>
                      <a:pt x="11" y="39"/>
                    </a:cubicBezTo>
                    <a:cubicBezTo>
                      <a:pt x="11" y="38"/>
                      <a:pt x="13" y="38"/>
                      <a:pt x="14" y="37"/>
                    </a:cubicBezTo>
                    <a:cubicBezTo>
                      <a:pt x="13" y="38"/>
                      <a:pt x="13" y="38"/>
                      <a:pt x="13" y="39"/>
                    </a:cubicBezTo>
                    <a:cubicBezTo>
                      <a:pt x="13" y="40"/>
                      <a:pt x="13" y="41"/>
                      <a:pt x="14" y="41"/>
                    </a:cubicBezTo>
                    <a:cubicBezTo>
                      <a:pt x="14" y="40"/>
                      <a:pt x="16" y="40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9"/>
                      <a:pt x="16" y="40"/>
                      <a:pt x="16" y="41"/>
                    </a:cubicBezTo>
                    <a:cubicBezTo>
                      <a:pt x="16" y="41"/>
                      <a:pt x="16" y="42"/>
                      <a:pt x="15" y="42"/>
                    </a:cubicBezTo>
                    <a:cubicBezTo>
                      <a:pt x="12" y="41"/>
                      <a:pt x="9" y="39"/>
                      <a:pt x="7" y="37"/>
                    </a:cubicBezTo>
                    <a:cubicBezTo>
                      <a:pt x="8" y="36"/>
                      <a:pt x="8" y="36"/>
                      <a:pt x="9" y="36"/>
                    </a:cubicBezTo>
                    <a:cubicBezTo>
                      <a:pt x="12" y="32"/>
                      <a:pt x="17" y="29"/>
                      <a:pt x="21" y="24"/>
                    </a:cubicBezTo>
                    <a:cubicBezTo>
                      <a:pt x="24" y="20"/>
                      <a:pt x="28" y="15"/>
                      <a:pt x="32" y="11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1"/>
                      <a:pt x="32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27" y="19"/>
                      <a:pt x="19" y="26"/>
                      <a:pt x="12" y="34"/>
                    </a:cubicBezTo>
                    <a:close/>
                    <a:moveTo>
                      <a:pt x="33" y="16"/>
                    </a:moveTo>
                    <a:cubicBezTo>
                      <a:pt x="33" y="17"/>
                      <a:pt x="33" y="17"/>
                      <a:pt x="34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2" y="20"/>
                      <a:pt x="29" y="22"/>
                      <a:pt x="27" y="24"/>
                    </a:cubicBezTo>
                    <a:cubicBezTo>
                      <a:pt x="29" y="22"/>
                      <a:pt x="31" y="19"/>
                      <a:pt x="33" y="16"/>
                    </a:cubicBezTo>
                    <a:close/>
                    <a:moveTo>
                      <a:pt x="24" y="44"/>
                    </a:moveTo>
                    <a:cubicBezTo>
                      <a:pt x="24" y="44"/>
                      <a:pt x="23" y="44"/>
                      <a:pt x="23" y="44"/>
                    </a:cubicBezTo>
                    <a:cubicBezTo>
                      <a:pt x="23" y="44"/>
                      <a:pt x="24" y="43"/>
                      <a:pt x="24" y="43"/>
                    </a:cubicBezTo>
                    <a:cubicBezTo>
                      <a:pt x="24" y="43"/>
                      <a:pt x="24" y="44"/>
                      <a:pt x="24" y="44"/>
                    </a:cubicBezTo>
                    <a:close/>
                    <a:moveTo>
                      <a:pt x="20" y="41"/>
                    </a:move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39"/>
                      <a:pt x="23" y="38"/>
                      <a:pt x="24" y="37"/>
                    </a:cubicBezTo>
                    <a:cubicBezTo>
                      <a:pt x="24" y="36"/>
                      <a:pt x="25" y="36"/>
                      <a:pt x="25" y="36"/>
                    </a:cubicBezTo>
                    <a:cubicBezTo>
                      <a:pt x="23" y="38"/>
                      <a:pt x="22" y="40"/>
                      <a:pt x="20" y="41"/>
                    </a:cubicBezTo>
                    <a:close/>
                    <a:moveTo>
                      <a:pt x="28" y="45"/>
                    </a:moveTo>
                    <a:cubicBezTo>
                      <a:pt x="28" y="44"/>
                      <a:pt x="29" y="44"/>
                      <a:pt x="29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8" y="45"/>
                      <a:pt x="28" y="45"/>
                    </a:cubicBezTo>
                    <a:close/>
                    <a:moveTo>
                      <a:pt x="35" y="43"/>
                    </a:move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7" y="40"/>
                      <a:pt x="38" y="39"/>
                    </a:cubicBezTo>
                    <a:cubicBezTo>
                      <a:pt x="39" y="39"/>
                      <a:pt x="39" y="39"/>
                      <a:pt x="39" y="40"/>
                    </a:cubicBezTo>
                    <a:cubicBezTo>
                      <a:pt x="39" y="40"/>
                      <a:pt x="39" y="40"/>
                      <a:pt x="40" y="40"/>
                    </a:cubicBezTo>
                    <a:cubicBezTo>
                      <a:pt x="38" y="41"/>
                      <a:pt x="37" y="42"/>
                      <a:pt x="35" y="43"/>
                    </a:cubicBezTo>
                    <a:close/>
                    <a:moveTo>
                      <a:pt x="44" y="35"/>
                    </a:moveTo>
                    <a:cubicBezTo>
                      <a:pt x="44" y="36"/>
                      <a:pt x="42" y="37"/>
                      <a:pt x="41" y="38"/>
                    </a:cubicBezTo>
                    <a:cubicBezTo>
                      <a:pt x="41" y="38"/>
                      <a:pt x="41" y="38"/>
                      <a:pt x="41" y="37"/>
                    </a:cubicBezTo>
                    <a:cubicBezTo>
                      <a:pt x="41" y="37"/>
                      <a:pt x="40" y="37"/>
                      <a:pt x="40" y="37"/>
                    </a:cubicBezTo>
                    <a:cubicBezTo>
                      <a:pt x="42" y="36"/>
                      <a:pt x="43" y="35"/>
                      <a:pt x="45" y="34"/>
                    </a:cubicBezTo>
                    <a:cubicBezTo>
                      <a:pt x="44" y="34"/>
                      <a:pt x="44" y="35"/>
                      <a:pt x="44" y="35"/>
                    </a:cubicBezTo>
                    <a:close/>
                    <a:moveTo>
                      <a:pt x="46" y="31"/>
                    </a:move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29"/>
                      <a:pt x="45" y="28"/>
                      <a:pt x="46" y="27"/>
                    </a:cubicBezTo>
                    <a:cubicBezTo>
                      <a:pt x="46" y="28"/>
                      <a:pt x="46" y="29"/>
                      <a:pt x="46" y="31"/>
                    </a:cubicBezTo>
                    <a:close/>
                    <a:moveTo>
                      <a:pt x="44" y="14"/>
                    </a:moveTo>
                    <a:cubicBezTo>
                      <a:pt x="44" y="15"/>
                      <a:pt x="44" y="16"/>
                      <a:pt x="45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8"/>
                      <a:pt x="42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8"/>
                      <a:pt x="42" y="18"/>
                      <a:pt x="43" y="17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4"/>
                      <a:pt x="41" y="14"/>
                    </a:cubicBezTo>
                    <a:cubicBezTo>
                      <a:pt x="41" y="14"/>
                      <a:pt x="41" y="14"/>
                      <a:pt x="41" y="15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3"/>
                      <a:pt x="42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3"/>
                      <a:pt x="44" y="14"/>
                    </a:cubicBezTo>
                    <a:close/>
                    <a:moveTo>
                      <a:pt x="38" y="8"/>
                    </a:move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40" y="10"/>
                      <a:pt x="41" y="11"/>
                    </a:cubicBezTo>
                    <a:cubicBezTo>
                      <a:pt x="40" y="10"/>
                      <a:pt x="40" y="10"/>
                      <a:pt x="39" y="10"/>
                    </a:cubicBezTo>
                    <a:cubicBezTo>
                      <a:pt x="39" y="10"/>
                      <a:pt x="38" y="11"/>
                      <a:pt x="37" y="11"/>
                    </a:cubicBezTo>
                    <a:cubicBezTo>
                      <a:pt x="37" y="10"/>
                      <a:pt x="37" y="9"/>
                      <a:pt x="38" y="8"/>
                    </a:cubicBezTo>
                    <a:close/>
                    <a:moveTo>
                      <a:pt x="37" y="28"/>
                    </a:moveTo>
                    <a:cubicBezTo>
                      <a:pt x="38" y="28"/>
                      <a:pt x="38" y="28"/>
                      <a:pt x="38" y="28"/>
                    </a:cubicBezTo>
                    <a:cubicBezTo>
                      <a:pt x="40" y="25"/>
                      <a:pt x="43" y="23"/>
                      <a:pt x="46" y="21"/>
                    </a:cubicBezTo>
                    <a:cubicBezTo>
                      <a:pt x="46" y="21"/>
                      <a:pt x="46" y="22"/>
                      <a:pt x="46" y="23"/>
                    </a:cubicBezTo>
                    <a:cubicBezTo>
                      <a:pt x="46" y="23"/>
                      <a:pt x="45" y="23"/>
                      <a:pt x="45" y="23"/>
                    </a:cubicBezTo>
                    <a:cubicBezTo>
                      <a:pt x="39" y="29"/>
                      <a:pt x="32" y="34"/>
                      <a:pt x="26" y="41"/>
                    </a:cubicBezTo>
                    <a:cubicBezTo>
                      <a:pt x="30" y="37"/>
                      <a:pt x="34" y="32"/>
                      <a:pt x="37" y="28"/>
                    </a:cubicBezTo>
                    <a:close/>
                    <a:moveTo>
                      <a:pt x="32" y="2"/>
                    </a:moveTo>
                    <a:cubicBezTo>
                      <a:pt x="32" y="2"/>
                      <a:pt x="32" y="2"/>
                      <a:pt x="32" y="2"/>
                    </a:cubicBezTo>
                    <a:cubicBezTo>
                      <a:pt x="32" y="2"/>
                      <a:pt x="32" y="2"/>
                      <a:pt x="3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2" y="2"/>
                      <a:pt x="32" y="2"/>
                    </a:cubicBezTo>
                    <a:close/>
                    <a:moveTo>
                      <a:pt x="30" y="4"/>
                    </a:moveTo>
                    <a:cubicBezTo>
                      <a:pt x="32" y="4"/>
                      <a:pt x="33" y="5"/>
                      <a:pt x="34" y="5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6"/>
                      <a:pt x="28" y="7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4" y="14"/>
                      <a:pt x="21" y="18"/>
                      <a:pt x="18" y="22"/>
                    </a:cubicBezTo>
                    <a:cubicBezTo>
                      <a:pt x="15" y="26"/>
                      <a:pt x="9" y="28"/>
                      <a:pt x="6" y="33"/>
                    </a:cubicBezTo>
                    <a:cubicBezTo>
                      <a:pt x="5" y="33"/>
                      <a:pt x="5" y="34"/>
                      <a:pt x="5" y="34"/>
                    </a:cubicBezTo>
                    <a:cubicBezTo>
                      <a:pt x="5" y="34"/>
                      <a:pt x="5" y="34"/>
                      <a:pt x="5" y="33"/>
                    </a:cubicBezTo>
                    <a:cubicBezTo>
                      <a:pt x="7" y="31"/>
                      <a:pt x="8" y="30"/>
                      <a:pt x="10" y="28"/>
                    </a:cubicBezTo>
                    <a:cubicBezTo>
                      <a:pt x="11" y="27"/>
                      <a:pt x="12" y="26"/>
                      <a:pt x="14" y="25"/>
                    </a:cubicBezTo>
                    <a:cubicBezTo>
                      <a:pt x="14" y="25"/>
                      <a:pt x="14" y="24"/>
                      <a:pt x="14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7" y="22"/>
                      <a:pt x="18" y="21"/>
                      <a:pt x="18" y="21"/>
                    </a:cubicBezTo>
                    <a:cubicBezTo>
                      <a:pt x="22" y="15"/>
                      <a:pt x="26" y="9"/>
                      <a:pt x="30" y="4"/>
                    </a:cubicBezTo>
                    <a:close/>
                    <a:moveTo>
                      <a:pt x="21" y="4"/>
                    </a:move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2" y="3"/>
                      <a:pt x="22" y="3"/>
                    </a:cubicBezTo>
                    <a:cubicBezTo>
                      <a:pt x="17" y="11"/>
                      <a:pt x="11" y="19"/>
                      <a:pt x="4" y="26"/>
                    </a:cubicBezTo>
                    <a:cubicBezTo>
                      <a:pt x="10" y="21"/>
                      <a:pt x="15" y="16"/>
                      <a:pt x="20" y="10"/>
                    </a:cubicBezTo>
                    <a:cubicBezTo>
                      <a:pt x="18" y="12"/>
                      <a:pt x="17" y="14"/>
                      <a:pt x="16" y="16"/>
                    </a:cubicBezTo>
                    <a:cubicBezTo>
                      <a:pt x="12" y="21"/>
                      <a:pt x="8" y="26"/>
                      <a:pt x="3" y="28"/>
                    </a:cubicBezTo>
                    <a:cubicBezTo>
                      <a:pt x="3" y="28"/>
                      <a:pt x="3" y="27"/>
                      <a:pt x="3" y="27"/>
                    </a:cubicBezTo>
                    <a:cubicBezTo>
                      <a:pt x="3" y="27"/>
                      <a:pt x="3" y="26"/>
                      <a:pt x="4" y="26"/>
                    </a:cubicBezTo>
                    <a:cubicBezTo>
                      <a:pt x="3" y="26"/>
                      <a:pt x="3" y="26"/>
                      <a:pt x="3" y="27"/>
                    </a:cubicBezTo>
                    <a:cubicBezTo>
                      <a:pt x="3" y="26"/>
                      <a:pt x="3" y="26"/>
                      <a:pt x="3" y="26"/>
                    </a:cubicBezTo>
                    <a:lnTo>
                      <a:pt x="21" y="4"/>
                    </a:lnTo>
                    <a:close/>
                    <a:moveTo>
                      <a:pt x="14" y="5"/>
                    </a:moveTo>
                    <a:cubicBezTo>
                      <a:pt x="14" y="5"/>
                      <a:pt x="14" y="5"/>
                      <a:pt x="14" y="6"/>
                    </a:cubicBezTo>
                    <a:cubicBezTo>
                      <a:pt x="14" y="6"/>
                      <a:pt x="13" y="6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7" y="8"/>
                      <a:pt x="17" y="7"/>
                    </a:cubicBezTo>
                    <a:cubicBezTo>
                      <a:pt x="14" y="12"/>
                      <a:pt x="10" y="16"/>
                      <a:pt x="6" y="19"/>
                    </a:cubicBezTo>
                    <a:lnTo>
                      <a:pt x="16" y="8"/>
                    </a:lnTo>
                    <a:close/>
                    <a:moveTo>
                      <a:pt x="4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4" y="17"/>
                      <a:pt x="3" y="18"/>
                    </a:cubicBezTo>
                    <a:cubicBezTo>
                      <a:pt x="4" y="17"/>
                      <a:pt x="4" y="16"/>
                      <a:pt x="4" y="15"/>
                    </a:cubicBezTo>
                    <a:close/>
                    <a:moveTo>
                      <a:pt x="3" y="19"/>
                    </a:moveTo>
                    <a:cubicBezTo>
                      <a:pt x="5" y="17"/>
                      <a:pt x="7" y="16"/>
                      <a:pt x="9" y="14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1"/>
                      <a:pt x="3" y="21"/>
                      <a:pt x="3" y="22"/>
                    </a:cubicBezTo>
                    <a:cubicBezTo>
                      <a:pt x="3" y="21"/>
                      <a:pt x="2" y="20"/>
                      <a:pt x="3" y="20"/>
                    </a:cubicBezTo>
                    <a:cubicBezTo>
                      <a:pt x="3" y="20"/>
                      <a:pt x="3" y="19"/>
                      <a:pt x="3" y="1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6" name="Freeform 809"/>
              <p:cNvSpPr>
                <a:spLocks noEditPoints="1"/>
              </p:cNvSpPr>
              <p:nvPr/>
            </p:nvSpPr>
            <p:spPr bwMode="auto">
              <a:xfrm>
                <a:off x="8784058" y="3911701"/>
                <a:ext cx="508000" cy="295275"/>
              </a:xfrm>
              <a:custGeom>
                <a:avLst/>
                <a:gdLst>
                  <a:gd name="T0" fmla="*/ 100 w 133"/>
                  <a:gd name="T1" fmla="*/ 7 h 77"/>
                  <a:gd name="T2" fmla="*/ 81 w 133"/>
                  <a:gd name="T3" fmla="*/ 3 h 77"/>
                  <a:gd name="T4" fmla="*/ 74 w 133"/>
                  <a:gd name="T5" fmla="*/ 18 h 77"/>
                  <a:gd name="T6" fmla="*/ 49 w 133"/>
                  <a:gd name="T7" fmla="*/ 9 h 77"/>
                  <a:gd name="T8" fmla="*/ 15 w 133"/>
                  <a:gd name="T9" fmla="*/ 32 h 77"/>
                  <a:gd name="T10" fmla="*/ 40 w 133"/>
                  <a:gd name="T11" fmla="*/ 38 h 77"/>
                  <a:gd name="T12" fmla="*/ 41 w 133"/>
                  <a:gd name="T13" fmla="*/ 67 h 77"/>
                  <a:gd name="T14" fmla="*/ 44 w 133"/>
                  <a:gd name="T15" fmla="*/ 77 h 77"/>
                  <a:gd name="T16" fmla="*/ 69 w 133"/>
                  <a:gd name="T17" fmla="*/ 77 h 77"/>
                  <a:gd name="T18" fmla="*/ 89 w 133"/>
                  <a:gd name="T19" fmla="*/ 71 h 77"/>
                  <a:gd name="T20" fmla="*/ 96 w 133"/>
                  <a:gd name="T21" fmla="*/ 58 h 77"/>
                  <a:gd name="T22" fmla="*/ 94 w 133"/>
                  <a:gd name="T23" fmla="*/ 37 h 77"/>
                  <a:gd name="T24" fmla="*/ 114 w 133"/>
                  <a:gd name="T25" fmla="*/ 66 h 77"/>
                  <a:gd name="T26" fmla="*/ 125 w 133"/>
                  <a:gd name="T27" fmla="*/ 53 h 77"/>
                  <a:gd name="T28" fmla="*/ 123 w 133"/>
                  <a:gd name="T29" fmla="*/ 49 h 77"/>
                  <a:gd name="T30" fmla="*/ 99 w 133"/>
                  <a:gd name="T31" fmla="*/ 32 h 77"/>
                  <a:gd name="T32" fmla="*/ 92 w 133"/>
                  <a:gd name="T33" fmla="*/ 11 h 77"/>
                  <a:gd name="T34" fmla="*/ 91 w 133"/>
                  <a:gd name="T35" fmla="*/ 17 h 77"/>
                  <a:gd name="T36" fmla="*/ 112 w 133"/>
                  <a:gd name="T37" fmla="*/ 51 h 77"/>
                  <a:gd name="T38" fmla="*/ 112 w 133"/>
                  <a:gd name="T39" fmla="*/ 46 h 77"/>
                  <a:gd name="T40" fmla="*/ 115 w 133"/>
                  <a:gd name="T41" fmla="*/ 33 h 77"/>
                  <a:gd name="T42" fmla="*/ 88 w 133"/>
                  <a:gd name="T43" fmla="*/ 3 h 77"/>
                  <a:gd name="T44" fmla="*/ 47 w 133"/>
                  <a:gd name="T45" fmla="*/ 7 h 77"/>
                  <a:gd name="T46" fmla="*/ 38 w 133"/>
                  <a:gd name="T47" fmla="*/ 29 h 77"/>
                  <a:gd name="T48" fmla="*/ 30 w 133"/>
                  <a:gd name="T49" fmla="*/ 30 h 77"/>
                  <a:gd name="T50" fmla="*/ 21 w 133"/>
                  <a:gd name="T51" fmla="*/ 33 h 77"/>
                  <a:gd name="T52" fmla="*/ 28 w 133"/>
                  <a:gd name="T53" fmla="*/ 23 h 77"/>
                  <a:gd name="T54" fmla="*/ 23 w 133"/>
                  <a:gd name="T55" fmla="*/ 53 h 77"/>
                  <a:gd name="T56" fmla="*/ 41 w 133"/>
                  <a:gd name="T57" fmla="*/ 23 h 77"/>
                  <a:gd name="T58" fmla="*/ 42 w 133"/>
                  <a:gd name="T59" fmla="*/ 17 h 77"/>
                  <a:gd name="T60" fmla="*/ 44 w 133"/>
                  <a:gd name="T61" fmla="*/ 8 h 77"/>
                  <a:gd name="T62" fmla="*/ 21 w 133"/>
                  <a:gd name="T63" fmla="*/ 27 h 77"/>
                  <a:gd name="T64" fmla="*/ 10 w 133"/>
                  <a:gd name="T65" fmla="*/ 57 h 77"/>
                  <a:gd name="T66" fmla="*/ 4 w 133"/>
                  <a:gd name="T67" fmla="*/ 62 h 77"/>
                  <a:gd name="T68" fmla="*/ 11 w 133"/>
                  <a:gd name="T69" fmla="*/ 59 h 77"/>
                  <a:gd name="T70" fmla="*/ 16 w 133"/>
                  <a:gd name="T71" fmla="*/ 64 h 77"/>
                  <a:gd name="T72" fmla="*/ 20 w 133"/>
                  <a:gd name="T73" fmla="*/ 56 h 77"/>
                  <a:gd name="T74" fmla="*/ 38 w 133"/>
                  <a:gd name="T75" fmla="*/ 29 h 77"/>
                  <a:gd name="T76" fmla="*/ 44 w 133"/>
                  <a:gd name="T77" fmla="*/ 27 h 77"/>
                  <a:gd name="T78" fmla="*/ 42 w 133"/>
                  <a:gd name="T79" fmla="*/ 32 h 77"/>
                  <a:gd name="T80" fmla="*/ 44 w 133"/>
                  <a:gd name="T81" fmla="*/ 54 h 77"/>
                  <a:gd name="T82" fmla="*/ 47 w 133"/>
                  <a:gd name="T83" fmla="*/ 32 h 77"/>
                  <a:gd name="T84" fmla="*/ 52 w 133"/>
                  <a:gd name="T85" fmla="*/ 39 h 77"/>
                  <a:gd name="T86" fmla="*/ 58 w 133"/>
                  <a:gd name="T87" fmla="*/ 59 h 77"/>
                  <a:gd name="T88" fmla="*/ 71 w 133"/>
                  <a:gd name="T89" fmla="*/ 64 h 77"/>
                  <a:gd name="T90" fmla="*/ 70 w 133"/>
                  <a:gd name="T91" fmla="*/ 45 h 77"/>
                  <a:gd name="T92" fmla="*/ 70 w 133"/>
                  <a:gd name="T93" fmla="*/ 38 h 77"/>
                  <a:gd name="T94" fmla="*/ 86 w 133"/>
                  <a:gd name="T95" fmla="*/ 7 h 77"/>
                  <a:gd name="T96" fmla="*/ 89 w 133"/>
                  <a:gd name="T97" fmla="*/ 17 h 77"/>
                  <a:gd name="T98" fmla="*/ 88 w 133"/>
                  <a:gd name="T99" fmla="*/ 64 h 77"/>
                  <a:gd name="T100" fmla="*/ 93 w 133"/>
                  <a:gd name="T101" fmla="*/ 61 h 77"/>
                  <a:gd name="T102" fmla="*/ 91 w 133"/>
                  <a:gd name="T103" fmla="*/ 56 h 77"/>
                  <a:gd name="T104" fmla="*/ 93 w 133"/>
                  <a:gd name="T105" fmla="*/ 61 h 77"/>
                  <a:gd name="T106" fmla="*/ 95 w 133"/>
                  <a:gd name="T107" fmla="*/ 29 h 77"/>
                  <a:gd name="T108" fmla="*/ 110 w 133"/>
                  <a:gd name="T109" fmla="*/ 57 h 77"/>
                  <a:gd name="T110" fmla="*/ 117 w 133"/>
                  <a:gd name="T111" fmla="*/ 58 h 77"/>
                  <a:gd name="T112" fmla="*/ 121 w 133"/>
                  <a:gd name="T113" fmla="*/ 66 h 77"/>
                  <a:gd name="T114" fmla="*/ 126 w 133"/>
                  <a:gd name="T115" fmla="*/ 6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3" h="77">
                    <a:moveTo>
                      <a:pt x="129" y="53"/>
                    </a:moveTo>
                    <a:cubicBezTo>
                      <a:pt x="124" y="46"/>
                      <a:pt x="121" y="40"/>
                      <a:pt x="117" y="32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4" y="28"/>
                      <a:pt x="112" y="23"/>
                      <a:pt x="109" y="18"/>
                    </a:cubicBezTo>
                    <a:cubicBezTo>
                      <a:pt x="107" y="14"/>
                      <a:pt x="105" y="9"/>
                      <a:pt x="100" y="5"/>
                    </a:cubicBezTo>
                    <a:cubicBezTo>
                      <a:pt x="100" y="5"/>
                      <a:pt x="99" y="4"/>
                      <a:pt x="100" y="5"/>
                    </a:cubicBezTo>
                    <a:cubicBezTo>
                      <a:pt x="102" y="7"/>
                      <a:pt x="103" y="9"/>
                      <a:pt x="104" y="11"/>
                    </a:cubicBezTo>
                    <a:cubicBezTo>
                      <a:pt x="104" y="11"/>
                      <a:pt x="104" y="11"/>
                      <a:pt x="103" y="10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98" y="4"/>
                      <a:pt x="95" y="2"/>
                      <a:pt x="93" y="2"/>
                    </a:cubicBezTo>
                    <a:cubicBezTo>
                      <a:pt x="92" y="2"/>
                      <a:pt x="91" y="2"/>
                      <a:pt x="9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1"/>
                      <a:pt x="90" y="1"/>
                      <a:pt x="90" y="1"/>
                    </a:cubicBezTo>
                    <a:cubicBezTo>
                      <a:pt x="87" y="0"/>
                      <a:pt x="84" y="0"/>
                      <a:pt x="82" y="0"/>
                    </a:cubicBezTo>
                    <a:cubicBezTo>
                      <a:pt x="83" y="0"/>
                      <a:pt x="84" y="1"/>
                      <a:pt x="86" y="1"/>
                    </a:cubicBezTo>
                    <a:cubicBezTo>
                      <a:pt x="85" y="1"/>
                      <a:pt x="84" y="1"/>
                      <a:pt x="83" y="2"/>
                    </a:cubicBezTo>
                    <a:cubicBezTo>
                      <a:pt x="82" y="2"/>
                      <a:pt x="81" y="2"/>
                      <a:pt x="80" y="2"/>
                    </a:cubicBezTo>
                    <a:cubicBezTo>
                      <a:pt x="80" y="4"/>
                      <a:pt x="79" y="6"/>
                      <a:pt x="78" y="9"/>
                    </a:cubicBezTo>
                    <a:cubicBezTo>
                      <a:pt x="79" y="8"/>
                      <a:pt x="79" y="7"/>
                      <a:pt x="80" y="5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82" y="2"/>
                      <a:pt x="83" y="2"/>
                      <a:pt x="84" y="2"/>
                    </a:cubicBezTo>
                    <a:cubicBezTo>
                      <a:pt x="85" y="2"/>
                      <a:pt x="86" y="1"/>
                      <a:pt x="86" y="1"/>
                    </a:cubicBezTo>
                    <a:cubicBezTo>
                      <a:pt x="86" y="1"/>
                      <a:pt x="86" y="2"/>
                      <a:pt x="87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4" y="2"/>
                      <a:pt x="84" y="2"/>
                      <a:pt x="83" y="2"/>
                    </a:cubicBezTo>
                    <a:cubicBezTo>
                      <a:pt x="83" y="3"/>
                      <a:pt x="83" y="3"/>
                      <a:pt x="82" y="3"/>
                    </a:cubicBezTo>
                    <a:cubicBezTo>
                      <a:pt x="82" y="4"/>
                      <a:pt x="81" y="4"/>
                      <a:pt x="81" y="5"/>
                    </a:cubicBezTo>
                    <a:cubicBezTo>
                      <a:pt x="80" y="6"/>
                      <a:pt x="79" y="8"/>
                      <a:pt x="78" y="9"/>
                    </a:cubicBezTo>
                    <a:cubicBezTo>
                      <a:pt x="78" y="9"/>
                      <a:pt x="78" y="9"/>
                      <a:pt x="78" y="10"/>
                    </a:cubicBezTo>
                    <a:cubicBezTo>
                      <a:pt x="76" y="13"/>
                      <a:pt x="75" y="16"/>
                      <a:pt x="74" y="18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58" y="1"/>
                      <a:pt x="58" y="1"/>
                      <a:pt x="58" y="1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3" y="17"/>
                      <a:pt x="51" y="13"/>
                      <a:pt x="49" y="9"/>
                    </a:cubicBezTo>
                    <a:cubicBezTo>
                      <a:pt x="48" y="11"/>
                      <a:pt x="46" y="14"/>
                      <a:pt x="45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6" y="16"/>
                      <a:pt x="46" y="15"/>
                      <a:pt x="47" y="14"/>
                    </a:cubicBezTo>
                    <a:cubicBezTo>
                      <a:pt x="47" y="12"/>
                      <a:pt x="48" y="10"/>
                      <a:pt x="49" y="9"/>
                    </a:cubicBezTo>
                    <a:cubicBezTo>
                      <a:pt x="48" y="6"/>
                      <a:pt x="46" y="4"/>
                      <a:pt x="46" y="2"/>
                    </a:cubicBezTo>
                    <a:cubicBezTo>
                      <a:pt x="45" y="2"/>
                      <a:pt x="45" y="3"/>
                      <a:pt x="45" y="3"/>
                    </a:cubicBezTo>
                    <a:cubicBezTo>
                      <a:pt x="44" y="3"/>
                      <a:pt x="42" y="2"/>
                      <a:pt x="40" y="2"/>
                    </a:cubicBezTo>
                    <a:cubicBezTo>
                      <a:pt x="37" y="2"/>
                      <a:pt x="35" y="4"/>
                      <a:pt x="33" y="7"/>
                    </a:cubicBezTo>
                    <a:cubicBezTo>
                      <a:pt x="33" y="7"/>
                      <a:pt x="33" y="7"/>
                      <a:pt x="33" y="8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1"/>
                      <a:pt x="29" y="11"/>
                      <a:pt x="28" y="11"/>
                    </a:cubicBezTo>
                    <a:cubicBezTo>
                      <a:pt x="30" y="9"/>
                      <a:pt x="31" y="7"/>
                      <a:pt x="32" y="5"/>
                    </a:cubicBezTo>
                    <a:cubicBezTo>
                      <a:pt x="33" y="4"/>
                      <a:pt x="32" y="5"/>
                      <a:pt x="32" y="5"/>
                    </a:cubicBezTo>
                    <a:cubicBezTo>
                      <a:pt x="28" y="9"/>
                      <a:pt x="26" y="14"/>
                      <a:pt x="23" y="18"/>
                    </a:cubicBezTo>
                    <a:cubicBezTo>
                      <a:pt x="21" y="23"/>
                      <a:pt x="18" y="28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1" y="40"/>
                      <a:pt x="8" y="46"/>
                      <a:pt x="4" y="53"/>
                    </a:cubicBezTo>
                    <a:cubicBezTo>
                      <a:pt x="2" y="57"/>
                      <a:pt x="0" y="62"/>
                      <a:pt x="3" y="66"/>
                    </a:cubicBezTo>
                    <a:cubicBezTo>
                      <a:pt x="7" y="70"/>
                      <a:pt x="12" y="70"/>
                      <a:pt x="16" y="68"/>
                    </a:cubicBezTo>
                    <a:cubicBezTo>
                      <a:pt x="17" y="67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4" y="61"/>
                      <a:pt x="27" y="54"/>
                      <a:pt x="31" y="48"/>
                    </a:cubicBezTo>
                    <a:cubicBezTo>
                      <a:pt x="34" y="43"/>
                      <a:pt x="37" y="39"/>
                      <a:pt x="40" y="34"/>
                    </a:cubicBezTo>
                    <a:cubicBezTo>
                      <a:pt x="40" y="35"/>
                      <a:pt x="40" y="36"/>
                      <a:pt x="40" y="38"/>
                    </a:cubicBezTo>
                    <a:cubicBezTo>
                      <a:pt x="40" y="38"/>
                      <a:pt x="40" y="38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1" y="40"/>
                      <a:pt x="41" y="41"/>
                      <a:pt x="41" y="41"/>
                    </a:cubicBezTo>
                    <a:cubicBezTo>
                      <a:pt x="41" y="42"/>
                      <a:pt x="41" y="44"/>
                      <a:pt x="41" y="45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41" y="49"/>
                      <a:pt x="41" y="49"/>
                      <a:pt x="41" y="50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41" y="66"/>
                      <a:pt x="41" y="66"/>
                      <a:pt x="41" y="67"/>
                    </a:cubicBezTo>
                    <a:cubicBezTo>
                      <a:pt x="41" y="67"/>
                      <a:pt x="40" y="68"/>
                      <a:pt x="40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4" y="71"/>
                      <a:pt x="45" y="71"/>
                      <a:pt x="46" y="70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7"/>
                      <a:pt x="44" y="77"/>
                      <a:pt x="44" y="77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9" y="76"/>
                      <a:pt x="49" y="76"/>
                      <a:pt x="49" y="76"/>
                    </a:cubicBezTo>
                    <a:cubicBezTo>
                      <a:pt x="50" y="76"/>
                      <a:pt x="50" y="75"/>
                      <a:pt x="50" y="75"/>
                    </a:cubicBezTo>
                    <a:cubicBezTo>
                      <a:pt x="50" y="75"/>
                      <a:pt x="50" y="76"/>
                      <a:pt x="49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1" y="76"/>
                      <a:pt x="51" y="75"/>
                      <a:pt x="52" y="74"/>
                    </a:cubicBezTo>
                    <a:cubicBezTo>
                      <a:pt x="53" y="73"/>
                      <a:pt x="54" y="71"/>
                      <a:pt x="55" y="70"/>
                    </a:cubicBezTo>
                    <a:cubicBezTo>
                      <a:pt x="55" y="70"/>
                      <a:pt x="56" y="70"/>
                      <a:pt x="57" y="69"/>
                    </a:cubicBezTo>
                    <a:cubicBezTo>
                      <a:pt x="55" y="71"/>
                      <a:pt x="54" y="73"/>
                      <a:pt x="52" y="74"/>
                    </a:cubicBezTo>
                    <a:cubicBezTo>
                      <a:pt x="51" y="75"/>
                      <a:pt x="51" y="76"/>
                      <a:pt x="50" y="77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5" y="70"/>
                      <a:pt x="81" y="63"/>
                      <a:pt x="88" y="58"/>
                    </a:cubicBezTo>
                    <a:cubicBezTo>
                      <a:pt x="88" y="58"/>
                      <a:pt x="87" y="59"/>
                      <a:pt x="87" y="59"/>
                    </a:cubicBezTo>
                    <a:cubicBezTo>
                      <a:pt x="87" y="59"/>
                      <a:pt x="87" y="60"/>
                      <a:pt x="87" y="60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5" y="62"/>
                      <a:pt x="81" y="63"/>
                      <a:pt x="79" y="66"/>
                    </a:cubicBezTo>
                    <a:cubicBezTo>
                      <a:pt x="78" y="68"/>
                      <a:pt x="77" y="69"/>
                      <a:pt x="76" y="70"/>
                    </a:cubicBezTo>
                    <a:cubicBezTo>
                      <a:pt x="75" y="72"/>
                      <a:pt x="74" y="72"/>
                      <a:pt x="72" y="74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2" y="76"/>
                      <a:pt x="71" y="76"/>
                      <a:pt x="70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5" y="75"/>
                      <a:pt x="87" y="73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7" y="73"/>
                      <a:pt x="85" y="75"/>
                      <a:pt x="83" y="77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6"/>
                      <a:pt x="99" y="75"/>
                      <a:pt x="99" y="75"/>
                    </a:cubicBezTo>
                    <a:cubicBezTo>
                      <a:pt x="98" y="73"/>
                      <a:pt x="98" y="71"/>
                      <a:pt x="98" y="69"/>
                    </a:cubicBezTo>
                    <a:cubicBezTo>
                      <a:pt x="98" y="69"/>
                      <a:pt x="98" y="68"/>
                      <a:pt x="98" y="66"/>
                    </a:cubicBezTo>
                    <a:cubicBezTo>
                      <a:pt x="98" y="65"/>
                      <a:pt x="97" y="64"/>
                      <a:pt x="97" y="63"/>
                    </a:cubicBezTo>
                    <a:cubicBezTo>
                      <a:pt x="97" y="63"/>
                      <a:pt x="97" y="62"/>
                      <a:pt x="97" y="60"/>
                    </a:cubicBezTo>
                    <a:cubicBezTo>
                      <a:pt x="97" y="60"/>
                      <a:pt x="97" y="60"/>
                      <a:pt x="97" y="59"/>
                    </a:cubicBezTo>
                    <a:cubicBezTo>
                      <a:pt x="97" y="59"/>
                      <a:pt x="97" y="59"/>
                      <a:pt x="97" y="59"/>
                    </a:cubicBezTo>
                    <a:cubicBezTo>
                      <a:pt x="97" y="58"/>
                      <a:pt x="97" y="58"/>
                      <a:pt x="96" y="58"/>
                    </a:cubicBezTo>
                    <a:cubicBezTo>
                      <a:pt x="96" y="56"/>
                      <a:pt x="96" y="54"/>
                      <a:pt x="96" y="52"/>
                    </a:cubicBezTo>
                    <a:cubicBezTo>
                      <a:pt x="96" y="50"/>
                      <a:pt x="95" y="48"/>
                      <a:pt x="95" y="46"/>
                    </a:cubicBezTo>
                    <a:cubicBezTo>
                      <a:pt x="95" y="45"/>
                      <a:pt x="94" y="44"/>
                      <a:pt x="94" y="43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9"/>
                      <a:pt x="94" y="39"/>
                      <a:pt x="94" y="39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3" y="36"/>
                      <a:pt x="93" y="36"/>
                      <a:pt x="93" y="36"/>
                    </a:cubicBezTo>
                    <a:cubicBezTo>
                      <a:pt x="93" y="36"/>
                      <a:pt x="93" y="36"/>
                      <a:pt x="93" y="35"/>
                    </a:cubicBezTo>
                    <a:cubicBezTo>
                      <a:pt x="93" y="35"/>
                      <a:pt x="93" y="35"/>
                      <a:pt x="93" y="35"/>
                    </a:cubicBezTo>
                    <a:cubicBezTo>
                      <a:pt x="94" y="35"/>
                      <a:pt x="94" y="36"/>
                      <a:pt x="94" y="36"/>
                    </a:cubicBezTo>
                    <a:cubicBezTo>
                      <a:pt x="94" y="37"/>
                      <a:pt x="94" y="37"/>
                      <a:pt x="94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7" y="41"/>
                      <a:pt x="99" y="44"/>
                      <a:pt x="101" y="48"/>
                    </a:cubicBezTo>
                    <a:cubicBezTo>
                      <a:pt x="105" y="54"/>
                      <a:pt x="108" y="61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4" y="66"/>
                      <a:pt x="114" y="66"/>
                      <a:pt x="114" y="66"/>
                    </a:cubicBezTo>
                    <a:cubicBezTo>
                      <a:pt x="115" y="66"/>
                      <a:pt x="116" y="67"/>
                      <a:pt x="116" y="68"/>
                    </a:cubicBezTo>
                    <a:cubicBezTo>
                      <a:pt x="120" y="70"/>
                      <a:pt x="126" y="70"/>
                      <a:pt x="129" y="66"/>
                    </a:cubicBezTo>
                    <a:cubicBezTo>
                      <a:pt x="133" y="62"/>
                      <a:pt x="130" y="57"/>
                      <a:pt x="129" y="53"/>
                    </a:cubicBezTo>
                    <a:close/>
                    <a:moveTo>
                      <a:pt x="93" y="65"/>
                    </a:move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6"/>
                      <a:pt x="94" y="66"/>
                      <a:pt x="94" y="67"/>
                    </a:cubicBezTo>
                    <a:cubicBezTo>
                      <a:pt x="94" y="67"/>
                      <a:pt x="94" y="68"/>
                      <a:pt x="94" y="68"/>
                    </a:cubicBezTo>
                    <a:cubicBezTo>
                      <a:pt x="94" y="67"/>
                      <a:pt x="93" y="66"/>
                      <a:pt x="93" y="65"/>
                    </a:cubicBezTo>
                    <a:cubicBezTo>
                      <a:pt x="93" y="65"/>
                      <a:pt x="93" y="65"/>
                      <a:pt x="93" y="65"/>
                    </a:cubicBezTo>
                    <a:close/>
                    <a:moveTo>
                      <a:pt x="125" y="53"/>
                    </a:moveTo>
                    <a:cubicBezTo>
                      <a:pt x="125" y="54"/>
                      <a:pt x="126" y="54"/>
                      <a:pt x="126" y="55"/>
                    </a:cubicBezTo>
                    <a:cubicBezTo>
                      <a:pt x="126" y="55"/>
                      <a:pt x="126" y="55"/>
                      <a:pt x="125" y="56"/>
                    </a:cubicBezTo>
                    <a:cubicBezTo>
                      <a:pt x="125" y="55"/>
                      <a:pt x="125" y="54"/>
                      <a:pt x="125" y="53"/>
                    </a:cubicBezTo>
                    <a:close/>
                    <a:moveTo>
                      <a:pt x="123" y="49"/>
                    </a:moveTo>
                    <a:cubicBezTo>
                      <a:pt x="123" y="52"/>
                      <a:pt x="122" y="54"/>
                      <a:pt x="123" y="57"/>
                    </a:cubicBezTo>
                    <a:cubicBezTo>
                      <a:pt x="123" y="58"/>
                      <a:pt x="123" y="59"/>
                      <a:pt x="123" y="59"/>
                    </a:cubicBezTo>
                    <a:cubicBezTo>
                      <a:pt x="122" y="59"/>
                      <a:pt x="122" y="58"/>
                      <a:pt x="121" y="57"/>
                    </a:cubicBezTo>
                    <a:cubicBezTo>
                      <a:pt x="121" y="56"/>
                      <a:pt x="121" y="54"/>
                      <a:pt x="121" y="53"/>
                    </a:cubicBezTo>
                    <a:cubicBezTo>
                      <a:pt x="121" y="51"/>
                      <a:pt x="121" y="48"/>
                      <a:pt x="121" y="45"/>
                    </a:cubicBezTo>
                    <a:cubicBezTo>
                      <a:pt x="121" y="46"/>
                      <a:pt x="122" y="47"/>
                      <a:pt x="122" y="47"/>
                    </a:cubicBezTo>
                    <a:cubicBezTo>
                      <a:pt x="122" y="48"/>
                      <a:pt x="123" y="49"/>
                      <a:pt x="123" y="49"/>
                    </a:cubicBezTo>
                    <a:close/>
                    <a:moveTo>
                      <a:pt x="92" y="31"/>
                    </a:move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92" y="31"/>
                    </a:cubicBezTo>
                    <a:close/>
                    <a:moveTo>
                      <a:pt x="99" y="32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5"/>
                      <a:pt x="100" y="36"/>
                      <a:pt x="101" y="37"/>
                    </a:cubicBezTo>
                    <a:cubicBezTo>
                      <a:pt x="100" y="35"/>
                      <a:pt x="99" y="33"/>
                      <a:pt x="99" y="31"/>
                    </a:cubicBezTo>
                    <a:cubicBezTo>
                      <a:pt x="99" y="31"/>
                      <a:pt x="99" y="31"/>
                      <a:pt x="99" y="31"/>
                    </a:cubicBezTo>
                    <a:cubicBezTo>
                      <a:pt x="99" y="32"/>
                      <a:pt x="99" y="32"/>
                      <a:pt x="99" y="32"/>
                    </a:cubicBezTo>
                    <a:close/>
                    <a:moveTo>
                      <a:pt x="98" y="26"/>
                    </a:moveTo>
                    <a:cubicBezTo>
                      <a:pt x="98" y="26"/>
                      <a:pt x="98" y="26"/>
                      <a:pt x="98" y="27"/>
                    </a:cubicBezTo>
                    <a:cubicBezTo>
                      <a:pt x="98" y="27"/>
                      <a:pt x="98" y="26"/>
                      <a:pt x="98" y="26"/>
                    </a:cubicBezTo>
                    <a:cubicBezTo>
                      <a:pt x="98" y="26"/>
                      <a:pt x="98" y="26"/>
                      <a:pt x="98" y="26"/>
                    </a:cubicBezTo>
                    <a:close/>
                    <a:moveTo>
                      <a:pt x="94" y="16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8"/>
                      <a:pt x="95" y="18"/>
                      <a:pt x="94" y="18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4" y="17"/>
                      <a:pt x="93" y="15"/>
                      <a:pt x="93" y="14"/>
                    </a:cubicBezTo>
                    <a:cubicBezTo>
                      <a:pt x="93" y="13"/>
                      <a:pt x="92" y="12"/>
                      <a:pt x="92" y="11"/>
                    </a:cubicBezTo>
                    <a:cubicBezTo>
                      <a:pt x="93" y="13"/>
                      <a:pt x="94" y="14"/>
                      <a:pt x="94" y="16"/>
                    </a:cubicBezTo>
                    <a:close/>
                    <a:moveTo>
                      <a:pt x="102" y="26"/>
                    </a:moveTo>
                    <a:cubicBezTo>
                      <a:pt x="102" y="26"/>
                      <a:pt x="102" y="27"/>
                      <a:pt x="103" y="28"/>
                    </a:cubicBezTo>
                    <a:cubicBezTo>
                      <a:pt x="103" y="29"/>
                      <a:pt x="103" y="29"/>
                      <a:pt x="103" y="30"/>
                    </a:cubicBezTo>
                    <a:cubicBezTo>
                      <a:pt x="103" y="29"/>
                      <a:pt x="102" y="27"/>
                      <a:pt x="102" y="26"/>
                    </a:cubicBezTo>
                    <a:close/>
                    <a:moveTo>
                      <a:pt x="90" y="6"/>
                    </a:moveTo>
                    <a:cubicBezTo>
                      <a:pt x="90" y="6"/>
                      <a:pt x="90" y="6"/>
                      <a:pt x="90" y="6"/>
                    </a:cubicBezTo>
                    <a:cubicBezTo>
                      <a:pt x="90" y="6"/>
                      <a:pt x="90" y="6"/>
                      <a:pt x="90" y="6"/>
                    </a:cubicBezTo>
                    <a:close/>
                    <a:moveTo>
                      <a:pt x="90" y="15"/>
                    </a:moveTo>
                    <a:cubicBezTo>
                      <a:pt x="91" y="16"/>
                      <a:pt x="91" y="16"/>
                      <a:pt x="91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1" y="17"/>
                      <a:pt x="90" y="16"/>
                      <a:pt x="90" y="16"/>
                    </a:cubicBezTo>
                    <a:cubicBezTo>
                      <a:pt x="90" y="15"/>
                      <a:pt x="90" y="15"/>
                      <a:pt x="90" y="15"/>
                    </a:cubicBezTo>
                    <a:close/>
                    <a:moveTo>
                      <a:pt x="108" y="49"/>
                    </a:moveTo>
                    <a:cubicBezTo>
                      <a:pt x="108" y="49"/>
                      <a:pt x="108" y="49"/>
                      <a:pt x="108" y="49"/>
                    </a:cubicBezTo>
                    <a:cubicBezTo>
                      <a:pt x="106" y="44"/>
                      <a:pt x="105" y="38"/>
                      <a:pt x="104" y="33"/>
                    </a:cubicBezTo>
                    <a:cubicBezTo>
                      <a:pt x="104" y="33"/>
                      <a:pt x="104" y="33"/>
                      <a:pt x="104" y="33"/>
                    </a:cubicBezTo>
                    <a:cubicBezTo>
                      <a:pt x="105" y="35"/>
                      <a:pt x="105" y="36"/>
                      <a:pt x="105" y="37"/>
                    </a:cubicBezTo>
                    <a:cubicBezTo>
                      <a:pt x="107" y="42"/>
                      <a:pt x="108" y="47"/>
                      <a:pt x="110" y="52"/>
                    </a:cubicBezTo>
                    <a:cubicBezTo>
                      <a:pt x="110" y="53"/>
                      <a:pt x="110" y="53"/>
                      <a:pt x="109" y="53"/>
                    </a:cubicBezTo>
                    <a:cubicBezTo>
                      <a:pt x="109" y="52"/>
                      <a:pt x="108" y="50"/>
                      <a:pt x="108" y="49"/>
                    </a:cubicBezTo>
                    <a:close/>
                    <a:moveTo>
                      <a:pt x="112" y="51"/>
                    </a:moveTo>
                    <a:cubicBezTo>
                      <a:pt x="112" y="49"/>
                      <a:pt x="111" y="47"/>
                      <a:pt x="111" y="45"/>
                    </a:cubicBezTo>
                    <a:cubicBezTo>
                      <a:pt x="112" y="46"/>
                      <a:pt x="111" y="45"/>
                      <a:pt x="111" y="45"/>
                    </a:cubicBezTo>
                    <a:cubicBezTo>
                      <a:pt x="111" y="45"/>
                      <a:pt x="111" y="44"/>
                      <a:pt x="110" y="44"/>
                    </a:cubicBezTo>
                    <a:cubicBezTo>
                      <a:pt x="110" y="40"/>
                      <a:pt x="109" y="37"/>
                      <a:pt x="108" y="34"/>
                    </a:cubicBezTo>
                    <a:cubicBezTo>
                      <a:pt x="106" y="30"/>
                      <a:pt x="105" y="27"/>
                      <a:pt x="104" y="23"/>
                    </a:cubicBezTo>
                    <a:cubicBezTo>
                      <a:pt x="104" y="22"/>
                      <a:pt x="104" y="20"/>
                      <a:pt x="104" y="19"/>
                    </a:cubicBezTo>
                    <a:cubicBezTo>
                      <a:pt x="105" y="21"/>
                      <a:pt x="105" y="23"/>
                      <a:pt x="106" y="25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7" y="30"/>
                      <a:pt x="108" y="33"/>
                      <a:pt x="109" y="37"/>
                    </a:cubicBezTo>
                    <a:cubicBezTo>
                      <a:pt x="109" y="37"/>
                      <a:pt x="109" y="37"/>
                      <a:pt x="109" y="37"/>
                    </a:cubicBezTo>
                    <a:cubicBezTo>
                      <a:pt x="110" y="40"/>
                      <a:pt x="111" y="43"/>
                      <a:pt x="112" y="46"/>
                    </a:cubicBezTo>
                    <a:cubicBezTo>
                      <a:pt x="112" y="47"/>
                      <a:pt x="112" y="49"/>
                      <a:pt x="112" y="51"/>
                    </a:cubicBezTo>
                    <a:close/>
                    <a:moveTo>
                      <a:pt x="116" y="48"/>
                    </a:moveTo>
                    <a:cubicBezTo>
                      <a:pt x="115" y="43"/>
                      <a:pt x="113" y="38"/>
                      <a:pt x="112" y="33"/>
                    </a:cubicBezTo>
                    <a:cubicBezTo>
                      <a:pt x="111" y="32"/>
                      <a:pt x="111" y="31"/>
                      <a:pt x="110" y="30"/>
                    </a:cubicBezTo>
                    <a:cubicBezTo>
                      <a:pt x="110" y="27"/>
                      <a:pt x="109" y="25"/>
                      <a:pt x="108" y="23"/>
                    </a:cubicBezTo>
                    <a:cubicBezTo>
                      <a:pt x="111" y="29"/>
                      <a:pt x="113" y="36"/>
                      <a:pt x="115" y="43"/>
                    </a:cubicBezTo>
                    <a:cubicBezTo>
                      <a:pt x="116" y="45"/>
                      <a:pt x="116" y="47"/>
                      <a:pt x="116" y="49"/>
                    </a:cubicBezTo>
                    <a:cubicBezTo>
                      <a:pt x="116" y="49"/>
                      <a:pt x="116" y="48"/>
                      <a:pt x="116" y="48"/>
                    </a:cubicBezTo>
                    <a:close/>
                    <a:moveTo>
                      <a:pt x="120" y="43"/>
                    </a:moveTo>
                    <a:cubicBezTo>
                      <a:pt x="119" y="44"/>
                      <a:pt x="119" y="46"/>
                      <a:pt x="119" y="48"/>
                    </a:cubicBezTo>
                    <a:cubicBezTo>
                      <a:pt x="118" y="43"/>
                      <a:pt x="118" y="38"/>
                      <a:pt x="115" y="33"/>
                    </a:cubicBezTo>
                    <a:cubicBezTo>
                      <a:pt x="115" y="33"/>
                      <a:pt x="114" y="33"/>
                      <a:pt x="114" y="33"/>
                    </a:cubicBezTo>
                    <a:cubicBezTo>
                      <a:pt x="115" y="34"/>
                      <a:pt x="115" y="35"/>
                      <a:pt x="115" y="36"/>
                    </a:cubicBezTo>
                    <a:cubicBezTo>
                      <a:pt x="114" y="33"/>
                      <a:pt x="113" y="30"/>
                      <a:pt x="112" y="27"/>
                    </a:cubicBezTo>
                    <a:cubicBezTo>
                      <a:pt x="113" y="29"/>
                      <a:pt x="114" y="31"/>
                      <a:pt x="115" y="33"/>
                    </a:cubicBezTo>
                    <a:cubicBezTo>
                      <a:pt x="117" y="36"/>
                      <a:pt x="118" y="40"/>
                      <a:pt x="120" y="43"/>
                    </a:cubicBezTo>
                    <a:close/>
                    <a:moveTo>
                      <a:pt x="96" y="8"/>
                    </a:moveTo>
                    <a:cubicBezTo>
                      <a:pt x="96" y="9"/>
                      <a:pt x="96" y="9"/>
                      <a:pt x="96" y="9"/>
                    </a:cubicBezTo>
                    <a:cubicBezTo>
                      <a:pt x="95" y="7"/>
                      <a:pt x="94" y="5"/>
                      <a:pt x="92" y="4"/>
                    </a:cubicBezTo>
                    <a:cubicBezTo>
                      <a:pt x="94" y="5"/>
                      <a:pt x="96" y="6"/>
                      <a:pt x="96" y="8"/>
                    </a:cubicBezTo>
                    <a:close/>
                    <a:moveTo>
                      <a:pt x="88" y="3"/>
                    </a:moveTo>
                    <a:cubicBezTo>
                      <a:pt x="88" y="3"/>
                      <a:pt x="88" y="3"/>
                      <a:pt x="88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2"/>
                      <a:pt x="88" y="3"/>
                      <a:pt x="88" y="3"/>
                    </a:cubicBezTo>
                    <a:close/>
                    <a:moveTo>
                      <a:pt x="52" y="20"/>
                    </a:moveTo>
                    <a:cubicBezTo>
                      <a:pt x="53" y="20"/>
                      <a:pt x="53" y="19"/>
                      <a:pt x="53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3" y="22"/>
                      <a:pt x="51" y="24"/>
                      <a:pt x="49" y="26"/>
                    </a:cubicBezTo>
                    <a:cubicBezTo>
                      <a:pt x="50" y="24"/>
                      <a:pt x="51" y="22"/>
                      <a:pt x="52" y="20"/>
                    </a:cubicBezTo>
                    <a:close/>
                    <a:moveTo>
                      <a:pt x="47" y="6"/>
                    </a:moveTo>
                    <a:cubicBezTo>
                      <a:pt x="47" y="6"/>
                      <a:pt x="47" y="7"/>
                      <a:pt x="47" y="7"/>
                    </a:cubicBezTo>
                    <a:cubicBezTo>
                      <a:pt x="47" y="8"/>
                      <a:pt x="47" y="9"/>
                      <a:pt x="47" y="10"/>
                    </a:cubicBezTo>
                    <a:cubicBezTo>
                      <a:pt x="46" y="10"/>
                      <a:pt x="46" y="11"/>
                      <a:pt x="46" y="11"/>
                    </a:cubicBezTo>
                    <a:cubicBezTo>
                      <a:pt x="45" y="11"/>
                      <a:pt x="44" y="11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9"/>
                      <a:pt x="45" y="9"/>
                      <a:pt x="45" y="9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7"/>
                      <a:pt x="46" y="6"/>
                      <a:pt x="47" y="6"/>
                    </a:cubicBezTo>
                    <a:close/>
                    <a:moveTo>
                      <a:pt x="38" y="29"/>
                    </a:move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lose/>
                    <a:moveTo>
                      <a:pt x="32" y="39"/>
                    </a:moveTo>
                    <a:cubicBezTo>
                      <a:pt x="32" y="37"/>
                      <a:pt x="33" y="35"/>
                      <a:pt x="33" y="34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32"/>
                      <a:pt x="34" y="32"/>
                      <a:pt x="34" y="31"/>
                    </a:cubicBezTo>
                    <a:cubicBezTo>
                      <a:pt x="34" y="30"/>
                      <a:pt x="35" y="29"/>
                      <a:pt x="36" y="28"/>
                    </a:cubicBezTo>
                    <a:cubicBezTo>
                      <a:pt x="35" y="31"/>
                      <a:pt x="34" y="34"/>
                      <a:pt x="34" y="36"/>
                    </a:cubicBezTo>
                    <a:cubicBezTo>
                      <a:pt x="33" y="38"/>
                      <a:pt x="32" y="39"/>
                      <a:pt x="32" y="39"/>
                    </a:cubicBezTo>
                    <a:close/>
                    <a:moveTo>
                      <a:pt x="31" y="24"/>
                    </a:moveTo>
                    <a:cubicBezTo>
                      <a:pt x="31" y="23"/>
                      <a:pt x="31" y="23"/>
                      <a:pt x="31" y="22"/>
                    </a:cubicBezTo>
                    <a:cubicBezTo>
                      <a:pt x="31" y="22"/>
                      <a:pt x="31" y="22"/>
                      <a:pt x="32" y="22"/>
                    </a:cubicBezTo>
                    <a:cubicBezTo>
                      <a:pt x="31" y="25"/>
                      <a:pt x="30" y="27"/>
                      <a:pt x="30" y="30"/>
                    </a:cubicBezTo>
                    <a:cubicBezTo>
                      <a:pt x="30" y="29"/>
                      <a:pt x="30" y="28"/>
                      <a:pt x="30" y="27"/>
                    </a:cubicBezTo>
                    <a:cubicBezTo>
                      <a:pt x="30" y="26"/>
                      <a:pt x="31" y="25"/>
                      <a:pt x="31" y="24"/>
                    </a:cubicBezTo>
                    <a:close/>
                    <a:moveTo>
                      <a:pt x="33" y="29"/>
                    </a:moveTo>
                    <a:cubicBezTo>
                      <a:pt x="33" y="28"/>
                      <a:pt x="33" y="28"/>
                      <a:pt x="33" y="28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7"/>
                      <a:pt x="33" y="25"/>
                      <a:pt x="34" y="23"/>
                    </a:cubicBezTo>
                    <a:cubicBezTo>
                      <a:pt x="34" y="24"/>
                      <a:pt x="34" y="24"/>
                      <a:pt x="34" y="25"/>
                    </a:cubicBezTo>
                    <a:cubicBezTo>
                      <a:pt x="34" y="25"/>
                      <a:pt x="35" y="26"/>
                      <a:pt x="35" y="26"/>
                    </a:cubicBezTo>
                    <a:cubicBezTo>
                      <a:pt x="34" y="27"/>
                      <a:pt x="33" y="28"/>
                      <a:pt x="33" y="29"/>
                    </a:cubicBezTo>
                    <a:close/>
                    <a:moveTo>
                      <a:pt x="22" y="30"/>
                    </a:moveTo>
                    <a:cubicBezTo>
                      <a:pt x="22" y="31"/>
                      <a:pt x="21" y="32"/>
                      <a:pt x="21" y="33"/>
                    </a:cubicBezTo>
                    <a:cubicBezTo>
                      <a:pt x="19" y="38"/>
                      <a:pt x="18" y="43"/>
                      <a:pt x="17" y="48"/>
                    </a:cubicBezTo>
                    <a:cubicBezTo>
                      <a:pt x="17" y="48"/>
                      <a:pt x="17" y="49"/>
                      <a:pt x="17" y="49"/>
                    </a:cubicBezTo>
                    <a:cubicBezTo>
                      <a:pt x="17" y="47"/>
                      <a:pt x="17" y="45"/>
                      <a:pt x="17" y="43"/>
                    </a:cubicBezTo>
                    <a:cubicBezTo>
                      <a:pt x="19" y="36"/>
                      <a:pt x="21" y="29"/>
                      <a:pt x="24" y="23"/>
                    </a:cubicBezTo>
                    <a:cubicBezTo>
                      <a:pt x="24" y="25"/>
                      <a:pt x="23" y="27"/>
                      <a:pt x="22" y="30"/>
                    </a:cubicBezTo>
                    <a:close/>
                    <a:moveTo>
                      <a:pt x="23" y="37"/>
                    </a:moveTo>
                    <a:cubicBezTo>
                      <a:pt x="23" y="37"/>
                      <a:pt x="23" y="37"/>
                      <a:pt x="23" y="37"/>
                    </a:cubicBezTo>
                    <a:cubicBezTo>
                      <a:pt x="25" y="33"/>
                      <a:pt x="25" y="30"/>
                      <a:pt x="26" y="26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8" y="21"/>
                      <a:pt x="29" y="19"/>
                    </a:cubicBezTo>
                    <a:cubicBezTo>
                      <a:pt x="29" y="20"/>
                      <a:pt x="28" y="22"/>
                      <a:pt x="28" y="23"/>
                    </a:cubicBezTo>
                    <a:cubicBezTo>
                      <a:pt x="27" y="27"/>
                      <a:pt x="26" y="30"/>
                      <a:pt x="25" y="34"/>
                    </a:cubicBezTo>
                    <a:cubicBezTo>
                      <a:pt x="23" y="40"/>
                      <a:pt x="22" y="45"/>
                      <a:pt x="20" y="51"/>
                    </a:cubicBezTo>
                    <a:cubicBezTo>
                      <a:pt x="20" y="49"/>
                      <a:pt x="20" y="47"/>
                      <a:pt x="20" y="46"/>
                    </a:cubicBezTo>
                    <a:cubicBezTo>
                      <a:pt x="21" y="43"/>
                      <a:pt x="22" y="40"/>
                      <a:pt x="23" y="37"/>
                    </a:cubicBezTo>
                    <a:close/>
                    <a:moveTo>
                      <a:pt x="23" y="52"/>
                    </a:moveTo>
                    <a:cubicBezTo>
                      <a:pt x="25" y="47"/>
                      <a:pt x="26" y="42"/>
                      <a:pt x="27" y="37"/>
                    </a:cubicBezTo>
                    <a:cubicBezTo>
                      <a:pt x="28" y="36"/>
                      <a:pt x="28" y="35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7" y="38"/>
                      <a:pt x="26" y="44"/>
                      <a:pt x="25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4" y="50"/>
                      <a:pt x="24" y="52"/>
                      <a:pt x="23" y="53"/>
                    </a:cubicBezTo>
                    <a:cubicBezTo>
                      <a:pt x="23" y="53"/>
                      <a:pt x="23" y="53"/>
                      <a:pt x="23" y="52"/>
                    </a:cubicBezTo>
                    <a:close/>
                    <a:moveTo>
                      <a:pt x="36" y="31"/>
                    </a:moveTo>
                    <a:cubicBezTo>
                      <a:pt x="36" y="31"/>
                      <a:pt x="36" y="31"/>
                      <a:pt x="37" y="30"/>
                    </a:cubicBezTo>
                    <a:cubicBezTo>
                      <a:pt x="37" y="30"/>
                      <a:pt x="37" y="30"/>
                      <a:pt x="37" y="30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3"/>
                      <a:pt x="36" y="33"/>
                      <a:pt x="36" y="33"/>
                    </a:cubicBezTo>
                    <a:lnTo>
                      <a:pt x="36" y="31"/>
                    </a:lnTo>
                    <a:close/>
                    <a:moveTo>
                      <a:pt x="38" y="25"/>
                    </a:move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40" y="24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4"/>
                      <a:pt x="40" y="25"/>
                      <a:pt x="39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39" y="26"/>
                      <a:pt x="39" y="25"/>
                    </a:cubicBezTo>
                    <a:cubicBezTo>
                      <a:pt x="39" y="25"/>
                      <a:pt x="38" y="25"/>
                      <a:pt x="38" y="25"/>
                    </a:cubicBezTo>
                    <a:close/>
                    <a:moveTo>
                      <a:pt x="39" y="21"/>
                    </a:move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20"/>
                      <a:pt x="39" y="20"/>
                      <a:pt x="39" y="21"/>
                    </a:cubicBezTo>
                    <a:close/>
                    <a:moveTo>
                      <a:pt x="42" y="17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43" y="16"/>
                      <a:pt x="43" y="16"/>
                      <a:pt x="43" y="15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lnTo>
                      <a:pt x="42" y="17"/>
                    </a:lnTo>
                    <a:close/>
                    <a:moveTo>
                      <a:pt x="41" y="15"/>
                    </a:move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39" y="15"/>
                    </a:cubicBezTo>
                    <a:cubicBezTo>
                      <a:pt x="40" y="14"/>
                      <a:pt x="41" y="13"/>
                      <a:pt x="42" y="13"/>
                    </a:cubicBezTo>
                    <a:cubicBezTo>
                      <a:pt x="41" y="13"/>
                      <a:pt x="41" y="14"/>
                      <a:pt x="41" y="15"/>
                    </a:cubicBezTo>
                    <a:close/>
                    <a:moveTo>
                      <a:pt x="44" y="8"/>
                    </a:move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lose/>
                    <a:moveTo>
                      <a:pt x="45" y="4"/>
                    </a:moveTo>
                    <a:cubicBezTo>
                      <a:pt x="45" y="4"/>
                      <a:pt x="44" y="5"/>
                      <a:pt x="44" y="6"/>
                    </a:cubicBezTo>
                    <a:cubicBezTo>
                      <a:pt x="44" y="6"/>
                      <a:pt x="44" y="6"/>
                      <a:pt x="43" y="6"/>
                    </a:cubicBezTo>
                    <a:cubicBezTo>
                      <a:pt x="43" y="6"/>
                      <a:pt x="41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9" y="5"/>
                      <a:pt x="38" y="6"/>
                      <a:pt x="37" y="7"/>
                    </a:cubicBezTo>
                    <a:cubicBezTo>
                      <a:pt x="39" y="4"/>
                      <a:pt x="43" y="3"/>
                      <a:pt x="45" y="4"/>
                    </a:cubicBezTo>
                    <a:close/>
                    <a:moveTo>
                      <a:pt x="17" y="33"/>
                    </a:moveTo>
                    <a:cubicBezTo>
                      <a:pt x="19" y="31"/>
                      <a:pt x="20" y="29"/>
                      <a:pt x="21" y="27"/>
                    </a:cubicBezTo>
                    <a:cubicBezTo>
                      <a:pt x="20" y="30"/>
                      <a:pt x="19" y="33"/>
                      <a:pt x="18" y="36"/>
                    </a:cubicBezTo>
                    <a:cubicBezTo>
                      <a:pt x="18" y="35"/>
                      <a:pt x="18" y="34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5" y="38"/>
                      <a:pt x="15" y="43"/>
                      <a:pt x="14" y="48"/>
                    </a:cubicBezTo>
                    <a:cubicBezTo>
                      <a:pt x="13" y="46"/>
                      <a:pt x="13" y="44"/>
                      <a:pt x="13" y="43"/>
                    </a:cubicBezTo>
                    <a:cubicBezTo>
                      <a:pt x="14" y="40"/>
                      <a:pt x="16" y="36"/>
                      <a:pt x="17" y="33"/>
                    </a:cubicBezTo>
                    <a:close/>
                    <a:moveTo>
                      <a:pt x="12" y="45"/>
                    </a:moveTo>
                    <a:cubicBezTo>
                      <a:pt x="11" y="48"/>
                      <a:pt x="11" y="51"/>
                      <a:pt x="11" y="53"/>
                    </a:cubicBezTo>
                    <a:cubicBezTo>
                      <a:pt x="11" y="54"/>
                      <a:pt x="11" y="56"/>
                      <a:pt x="11" y="57"/>
                    </a:cubicBezTo>
                    <a:cubicBezTo>
                      <a:pt x="11" y="58"/>
                      <a:pt x="10" y="59"/>
                      <a:pt x="10" y="59"/>
                    </a:cubicBezTo>
                    <a:cubicBezTo>
                      <a:pt x="10" y="59"/>
                      <a:pt x="10" y="58"/>
                      <a:pt x="10" y="57"/>
                    </a:cubicBezTo>
                    <a:cubicBezTo>
                      <a:pt x="10" y="54"/>
                      <a:pt x="10" y="52"/>
                      <a:pt x="10" y="49"/>
                    </a:cubicBezTo>
                    <a:cubicBezTo>
                      <a:pt x="10" y="49"/>
                      <a:pt x="10" y="48"/>
                      <a:pt x="11" y="47"/>
                    </a:cubicBezTo>
                    <a:cubicBezTo>
                      <a:pt x="11" y="47"/>
                      <a:pt x="11" y="46"/>
                      <a:pt x="12" y="45"/>
                    </a:cubicBezTo>
                    <a:close/>
                    <a:moveTo>
                      <a:pt x="7" y="56"/>
                    </a:moveTo>
                    <a:cubicBezTo>
                      <a:pt x="7" y="55"/>
                      <a:pt x="7" y="55"/>
                      <a:pt x="7" y="55"/>
                    </a:cubicBezTo>
                    <a:cubicBezTo>
                      <a:pt x="7" y="54"/>
                      <a:pt x="7" y="54"/>
                      <a:pt x="7" y="53"/>
                    </a:cubicBezTo>
                    <a:cubicBezTo>
                      <a:pt x="7" y="54"/>
                      <a:pt x="7" y="55"/>
                      <a:pt x="7" y="56"/>
                    </a:cubicBezTo>
                    <a:close/>
                    <a:moveTo>
                      <a:pt x="5" y="59"/>
                    </a:moveTo>
                    <a:cubicBezTo>
                      <a:pt x="5" y="59"/>
                      <a:pt x="5" y="59"/>
                      <a:pt x="5" y="59"/>
                    </a:cubicBezTo>
                    <a:cubicBezTo>
                      <a:pt x="5" y="60"/>
                      <a:pt x="5" y="62"/>
                      <a:pt x="5" y="63"/>
                    </a:cubicBezTo>
                    <a:cubicBezTo>
                      <a:pt x="5" y="63"/>
                      <a:pt x="4" y="62"/>
                      <a:pt x="4" y="62"/>
                    </a:cubicBezTo>
                    <a:cubicBezTo>
                      <a:pt x="4" y="61"/>
                      <a:pt x="5" y="60"/>
                      <a:pt x="5" y="59"/>
                    </a:cubicBezTo>
                    <a:close/>
                    <a:moveTo>
                      <a:pt x="5" y="64"/>
                    </a:moveTo>
                    <a:cubicBezTo>
                      <a:pt x="5" y="64"/>
                      <a:pt x="5" y="64"/>
                      <a:pt x="5" y="64"/>
                    </a:cubicBezTo>
                    <a:cubicBezTo>
                      <a:pt x="6" y="64"/>
                      <a:pt x="6" y="63"/>
                      <a:pt x="7" y="62"/>
                    </a:cubicBezTo>
                    <a:cubicBezTo>
                      <a:pt x="7" y="63"/>
                      <a:pt x="7" y="64"/>
                      <a:pt x="7" y="65"/>
                    </a:cubicBezTo>
                    <a:cubicBezTo>
                      <a:pt x="6" y="65"/>
                      <a:pt x="5" y="64"/>
                      <a:pt x="5" y="64"/>
                    </a:cubicBezTo>
                    <a:close/>
                    <a:moveTo>
                      <a:pt x="10" y="66"/>
                    </a:moveTo>
                    <a:cubicBezTo>
                      <a:pt x="9" y="66"/>
                      <a:pt x="8" y="66"/>
                      <a:pt x="7" y="66"/>
                    </a:cubicBezTo>
                    <a:cubicBezTo>
                      <a:pt x="8" y="65"/>
                      <a:pt x="9" y="63"/>
                      <a:pt x="10" y="61"/>
                    </a:cubicBezTo>
                    <a:cubicBezTo>
                      <a:pt x="10" y="60"/>
                      <a:pt x="11" y="59"/>
                      <a:pt x="11" y="58"/>
                    </a:cubicBezTo>
                    <a:cubicBezTo>
                      <a:pt x="11" y="58"/>
                      <a:pt x="11" y="59"/>
                      <a:pt x="11" y="59"/>
                    </a:cubicBezTo>
                    <a:cubicBezTo>
                      <a:pt x="11" y="61"/>
                      <a:pt x="10" y="63"/>
                      <a:pt x="10" y="63"/>
                    </a:cubicBezTo>
                    <a:cubicBezTo>
                      <a:pt x="10" y="63"/>
                      <a:pt x="10" y="64"/>
                      <a:pt x="10" y="64"/>
                    </a:cubicBezTo>
                    <a:cubicBezTo>
                      <a:pt x="11" y="64"/>
                      <a:pt x="11" y="64"/>
                      <a:pt x="11" y="63"/>
                    </a:cubicBezTo>
                    <a:cubicBezTo>
                      <a:pt x="11" y="64"/>
                      <a:pt x="11" y="65"/>
                      <a:pt x="11" y="66"/>
                    </a:cubicBezTo>
                    <a:cubicBezTo>
                      <a:pt x="11" y="66"/>
                      <a:pt x="11" y="66"/>
                      <a:pt x="12" y="66"/>
                    </a:cubicBezTo>
                    <a:cubicBezTo>
                      <a:pt x="13" y="62"/>
                      <a:pt x="15" y="57"/>
                      <a:pt x="16" y="51"/>
                    </a:cubicBezTo>
                    <a:cubicBezTo>
                      <a:pt x="16" y="53"/>
                      <a:pt x="15" y="55"/>
                      <a:pt x="15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8"/>
                      <a:pt x="17" y="59"/>
                      <a:pt x="17" y="59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4"/>
                      <a:pt x="16" y="64"/>
                      <a:pt x="15" y="65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6" y="62"/>
                      <a:pt x="16" y="60"/>
                      <a:pt x="16" y="58"/>
                    </a:cubicBezTo>
                    <a:cubicBezTo>
                      <a:pt x="16" y="58"/>
                      <a:pt x="15" y="58"/>
                      <a:pt x="15" y="58"/>
                    </a:cubicBezTo>
                    <a:cubicBezTo>
                      <a:pt x="14" y="61"/>
                      <a:pt x="13" y="63"/>
                      <a:pt x="12" y="66"/>
                    </a:cubicBezTo>
                    <a:cubicBezTo>
                      <a:pt x="11" y="66"/>
                      <a:pt x="10" y="66"/>
                      <a:pt x="10" y="66"/>
                    </a:cubicBezTo>
                    <a:close/>
                    <a:moveTo>
                      <a:pt x="18" y="63"/>
                    </a:moveTo>
                    <a:cubicBezTo>
                      <a:pt x="18" y="62"/>
                      <a:pt x="19" y="61"/>
                      <a:pt x="19" y="60"/>
                    </a:cubicBezTo>
                    <a:cubicBezTo>
                      <a:pt x="19" y="59"/>
                      <a:pt x="20" y="58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7"/>
                      <a:pt x="20" y="58"/>
                      <a:pt x="20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1" y="59"/>
                      <a:pt x="22" y="58"/>
                      <a:pt x="22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9"/>
                      <a:pt x="20" y="61"/>
                      <a:pt x="18" y="63"/>
                    </a:cubicBezTo>
                    <a:close/>
                    <a:moveTo>
                      <a:pt x="30" y="46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2" y="43"/>
                      <a:pt x="33" y="42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31"/>
                      <a:pt x="39" y="32"/>
                      <a:pt x="39" y="33"/>
                    </a:cubicBezTo>
                    <a:cubicBezTo>
                      <a:pt x="39" y="33"/>
                      <a:pt x="39" y="34"/>
                      <a:pt x="38" y="34"/>
                    </a:cubicBezTo>
                    <a:cubicBezTo>
                      <a:pt x="38" y="33"/>
                      <a:pt x="38" y="33"/>
                      <a:pt x="37" y="32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6" y="34"/>
                      <a:pt x="35" y="37"/>
                      <a:pt x="35" y="39"/>
                    </a:cubicBezTo>
                    <a:cubicBezTo>
                      <a:pt x="33" y="41"/>
                      <a:pt x="32" y="44"/>
                      <a:pt x="30" y="46"/>
                    </a:cubicBezTo>
                    <a:close/>
                    <a:moveTo>
                      <a:pt x="42" y="32"/>
                    </a:move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2"/>
                      <a:pt x="42" y="31"/>
                      <a:pt x="42" y="31"/>
                    </a:cubicBezTo>
                    <a:cubicBezTo>
                      <a:pt x="42" y="30"/>
                      <a:pt x="43" y="29"/>
                      <a:pt x="44" y="27"/>
                    </a:cubicBezTo>
                    <a:cubicBezTo>
                      <a:pt x="44" y="27"/>
                      <a:pt x="44" y="26"/>
                      <a:pt x="43" y="27"/>
                    </a:cubicBezTo>
                    <a:cubicBezTo>
                      <a:pt x="43" y="28"/>
                      <a:pt x="42" y="29"/>
                      <a:pt x="41" y="30"/>
                    </a:cubicBezTo>
                    <a:cubicBezTo>
                      <a:pt x="41" y="30"/>
                      <a:pt x="41" y="30"/>
                      <a:pt x="41" y="29"/>
                    </a:cubicBezTo>
                    <a:cubicBezTo>
                      <a:pt x="41" y="29"/>
                      <a:pt x="41" y="29"/>
                      <a:pt x="40" y="28"/>
                    </a:cubicBezTo>
                    <a:cubicBezTo>
                      <a:pt x="41" y="28"/>
                      <a:pt x="41" y="28"/>
                      <a:pt x="42" y="28"/>
                    </a:cubicBezTo>
                    <a:cubicBezTo>
                      <a:pt x="43" y="28"/>
                      <a:pt x="43" y="27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4" y="27"/>
                      <a:pt x="44" y="28"/>
                    </a:cubicBezTo>
                    <a:cubicBezTo>
                      <a:pt x="43" y="29"/>
                      <a:pt x="43" y="29"/>
                      <a:pt x="43" y="30"/>
                    </a:cubicBezTo>
                    <a:cubicBezTo>
                      <a:pt x="43" y="31"/>
                      <a:pt x="42" y="31"/>
                      <a:pt x="42" y="32"/>
                    </a:cubicBezTo>
                    <a:close/>
                    <a:moveTo>
                      <a:pt x="46" y="59"/>
                    </a:moveTo>
                    <a:cubicBezTo>
                      <a:pt x="45" y="61"/>
                      <a:pt x="44" y="62"/>
                      <a:pt x="43" y="64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46" y="58"/>
                      <a:pt x="47" y="58"/>
                      <a:pt x="47" y="58"/>
                    </a:cubicBezTo>
                    <a:cubicBezTo>
                      <a:pt x="46" y="58"/>
                      <a:pt x="46" y="59"/>
                      <a:pt x="46" y="59"/>
                    </a:cubicBezTo>
                    <a:close/>
                    <a:moveTo>
                      <a:pt x="44" y="55"/>
                    </a:move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5" y="52"/>
                    </a:cubicBezTo>
                    <a:cubicBezTo>
                      <a:pt x="44" y="53"/>
                      <a:pt x="44" y="54"/>
                      <a:pt x="44" y="54"/>
                    </a:cubicBezTo>
                    <a:cubicBezTo>
                      <a:pt x="44" y="54"/>
                      <a:pt x="44" y="55"/>
                      <a:pt x="44" y="55"/>
                    </a:cubicBezTo>
                    <a:close/>
                    <a:moveTo>
                      <a:pt x="46" y="41"/>
                    </a:moveTo>
                    <a:cubicBezTo>
                      <a:pt x="45" y="42"/>
                      <a:pt x="44" y="43"/>
                      <a:pt x="44" y="44"/>
                    </a:cubicBezTo>
                    <a:cubicBezTo>
                      <a:pt x="44" y="43"/>
                      <a:pt x="44" y="42"/>
                      <a:pt x="44" y="41"/>
                    </a:cubicBezTo>
                    <a:cubicBezTo>
                      <a:pt x="44" y="41"/>
                      <a:pt x="43" y="40"/>
                      <a:pt x="43" y="40"/>
                    </a:cubicBezTo>
                    <a:cubicBezTo>
                      <a:pt x="44" y="40"/>
                      <a:pt x="46" y="39"/>
                      <a:pt x="47" y="38"/>
                    </a:cubicBezTo>
                    <a:lnTo>
                      <a:pt x="46" y="41"/>
                    </a:lnTo>
                    <a:close/>
                    <a:moveTo>
                      <a:pt x="48" y="30"/>
                    </a:move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2"/>
                      <a:pt x="46" y="32"/>
                      <a:pt x="47" y="32"/>
                    </a:cubicBezTo>
                    <a:cubicBezTo>
                      <a:pt x="47" y="31"/>
                      <a:pt x="47" y="30"/>
                      <a:pt x="47" y="30"/>
                    </a:cubicBezTo>
                    <a:cubicBezTo>
                      <a:pt x="48" y="29"/>
                      <a:pt x="49" y="27"/>
                      <a:pt x="49" y="26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48" y="30"/>
                    </a:cubicBezTo>
                    <a:close/>
                    <a:moveTo>
                      <a:pt x="52" y="39"/>
                    </a:moveTo>
                    <a:cubicBezTo>
                      <a:pt x="51" y="40"/>
                      <a:pt x="50" y="41"/>
                      <a:pt x="50" y="42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2" y="37"/>
                      <a:pt x="54" y="33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5" y="33"/>
                      <a:pt x="53" y="37"/>
                      <a:pt x="52" y="39"/>
                    </a:cubicBezTo>
                    <a:close/>
                    <a:moveTo>
                      <a:pt x="57" y="40"/>
                    </a:moveTo>
                    <a:cubicBezTo>
                      <a:pt x="56" y="41"/>
                      <a:pt x="56" y="42"/>
                      <a:pt x="55" y="43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5" y="42"/>
                      <a:pt x="56" y="42"/>
                      <a:pt x="56" y="41"/>
                    </a:cubicBezTo>
                    <a:cubicBezTo>
                      <a:pt x="56" y="41"/>
                      <a:pt x="57" y="40"/>
                      <a:pt x="57" y="40"/>
                    </a:cubicBezTo>
                    <a:close/>
                    <a:moveTo>
                      <a:pt x="54" y="64"/>
                    </a:move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63"/>
                      <a:pt x="56" y="62"/>
                      <a:pt x="56" y="61"/>
                    </a:cubicBezTo>
                    <a:cubicBezTo>
                      <a:pt x="57" y="61"/>
                      <a:pt x="58" y="60"/>
                      <a:pt x="58" y="59"/>
                    </a:cubicBezTo>
                    <a:cubicBezTo>
                      <a:pt x="58" y="58"/>
                      <a:pt x="59" y="58"/>
                      <a:pt x="59" y="57"/>
                    </a:cubicBezTo>
                    <a:cubicBezTo>
                      <a:pt x="60" y="56"/>
                      <a:pt x="62" y="55"/>
                      <a:pt x="63" y="53"/>
                    </a:cubicBezTo>
                    <a:cubicBezTo>
                      <a:pt x="62" y="55"/>
                      <a:pt x="61" y="56"/>
                      <a:pt x="60" y="57"/>
                    </a:cubicBezTo>
                    <a:cubicBezTo>
                      <a:pt x="59" y="58"/>
                      <a:pt x="58" y="59"/>
                      <a:pt x="57" y="61"/>
                    </a:cubicBezTo>
                    <a:lnTo>
                      <a:pt x="54" y="64"/>
                    </a:lnTo>
                    <a:close/>
                    <a:moveTo>
                      <a:pt x="61" y="75"/>
                    </a:moveTo>
                    <a:cubicBezTo>
                      <a:pt x="61" y="75"/>
                      <a:pt x="61" y="75"/>
                      <a:pt x="61" y="75"/>
                    </a:cubicBezTo>
                    <a:cubicBezTo>
                      <a:pt x="61" y="75"/>
                      <a:pt x="60" y="75"/>
                      <a:pt x="60" y="75"/>
                    </a:cubicBezTo>
                    <a:cubicBezTo>
                      <a:pt x="62" y="73"/>
                      <a:pt x="64" y="71"/>
                      <a:pt x="66" y="69"/>
                    </a:cubicBezTo>
                    <a:cubicBezTo>
                      <a:pt x="67" y="68"/>
                      <a:pt x="69" y="66"/>
                      <a:pt x="70" y="64"/>
                    </a:cubicBezTo>
                    <a:cubicBezTo>
                      <a:pt x="70" y="64"/>
                      <a:pt x="71" y="64"/>
                      <a:pt x="71" y="64"/>
                    </a:cubicBezTo>
                    <a:cubicBezTo>
                      <a:pt x="67" y="68"/>
                      <a:pt x="64" y="71"/>
                      <a:pt x="61" y="75"/>
                    </a:cubicBezTo>
                    <a:close/>
                    <a:moveTo>
                      <a:pt x="78" y="52"/>
                    </a:moveTo>
                    <a:cubicBezTo>
                      <a:pt x="78" y="52"/>
                      <a:pt x="78" y="52"/>
                      <a:pt x="78" y="52"/>
                    </a:cubicBezTo>
                    <a:cubicBezTo>
                      <a:pt x="78" y="52"/>
                      <a:pt x="78" y="52"/>
                      <a:pt x="78" y="53"/>
                    </a:cubicBezTo>
                    <a:cubicBezTo>
                      <a:pt x="77" y="53"/>
                      <a:pt x="77" y="54"/>
                      <a:pt x="76" y="54"/>
                    </a:cubicBezTo>
                    <a:cubicBezTo>
                      <a:pt x="77" y="53"/>
                      <a:pt x="78" y="53"/>
                      <a:pt x="78" y="52"/>
                    </a:cubicBezTo>
                    <a:close/>
                    <a:moveTo>
                      <a:pt x="76" y="37"/>
                    </a:moveTo>
                    <a:cubicBezTo>
                      <a:pt x="75" y="38"/>
                      <a:pt x="74" y="40"/>
                      <a:pt x="73" y="41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2"/>
                      <a:pt x="71" y="42"/>
                      <a:pt x="71" y="43"/>
                    </a:cubicBezTo>
                    <a:cubicBezTo>
                      <a:pt x="70" y="44"/>
                      <a:pt x="70" y="44"/>
                      <a:pt x="70" y="45"/>
                    </a:cubicBezTo>
                    <a:cubicBezTo>
                      <a:pt x="68" y="48"/>
                      <a:pt x="66" y="50"/>
                      <a:pt x="64" y="52"/>
                    </a:cubicBezTo>
                    <a:cubicBezTo>
                      <a:pt x="65" y="51"/>
                      <a:pt x="65" y="49"/>
                      <a:pt x="66" y="49"/>
                    </a:cubicBezTo>
                    <a:cubicBezTo>
                      <a:pt x="67" y="47"/>
                      <a:pt x="68" y="46"/>
                      <a:pt x="70" y="45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5" y="37"/>
                      <a:pt x="77" y="35"/>
                      <a:pt x="79" y="32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8" y="34"/>
                      <a:pt x="77" y="35"/>
                      <a:pt x="76" y="37"/>
                    </a:cubicBezTo>
                    <a:close/>
                    <a:moveTo>
                      <a:pt x="81" y="21"/>
                    </a:moveTo>
                    <a:cubicBezTo>
                      <a:pt x="76" y="29"/>
                      <a:pt x="76" y="29"/>
                      <a:pt x="76" y="29"/>
                    </a:cubicBezTo>
                    <a:cubicBezTo>
                      <a:pt x="74" y="32"/>
                      <a:pt x="72" y="35"/>
                      <a:pt x="70" y="38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8" y="40"/>
                      <a:pt x="68" y="39"/>
                      <a:pt x="69" y="39"/>
                    </a:cubicBezTo>
                    <a:cubicBezTo>
                      <a:pt x="75" y="30"/>
                      <a:pt x="75" y="30"/>
                      <a:pt x="75" y="30"/>
                    </a:cubicBezTo>
                    <a:cubicBezTo>
                      <a:pt x="77" y="28"/>
                      <a:pt x="78" y="25"/>
                      <a:pt x="80" y="22"/>
                    </a:cubicBezTo>
                    <a:cubicBezTo>
                      <a:pt x="82" y="21"/>
                      <a:pt x="82" y="21"/>
                      <a:pt x="82" y="21"/>
                    </a:cubicBezTo>
                    <a:lnTo>
                      <a:pt x="81" y="21"/>
                    </a:lnTo>
                    <a:close/>
                    <a:moveTo>
                      <a:pt x="82" y="13"/>
                    </a:moveTo>
                    <a:cubicBezTo>
                      <a:pt x="82" y="14"/>
                      <a:pt x="81" y="15"/>
                      <a:pt x="80" y="16"/>
                    </a:cubicBezTo>
                    <a:cubicBezTo>
                      <a:pt x="81" y="15"/>
                      <a:pt x="82" y="14"/>
                      <a:pt x="82" y="13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85" y="8"/>
                      <a:pt x="85" y="7"/>
                      <a:pt x="86" y="7"/>
                    </a:cubicBezTo>
                    <a:cubicBezTo>
                      <a:pt x="86" y="7"/>
                      <a:pt x="86" y="7"/>
                      <a:pt x="86" y="6"/>
                    </a:cubicBezTo>
                    <a:cubicBezTo>
                      <a:pt x="87" y="6"/>
                      <a:pt x="87" y="5"/>
                      <a:pt x="87" y="4"/>
                    </a:cubicBezTo>
                    <a:cubicBezTo>
                      <a:pt x="87" y="4"/>
                      <a:pt x="87" y="4"/>
                      <a:pt x="88" y="4"/>
                    </a:cubicBezTo>
                    <a:cubicBezTo>
                      <a:pt x="88" y="3"/>
                      <a:pt x="89" y="3"/>
                      <a:pt x="89" y="3"/>
                    </a:cubicBezTo>
                    <a:cubicBezTo>
                      <a:pt x="89" y="3"/>
                      <a:pt x="89" y="4"/>
                      <a:pt x="89" y="4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89" y="6"/>
                      <a:pt x="89" y="7"/>
                      <a:pt x="88" y="8"/>
                    </a:cubicBezTo>
                    <a:cubicBezTo>
                      <a:pt x="87" y="9"/>
                      <a:pt x="86" y="10"/>
                      <a:pt x="85" y="10"/>
                    </a:cubicBezTo>
                    <a:cubicBezTo>
                      <a:pt x="84" y="11"/>
                      <a:pt x="83" y="12"/>
                      <a:pt x="82" y="13"/>
                    </a:cubicBezTo>
                    <a:close/>
                    <a:moveTo>
                      <a:pt x="89" y="17"/>
                    </a:moveTo>
                    <a:cubicBezTo>
                      <a:pt x="89" y="18"/>
                      <a:pt x="89" y="18"/>
                      <a:pt x="89" y="18"/>
                    </a:cubicBezTo>
                    <a:cubicBezTo>
                      <a:pt x="88" y="19"/>
                      <a:pt x="88" y="20"/>
                      <a:pt x="87" y="20"/>
                    </a:cubicBezTo>
                    <a:cubicBezTo>
                      <a:pt x="87" y="19"/>
                      <a:pt x="88" y="18"/>
                      <a:pt x="89" y="17"/>
                    </a:cubicBezTo>
                    <a:close/>
                    <a:moveTo>
                      <a:pt x="88" y="40"/>
                    </a:move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ubicBezTo>
                      <a:pt x="88" y="40"/>
                      <a:pt x="88" y="40"/>
                      <a:pt x="88" y="40"/>
                    </a:cubicBezTo>
                    <a:close/>
                    <a:moveTo>
                      <a:pt x="86" y="67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6" y="66"/>
                      <a:pt x="87" y="65"/>
                      <a:pt x="88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7" y="65"/>
                      <a:pt x="86" y="66"/>
                      <a:pt x="86" y="67"/>
                    </a:cubicBezTo>
                    <a:close/>
                    <a:moveTo>
                      <a:pt x="88" y="48"/>
                    </a:moveTo>
                    <a:cubicBezTo>
                      <a:pt x="88" y="48"/>
                      <a:pt x="88" y="48"/>
                      <a:pt x="88" y="48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91" y="45"/>
                      <a:pt x="91" y="44"/>
                      <a:pt x="91" y="44"/>
                    </a:cubicBezTo>
                    <a:cubicBezTo>
                      <a:pt x="91" y="45"/>
                      <a:pt x="91" y="45"/>
                      <a:pt x="91" y="45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1" y="47"/>
                      <a:pt x="91" y="48"/>
                    </a:cubicBezTo>
                    <a:cubicBezTo>
                      <a:pt x="90" y="47"/>
                      <a:pt x="89" y="48"/>
                      <a:pt x="88" y="48"/>
                    </a:cubicBezTo>
                    <a:close/>
                    <a:moveTo>
                      <a:pt x="93" y="61"/>
                    </a:moveTo>
                    <a:cubicBezTo>
                      <a:pt x="93" y="61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92" y="61"/>
                      <a:pt x="92" y="60"/>
                      <a:pt x="92" y="59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2" y="57"/>
                      <a:pt x="92" y="57"/>
                      <a:pt x="92" y="57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90" y="55"/>
                      <a:pt x="90" y="55"/>
                      <a:pt x="90" y="55"/>
                    </a:cubicBezTo>
                    <a:cubicBezTo>
                      <a:pt x="90" y="54"/>
                      <a:pt x="91" y="54"/>
                      <a:pt x="91" y="53"/>
                    </a:cubicBezTo>
                    <a:cubicBezTo>
                      <a:pt x="91" y="53"/>
                      <a:pt x="90" y="53"/>
                      <a:pt x="90" y="53"/>
                    </a:cubicBezTo>
                    <a:cubicBezTo>
                      <a:pt x="91" y="53"/>
                      <a:pt x="91" y="53"/>
                      <a:pt x="91" y="53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9" y="51"/>
                      <a:pt x="89" y="51"/>
                      <a:pt x="89" y="51"/>
                    </a:cubicBezTo>
                    <a:cubicBezTo>
                      <a:pt x="90" y="50"/>
                      <a:pt x="91" y="49"/>
                      <a:pt x="91" y="48"/>
                    </a:cubicBezTo>
                    <a:cubicBezTo>
                      <a:pt x="92" y="49"/>
                      <a:pt x="92" y="51"/>
                      <a:pt x="92" y="53"/>
                    </a:cubicBezTo>
                    <a:cubicBezTo>
                      <a:pt x="92" y="54"/>
                      <a:pt x="92" y="56"/>
                      <a:pt x="93" y="58"/>
                    </a:cubicBezTo>
                    <a:cubicBezTo>
                      <a:pt x="93" y="60"/>
                      <a:pt x="93" y="61"/>
                      <a:pt x="93" y="61"/>
                    </a:cubicBezTo>
                    <a:close/>
                    <a:moveTo>
                      <a:pt x="93" y="33"/>
                    </a:moveTo>
                    <a:cubicBezTo>
                      <a:pt x="93" y="32"/>
                      <a:pt x="93" y="32"/>
                      <a:pt x="93" y="32"/>
                    </a:cubicBezTo>
                    <a:cubicBezTo>
                      <a:pt x="93" y="32"/>
                      <a:pt x="93" y="33"/>
                      <a:pt x="93" y="33"/>
                    </a:cubicBezTo>
                    <a:cubicBezTo>
                      <a:pt x="93" y="33"/>
                      <a:pt x="93" y="33"/>
                      <a:pt x="93" y="33"/>
                    </a:cubicBezTo>
                    <a:close/>
                    <a:moveTo>
                      <a:pt x="96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5" y="32"/>
                      <a:pt x="94" y="27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3"/>
                      <a:pt x="93" y="24"/>
                      <a:pt x="94" y="25"/>
                    </a:cubicBezTo>
                    <a:cubicBezTo>
                      <a:pt x="94" y="26"/>
                      <a:pt x="94" y="27"/>
                      <a:pt x="94" y="27"/>
                    </a:cubicBezTo>
                    <a:cubicBezTo>
                      <a:pt x="94" y="28"/>
                      <a:pt x="94" y="29"/>
                      <a:pt x="95" y="29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36"/>
                      <a:pt x="98" y="37"/>
                      <a:pt x="98" y="38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99" y="41"/>
                      <a:pt x="99" y="41"/>
                      <a:pt x="99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0" y="42"/>
                      <a:pt x="101" y="43"/>
                      <a:pt x="101" y="44"/>
                    </a:cubicBezTo>
                    <a:cubicBezTo>
                      <a:pt x="103" y="46"/>
                      <a:pt x="103" y="46"/>
                      <a:pt x="103" y="46"/>
                    </a:cubicBezTo>
                    <a:cubicBezTo>
                      <a:pt x="101" y="43"/>
                      <a:pt x="98" y="40"/>
                      <a:pt x="96" y="37"/>
                    </a:cubicBezTo>
                    <a:close/>
                    <a:moveTo>
                      <a:pt x="110" y="57"/>
                    </a:moveTo>
                    <a:cubicBezTo>
                      <a:pt x="110" y="57"/>
                      <a:pt x="110" y="57"/>
                      <a:pt x="110" y="57"/>
                    </a:cubicBezTo>
                    <a:cubicBezTo>
                      <a:pt x="111" y="58"/>
                      <a:pt x="112" y="59"/>
                      <a:pt x="113" y="59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58"/>
                      <a:pt x="113" y="57"/>
                      <a:pt x="112" y="56"/>
                    </a:cubicBezTo>
                    <a:cubicBezTo>
                      <a:pt x="113" y="56"/>
                      <a:pt x="113" y="56"/>
                      <a:pt x="113" y="56"/>
                    </a:cubicBezTo>
                    <a:cubicBezTo>
                      <a:pt x="113" y="58"/>
                      <a:pt x="113" y="59"/>
                      <a:pt x="114" y="60"/>
                    </a:cubicBezTo>
                    <a:cubicBezTo>
                      <a:pt x="114" y="61"/>
                      <a:pt x="114" y="62"/>
                      <a:pt x="115" y="63"/>
                    </a:cubicBezTo>
                    <a:cubicBezTo>
                      <a:pt x="113" y="61"/>
                      <a:pt x="111" y="59"/>
                      <a:pt x="110" y="57"/>
                    </a:cubicBezTo>
                    <a:close/>
                    <a:moveTo>
                      <a:pt x="120" y="66"/>
                    </a:moveTo>
                    <a:cubicBezTo>
                      <a:pt x="120" y="63"/>
                      <a:pt x="119" y="61"/>
                      <a:pt x="117" y="58"/>
                    </a:cubicBezTo>
                    <a:cubicBezTo>
                      <a:pt x="117" y="58"/>
                      <a:pt x="117" y="58"/>
                      <a:pt x="117" y="58"/>
                    </a:cubicBezTo>
                    <a:cubicBezTo>
                      <a:pt x="116" y="60"/>
                      <a:pt x="116" y="62"/>
                      <a:pt x="117" y="64"/>
                    </a:cubicBezTo>
                    <a:cubicBezTo>
                      <a:pt x="117" y="64"/>
                      <a:pt x="117" y="64"/>
                      <a:pt x="117" y="65"/>
                    </a:cubicBezTo>
                    <a:cubicBezTo>
                      <a:pt x="117" y="64"/>
                      <a:pt x="117" y="64"/>
                      <a:pt x="116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6" y="59"/>
                      <a:pt x="116" y="59"/>
                      <a:pt x="116" y="59"/>
                    </a:cubicBezTo>
                    <a:cubicBezTo>
                      <a:pt x="116" y="59"/>
                      <a:pt x="116" y="58"/>
                      <a:pt x="116" y="58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55"/>
                      <a:pt x="117" y="53"/>
                      <a:pt x="117" y="51"/>
                    </a:cubicBezTo>
                    <a:cubicBezTo>
                      <a:pt x="118" y="57"/>
                      <a:pt x="120" y="62"/>
                      <a:pt x="121" y="66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1" y="65"/>
                      <a:pt x="121" y="64"/>
                      <a:pt x="121" y="63"/>
                    </a:cubicBezTo>
                    <a:cubicBezTo>
                      <a:pt x="122" y="64"/>
                      <a:pt x="122" y="64"/>
                      <a:pt x="122" y="64"/>
                    </a:cubicBezTo>
                    <a:cubicBezTo>
                      <a:pt x="122" y="64"/>
                      <a:pt x="122" y="63"/>
                      <a:pt x="122" y="63"/>
                    </a:cubicBezTo>
                    <a:cubicBezTo>
                      <a:pt x="122" y="63"/>
                      <a:pt x="122" y="61"/>
                      <a:pt x="121" y="59"/>
                    </a:cubicBezTo>
                    <a:cubicBezTo>
                      <a:pt x="121" y="59"/>
                      <a:pt x="121" y="58"/>
                      <a:pt x="121" y="58"/>
                    </a:cubicBezTo>
                    <a:cubicBezTo>
                      <a:pt x="122" y="59"/>
                      <a:pt x="122" y="60"/>
                      <a:pt x="123" y="61"/>
                    </a:cubicBezTo>
                    <a:cubicBezTo>
                      <a:pt x="123" y="63"/>
                      <a:pt x="124" y="65"/>
                      <a:pt x="125" y="66"/>
                    </a:cubicBezTo>
                    <a:cubicBezTo>
                      <a:pt x="125" y="66"/>
                      <a:pt x="124" y="66"/>
                      <a:pt x="123" y="66"/>
                    </a:cubicBezTo>
                    <a:cubicBezTo>
                      <a:pt x="122" y="66"/>
                      <a:pt x="121" y="66"/>
                      <a:pt x="120" y="66"/>
                    </a:cubicBezTo>
                    <a:close/>
                    <a:moveTo>
                      <a:pt x="126" y="65"/>
                    </a:moveTo>
                    <a:cubicBezTo>
                      <a:pt x="126" y="64"/>
                      <a:pt x="126" y="63"/>
                      <a:pt x="126" y="62"/>
                    </a:cubicBezTo>
                    <a:cubicBezTo>
                      <a:pt x="126" y="63"/>
                      <a:pt x="127" y="64"/>
                      <a:pt x="128" y="64"/>
                    </a:cubicBezTo>
                    <a:cubicBezTo>
                      <a:pt x="128" y="64"/>
                      <a:pt x="128" y="64"/>
                      <a:pt x="128" y="64"/>
                    </a:cubicBezTo>
                    <a:cubicBezTo>
                      <a:pt x="128" y="64"/>
                      <a:pt x="127" y="65"/>
                      <a:pt x="126" y="65"/>
                    </a:cubicBezTo>
                    <a:close/>
                    <a:moveTo>
                      <a:pt x="128" y="63"/>
                    </a:moveTo>
                    <a:cubicBezTo>
                      <a:pt x="128" y="62"/>
                      <a:pt x="128" y="60"/>
                      <a:pt x="128" y="59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8" y="60"/>
                      <a:pt x="128" y="61"/>
                      <a:pt x="128" y="62"/>
                    </a:cubicBezTo>
                    <a:cubicBezTo>
                      <a:pt x="128" y="62"/>
                      <a:pt x="128" y="63"/>
                      <a:pt x="128" y="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7" name="Freeform 810"/>
              <p:cNvSpPr>
                <a:spLocks noEditPoints="1"/>
              </p:cNvSpPr>
              <p:nvPr/>
            </p:nvSpPr>
            <p:spPr bwMode="auto">
              <a:xfrm>
                <a:off x="9150770" y="3705326"/>
                <a:ext cx="130175" cy="149225"/>
              </a:xfrm>
              <a:custGeom>
                <a:avLst/>
                <a:gdLst>
                  <a:gd name="T0" fmla="*/ 4 w 34"/>
                  <a:gd name="T1" fmla="*/ 36 h 39"/>
                  <a:gd name="T2" fmla="*/ 8 w 34"/>
                  <a:gd name="T3" fmla="*/ 38 h 39"/>
                  <a:gd name="T4" fmla="*/ 32 w 34"/>
                  <a:gd name="T5" fmla="*/ 30 h 39"/>
                  <a:gd name="T6" fmla="*/ 23 w 34"/>
                  <a:gd name="T7" fmla="*/ 3 h 39"/>
                  <a:gd name="T8" fmla="*/ 20 w 34"/>
                  <a:gd name="T9" fmla="*/ 2 h 39"/>
                  <a:gd name="T10" fmla="*/ 19 w 34"/>
                  <a:gd name="T11" fmla="*/ 2 h 39"/>
                  <a:gd name="T12" fmla="*/ 17 w 34"/>
                  <a:gd name="T13" fmla="*/ 0 h 39"/>
                  <a:gd name="T14" fmla="*/ 14 w 34"/>
                  <a:gd name="T15" fmla="*/ 2 h 39"/>
                  <a:gd name="T16" fmla="*/ 12 w 34"/>
                  <a:gd name="T17" fmla="*/ 2 h 39"/>
                  <a:gd name="T18" fmla="*/ 10 w 34"/>
                  <a:gd name="T19" fmla="*/ 2 h 39"/>
                  <a:gd name="T20" fmla="*/ 10 w 34"/>
                  <a:gd name="T21" fmla="*/ 2 h 39"/>
                  <a:gd name="T22" fmla="*/ 1 w 34"/>
                  <a:gd name="T23" fmla="*/ 5 h 39"/>
                  <a:gd name="T24" fmla="*/ 7 w 34"/>
                  <a:gd name="T25" fmla="*/ 7 h 39"/>
                  <a:gd name="T26" fmla="*/ 3 w 34"/>
                  <a:gd name="T27" fmla="*/ 13 h 39"/>
                  <a:gd name="T28" fmla="*/ 10 w 34"/>
                  <a:gd name="T29" fmla="*/ 3 h 39"/>
                  <a:gd name="T30" fmla="*/ 10 w 34"/>
                  <a:gd name="T31" fmla="*/ 3 h 39"/>
                  <a:gd name="T32" fmla="*/ 10 w 34"/>
                  <a:gd name="T33" fmla="*/ 3 h 39"/>
                  <a:gd name="T34" fmla="*/ 3 w 34"/>
                  <a:gd name="T35" fmla="*/ 14 h 39"/>
                  <a:gd name="T36" fmla="*/ 6 w 34"/>
                  <a:gd name="T37" fmla="*/ 13 h 39"/>
                  <a:gd name="T38" fmla="*/ 5 w 34"/>
                  <a:gd name="T39" fmla="*/ 20 h 39"/>
                  <a:gd name="T40" fmla="*/ 8 w 34"/>
                  <a:gd name="T41" fmla="*/ 17 h 39"/>
                  <a:gd name="T42" fmla="*/ 20 w 34"/>
                  <a:gd name="T43" fmla="*/ 5 h 39"/>
                  <a:gd name="T44" fmla="*/ 15 w 34"/>
                  <a:gd name="T45" fmla="*/ 9 h 39"/>
                  <a:gd name="T46" fmla="*/ 5 w 34"/>
                  <a:gd name="T47" fmla="*/ 25 h 39"/>
                  <a:gd name="T48" fmla="*/ 19 w 34"/>
                  <a:gd name="T49" fmla="*/ 9 h 39"/>
                  <a:gd name="T50" fmla="*/ 5 w 34"/>
                  <a:gd name="T51" fmla="*/ 26 h 39"/>
                  <a:gd name="T52" fmla="*/ 5 w 34"/>
                  <a:gd name="T53" fmla="*/ 33 h 39"/>
                  <a:gd name="T54" fmla="*/ 6 w 34"/>
                  <a:gd name="T55" fmla="*/ 33 h 39"/>
                  <a:gd name="T56" fmla="*/ 4 w 34"/>
                  <a:gd name="T57" fmla="*/ 5 h 39"/>
                  <a:gd name="T58" fmla="*/ 19 w 34"/>
                  <a:gd name="T59" fmla="*/ 2 h 39"/>
                  <a:gd name="T60" fmla="*/ 19 w 34"/>
                  <a:gd name="T61" fmla="*/ 2 h 39"/>
                  <a:gd name="T62" fmla="*/ 12 w 34"/>
                  <a:gd name="T63" fmla="*/ 36 h 39"/>
                  <a:gd name="T64" fmla="*/ 16 w 34"/>
                  <a:gd name="T65" fmla="*/ 36 h 39"/>
                  <a:gd name="T66" fmla="*/ 16 w 34"/>
                  <a:gd name="T67" fmla="*/ 36 h 39"/>
                  <a:gd name="T68" fmla="*/ 25 w 34"/>
                  <a:gd name="T69" fmla="*/ 32 h 39"/>
                  <a:gd name="T70" fmla="*/ 22 w 34"/>
                  <a:gd name="T71" fmla="*/ 35 h 39"/>
                  <a:gd name="T72" fmla="*/ 26 w 34"/>
                  <a:gd name="T73" fmla="*/ 30 h 39"/>
                  <a:gd name="T74" fmla="*/ 29 w 34"/>
                  <a:gd name="T75" fmla="*/ 28 h 39"/>
                  <a:gd name="T76" fmla="*/ 31 w 34"/>
                  <a:gd name="T77" fmla="*/ 22 h 39"/>
                  <a:gd name="T78" fmla="*/ 30 w 34"/>
                  <a:gd name="T79" fmla="*/ 14 h 39"/>
                  <a:gd name="T80" fmla="*/ 26 w 34"/>
                  <a:gd name="T81" fmla="*/ 16 h 39"/>
                  <a:gd name="T82" fmla="*/ 28 w 34"/>
                  <a:gd name="T83" fmla="*/ 14 h 39"/>
                  <a:gd name="T84" fmla="*/ 27 w 34"/>
                  <a:gd name="T85" fmla="*/ 12 h 39"/>
                  <a:gd name="T86" fmla="*/ 27 w 34"/>
                  <a:gd name="T87" fmla="*/ 11 h 39"/>
                  <a:gd name="T88" fmla="*/ 24 w 34"/>
                  <a:gd name="T89" fmla="*/ 7 h 39"/>
                  <a:gd name="T90" fmla="*/ 26 w 34"/>
                  <a:gd name="T91" fmla="*/ 9 h 39"/>
                  <a:gd name="T92" fmla="*/ 24 w 34"/>
                  <a:gd name="T93" fmla="*/ 7 h 39"/>
                  <a:gd name="T94" fmla="*/ 21 w 34"/>
                  <a:gd name="T95" fmla="*/ 14 h 39"/>
                  <a:gd name="T96" fmla="*/ 24 w 34"/>
                  <a:gd name="T97" fmla="*/ 23 h 39"/>
                  <a:gd name="T98" fmla="*/ 31 w 34"/>
                  <a:gd name="T99" fmla="*/ 19 h 39"/>
                  <a:gd name="T100" fmla="*/ 24 w 34"/>
                  <a:gd name="T101" fmla="*/ 23 h 39"/>
                  <a:gd name="T102" fmla="*/ 14 w 34"/>
                  <a:gd name="T103" fmla="*/ 29 h 39"/>
                  <a:gd name="T104" fmla="*/ 9 w 34"/>
                  <a:gd name="T105" fmla="*/ 35 h 39"/>
                  <a:gd name="T106" fmla="*/ 9 w 34"/>
                  <a:gd name="T107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4" h="39">
                    <a:moveTo>
                      <a:pt x="6" y="34"/>
                    </a:moveTo>
                    <a:cubicBezTo>
                      <a:pt x="5" y="34"/>
                      <a:pt x="5" y="34"/>
                      <a:pt x="4" y="33"/>
                    </a:cubicBezTo>
                    <a:cubicBezTo>
                      <a:pt x="4" y="34"/>
                      <a:pt x="4" y="35"/>
                      <a:pt x="4" y="36"/>
                    </a:cubicBezTo>
                    <a:cubicBezTo>
                      <a:pt x="5" y="36"/>
                      <a:pt x="6" y="37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4" y="39"/>
                      <a:pt x="18" y="39"/>
                      <a:pt x="23" y="37"/>
                    </a:cubicBezTo>
                    <a:cubicBezTo>
                      <a:pt x="27" y="36"/>
                      <a:pt x="30" y="33"/>
                      <a:pt x="32" y="30"/>
                    </a:cubicBezTo>
                    <a:cubicBezTo>
                      <a:pt x="34" y="27"/>
                      <a:pt x="34" y="24"/>
                      <a:pt x="34" y="21"/>
                    </a:cubicBezTo>
                    <a:cubicBezTo>
                      <a:pt x="34" y="17"/>
                      <a:pt x="33" y="13"/>
                      <a:pt x="31" y="10"/>
                    </a:cubicBezTo>
                    <a:cubicBezTo>
                      <a:pt x="29" y="7"/>
                      <a:pt x="26" y="4"/>
                      <a:pt x="23" y="3"/>
                    </a:cubicBezTo>
                    <a:cubicBezTo>
                      <a:pt x="22" y="3"/>
                      <a:pt x="21" y="3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19" y="2"/>
                      <a:pt x="19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1"/>
                      <a:pt x="16" y="1"/>
                      <a:pt x="15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2" y="1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3" y="1"/>
                      <a:pt x="13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9" y="2"/>
                      <a:pt x="9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3" y="4"/>
                      <a:pt x="1" y="5"/>
                    </a:cubicBezTo>
                    <a:cubicBezTo>
                      <a:pt x="1" y="6"/>
                      <a:pt x="0" y="6"/>
                      <a:pt x="0" y="7"/>
                    </a:cubicBezTo>
                    <a:cubicBezTo>
                      <a:pt x="1" y="8"/>
                      <a:pt x="1" y="10"/>
                      <a:pt x="2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6"/>
                      <a:pt x="8" y="6"/>
                    </a:cubicBezTo>
                    <a:cubicBezTo>
                      <a:pt x="6" y="8"/>
                      <a:pt x="4" y="10"/>
                      <a:pt x="2" y="12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7"/>
                      <a:pt x="6" y="11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6" y="13"/>
                      <a:pt x="8" y="11"/>
                      <a:pt x="10" y="9"/>
                    </a:cubicBezTo>
                    <a:cubicBezTo>
                      <a:pt x="9" y="10"/>
                      <a:pt x="7" y="12"/>
                      <a:pt x="6" y="13"/>
                    </a:cubicBezTo>
                    <a:cubicBezTo>
                      <a:pt x="5" y="14"/>
                      <a:pt x="5" y="15"/>
                      <a:pt x="4" y="16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8"/>
                      <a:pt x="8" y="17"/>
                      <a:pt x="8" y="17"/>
                    </a:cubicBezTo>
                    <a:cubicBezTo>
                      <a:pt x="12" y="12"/>
                      <a:pt x="15" y="8"/>
                      <a:pt x="18" y="4"/>
                    </a:cubicBezTo>
                    <a:cubicBezTo>
                      <a:pt x="19" y="4"/>
                      <a:pt x="20" y="4"/>
                      <a:pt x="21" y="5"/>
                    </a:cubicBezTo>
                    <a:cubicBezTo>
                      <a:pt x="21" y="5"/>
                      <a:pt x="21" y="5"/>
                      <a:pt x="20" y="5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5"/>
                      <a:pt x="16" y="6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3" y="12"/>
                      <a:pt x="10" y="15"/>
                      <a:pt x="8" y="18"/>
                    </a:cubicBezTo>
                    <a:cubicBezTo>
                      <a:pt x="7" y="19"/>
                      <a:pt x="6" y="20"/>
                      <a:pt x="5" y="21"/>
                    </a:cubicBezTo>
                    <a:cubicBezTo>
                      <a:pt x="5" y="22"/>
                      <a:pt x="5" y="24"/>
                      <a:pt x="5" y="25"/>
                    </a:cubicBezTo>
                    <a:cubicBezTo>
                      <a:pt x="7" y="23"/>
                      <a:pt x="9" y="22"/>
                      <a:pt x="11" y="20"/>
                    </a:cubicBezTo>
                    <a:cubicBezTo>
                      <a:pt x="13" y="16"/>
                      <a:pt x="16" y="13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6" y="15"/>
                      <a:pt x="10" y="20"/>
                      <a:pt x="5" y="26"/>
                    </a:cubicBezTo>
                    <a:cubicBezTo>
                      <a:pt x="5" y="27"/>
                      <a:pt x="5" y="29"/>
                      <a:pt x="5" y="30"/>
                    </a:cubicBezTo>
                    <a:cubicBezTo>
                      <a:pt x="5" y="31"/>
                      <a:pt x="4" y="31"/>
                      <a:pt x="4" y="32"/>
                    </a:cubicBezTo>
                    <a:cubicBezTo>
                      <a:pt x="4" y="32"/>
                      <a:pt x="4" y="33"/>
                      <a:pt x="5" y="33"/>
                    </a:cubicBezTo>
                    <a:cubicBezTo>
                      <a:pt x="5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2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lose/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  <a:moveTo>
                      <a:pt x="19" y="2"/>
                    </a:move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lose/>
                    <a:moveTo>
                      <a:pt x="13" y="36"/>
                    </a:move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5"/>
                      <a:pt x="13" y="35"/>
                      <a:pt x="13" y="35"/>
                    </a:cubicBezTo>
                    <a:cubicBezTo>
                      <a:pt x="13" y="35"/>
                      <a:pt x="13" y="35"/>
                      <a:pt x="13" y="36"/>
                    </a:cubicBezTo>
                    <a:close/>
                    <a:moveTo>
                      <a:pt x="16" y="36"/>
                    </a:moveTo>
                    <a:cubicBezTo>
                      <a:pt x="16" y="36"/>
                      <a:pt x="17" y="35"/>
                      <a:pt x="17" y="35"/>
                    </a:cubicBezTo>
                    <a:cubicBezTo>
                      <a:pt x="17" y="35"/>
                      <a:pt x="17" y="36"/>
                      <a:pt x="17" y="36"/>
                    </a:cubicBezTo>
                    <a:cubicBezTo>
                      <a:pt x="17" y="36"/>
                      <a:pt x="16" y="36"/>
                      <a:pt x="16" y="36"/>
                    </a:cubicBezTo>
                    <a:close/>
                    <a:moveTo>
                      <a:pt x="22" y="35"/>
                    </a:moveTo>
                    <a:cubicBezTo>
                      <a:pt x="22" y="35"/>
                      <a:pt x="21" y="35"/>
                      <a:pt x="21" y="35"/>
                    </a:cubicBezTo>
                    <a:cubicBezTo>
                      <a:pt x="22" y="34"/>
                      <a:pt x="23" y="33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4" y="33"/>
                      <a:pt x="23" y="34"/>
                      <a:pt x="22" y="35"/>
                    </a:cubicBezTo>
                    <a:close/>
                    <a:moveTo>
                      <a:pt x="29" y="28"/>
                    </a:moveTo>
                    <a:cubicBezTo>
                      <a:pt x="29" y="29"/>
                      <a:pt x="28" y="30"/>
                      <a:pt x="27" y="31"/>
                    </a:cubicBezTo>
                    <a:cubicBezTo>
                      <a:pt x="27" y="31"/>
                      <a:pt x="26" y="31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29"/>
                      <a:pt x="28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lose/>
                    <a:moveTo>
                      <a:pt x="30" y="25"/>
                    </a:moveTo>
                    <a:cubicBezTo>
                      <a:pt x="28" y="25"/>
                      <a:pt x="28" y="25"/>
                      <a:pt x="28" y="25"/>
                    </a:cubicBezTo>
                    <a:cubicBezTo>
                      <a:pt x="29" y="24"/>
                      <a:pt x="30" y="23"/>
                      <a:pt x="31" y="22"/>
                    </a:cubicBezTo>
                    <a:cubicBezTo>
                      <a:pt x="31" y="23"/>
                      <a:pt x="31" y="24"/>
                      <a:pt x="30" y="25"/>
                    </a:cubicBezTo>
                    <a:close/>
                    <a:moveTo>
                      <a:pt x="29" y="12"/>
                    </a:moveTo>
                    <a:cubicBezTo>
                      <a:pt x="29" y="12"/>
                      <a:pt x="29" y="13"/>
                      <a:pt x="3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5"/>
                      <a:pt x="27" y="15"/>
                      <a:pt x="27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5"/>
                      <a:pt x="27" y="15"/>
                      <a:pt x="28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8" y="10"/>
                      <a:pt x="28" y="11"/>
                      <a:pt x="29" y="12"/>
                    </a:cubicBezTo>
                    <a:close/>
                    <a:moveTo>
                      <a:pt x="24" y="7"/>
                    </a:move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6"/>
                    </a:cubicBezTo>
                    <a:cubicBezTo>
                      <a:pt x="25" y="7"/>
                      <a:pt x="26" y="8"/>
                      <a:pt x="26" y="9"/>
                    </a:cubicBezTo>
                    <a:cubicBezTo>
                      <a:pt x="26" y="9"/>
                      <a:pt x="25" y="9"/>
                      <a:pt x="25" y="8"/>
                    </a:cubicBezTo>
                    <a:cubicBezTo>
                      <a:pt x="25" y="9"/>
                      <a:pt x="24" y="9"/>
                      <a:pt x="23" y="10"/>
                    </a:cubicBezTo>
                    <a:cubicBezTo>
                      <a:pt x="24" y="9"/>
                      <a:pt x="24" y="8"/>
                      <a:pt x="24" y="7"/>
                    </a:cubicBezTo>
                    <a:close/>
                    <a:moveTo>
                      <a:pt x="20" y="14"/>
                    </a:move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9" y="16"/>
                      <a:pt x="17" y="18"/>
                      <a:pt x="15" y="20"/>
                    </a:cubicBezTo>
                    <a:cubicBezTo>
                      <a:pt x="17" y="18"/>
                      <a:pt x="19" y="16"/>
                      <a:pt x="20" y="14"/>
                    </a:cubicBezTo>
                    <a:close/>
                    <a:moveTo>
                      <a:pt x="24" y="23"/>
                    </a:moveTo>
                    <a:cubicBezTo>
                      <a:pt x="24" y="22"/>
                      <a:pt x="24" y="22"/>
                      <a:pt x="25" y="22"/>
                    </a:cubicBezTo>
                    <a:cubicBezTo>
                      <a:pt x="26" y="20"/>
                      <a:pt x="28" y="19"/>
                      <a:pt x="30" y="17"/>
                    </a:cubicBezTo>
                    <a:cubicBezTo>
                      <a:pt x="31" y="17"/>
                      <a:pt x="31" y="18"/>
                      <a:pt x="31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5" y="24"/>
                      <a:pt x="20" y="28"/>
                      <a:pt x="15" y="33"/>
                    </a:cubicBezTo>
                    <a:cubicBezTo>
                      <a:pt x="18" y="30"/>
                      <a:pt x="21" y="26"/>
                      <a:pt x="24" y="23"/>
                    </a:cubicBezTo>
                    <a:close/>
                    <a:moveTo>
                      <a:pt x="11" y="32"/>
                    </a:moveTo>
                    <a:cubicBezTo>
                      <a:pt x="12" y="31"/>
                      <a:pt x="12" y="30"/>
                      <a:pt x="13" y="30"/>
                    </a:cubicBezTo>
                    <a:cubicBezTo>
                      <a:pt x="13" y="30"/>
                      <a:pt x="13" y="29"/>
                      <a:pt x="14" y="29"/>
                    </a:cubicBezTo>
                    <a:cubicBezTo>
                      <a:pt x="12" y="30"/>
                      <a:pt x="11" y="32"/>
                      <a:pt x="10" y="33"/>
                    </a:cubicBezTo>
                    <a:lnTo>
                      <a:pt x="11" y="32"/>
                    </a:lnTo>
                    <a:close/>
                    <a:moveTo>
                      <a:pt x="9" y="35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9" y="35"/>
                      <a:pt x="9" y="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8" name="Freeform 811"/>
              <p:cNvSpPr>
                <a:spLocks noEditPoints="1"/>
              </p:cNvSpPr>
              <p:nvPr/>
            </p:nvSpPr>
            <p:spPr bwMode="auto">
              <a:xfrm>
                <a:off x="9172995" y="3870426"/>
                <a:ext cx="230187" cy="217488"/>
              </a:xfrm>
              <a:custGeom>
                <a:avLst/>
                <a:gdLst>
                  <a:gd name="T0" fmla="*/ 42 w 60"/>
                  <a:gd name="T1" fmla="*/ 14 h 57"/>
                  <a:gd name="T2" fmla="*/ 34 w 60"/>
                  <a:gd name="T3" fmla="*/ 6 h 57"/>
                  <a:gd name="T4" fmla="*/ 26 w 60"/>
                  <a:gd name="T5" fmla="*/ 1 h 57"/>
                  <a:gd name="T6" fmla="*/ 16 w 60"/>
                  <a:gd name="T7" fmla="*/ 7 h 57"/>
                  <a:gd name="T8" fmla="*/ 23 w 60"/>
                  <a:gd name="T9" fmla="*/ 1 h 57"/>
                  <a:gd name="T10" fmla="*/ 19 w 60"/>
                  <a:gd name="T11" fmla="*/ 4 h 57"/>
                  <a:gd name="T12" fmla="*/ 11 w 60"/>
                  <a:gd name="T13" fmla="*/ 0 h 57"/>
                  <a:gd name="T14" fmla="*/ 14 w 60"/>
                  <a:gd name="T15" fmla="*/ 25 h 57"/>
                  <a:gd name="T16" fmla="*/ 15 w 60"/>
                  <a:gd name="T17" fmla="*/ 23 h 57"/>
                  <a:gd name="T18" fmla="*/ 18 w 60"/>
                  <a:gd name="T19" fmla="*/ 25 h 57"/>
                  <a:gd name="T20" fmla="*/ 32 w 60"/>
                  <a:gd name="T21" fmla="*/ 50 h 57"/>
                  <a:gd name="T22" fmla="*/ 31 w 60"/>
                  <a:gd name="T23" fmla="*/ 41 h 57"/>
                  <a:gd name="T24" fmla="*/ 29 w 60"/>
                  <a:gd name="T25" fmla="*/ 32 h 57"/>
                  <a:gd name="T26" fmla="*/ 29 w 60"/>
                  <a:gd name="T27" fmla="*/ 29 h 57"/>
                  <a:gd name="T28" fmla="*/ 29 w 60"/>
                  <a:gd name="T29" fmla="*/ 28 h 57"/>
                  <a:gd name="T30" fmla="*/ 46 w 60"/>
                  <a:gd name="T31" fmla="*/ 52 h 57"/>
                  <a:gd name="T32" fmla="*/ 57 w 60"/>
                  <a:gd name="T33" fmla="*/ 43 h 57"/>
                  <a:gd name="T34" fmla="*/ 33 w 60"/>
                  <a:gd name="T35" fmla="*/ 24 h 57"/>
                  <a:gd name="T36" fmla="*/ 32 w 60"/>
                  <a:gd name="T37" fmla="*/ 21 h 57"/>
                  <a:gd name="T38" fmla="*/ 30 w 60"/>
                  <a:gd name="T39" fmla="*/ 14 h 57"/>
                  <a:gd name="T40" fmla="*/ 30 w 60"/>
                  <a:gd name="T41" fmla="*/ 12 h 57"/>
                  <a:gd name="T42" fmla="*/ 28 w 60"/>
                  <a:gd name="T43" fmla="*/ 25 h 57"/>
                  <a:gd name="T44" fmla="*/ 27 w 60"/>
                  <a:gd name="T45" fmla="*/ 13 h 57"/>
                  <a:gd name="T46" fmla="*/ 24 w 60"/>
                  <a:gd name="T47" fmla="*/ 2 h 57"/>
                  <a:gd name="T48" fmla="*/ 18 w 60"/>
                  <a:gd name="T49" fmla="*/ 12 h 57"/>
                  <a:gd name="T50" fmla="*/ 24 w 60"/>
                  <a:gd name="T51" fmla="*/ 3 h 57"/>
                  <a:gd name="T52" fmla="*/ 26 w 60"/>
                  <a:gd name="T53" fmla="*/ 4 h 57"/>
                  <a:gd name="T54" fmla="*/ 25 w 60"/>
                  <a:gd name="T55" fmla="*/ 14 h 57"/>
                  <a:gd name="T56" fmla="*/ 25 w 60"/>
                  <a:gd name="T57" fmla="*/ 32 h 57"/>
                  <a:gd name="T58" fmla="*/ 27 w 60"/>
                  <a:gd name="T59" fmla="*/ 36 h 57"/>
                  <a:gd name="T60" fmla="*/ 29 w 60"/>
                  <a:gd name="T61" fmla="*/ 49 h 57"/>
                  <a:gd name="T62" fmla="*/ 28 w 60"/>
                  <a:gd name="T63" fmla="*/ 47 h 57"/>
                  <a:gd name="T64" fmla="*/ 27 w 60"/>
                  <a:gd name="T65" fmla="*/ 44 h 57"/>
                  <a:gd name="T66" fmla="*/ 26 w 60"/>
                  <a:gd name="T67" fmla="*/ 43 h 57"/>
                  <a:gd name="T68" fmla="*/ 28 w 60"/>
                  <a:gd name="T69" fmla="*/ 42 h 57"/>
                  <a:gd name="T70" fmla="*/ 29 w 60"/>
                  <a:gd name="T71" fmla="*/ 26 h 57"/>
                  <a:gd name="T72" fmla="*/ 28 w 60"/>
                  <a:gd name="T73" fmla="*/ 18 h 57"/>
                  <a:gd name="T74" fmla="*/ 32 w 60"/>
                  <a:gd name="T75" fmla="*/ 27 h 57"/>
                  <a:gd name="T76" fmla="*/ 34 w 60"/>
                  <a:gd name="T77" fmla="*/ 32 h 57"/>
                  <a:gd name="T78" fmla="*/ 36 w 60"/>
                  <a:gd name="T79" fmla="*/ 22 h 57"/>
                  <a:gd name="T80" fmla="*/ 52 w 60"/>
                  <a:gd name="T81" fmla="*/ 45 h 57"/>
                  <a:gd name="T82" fmla="*/ 52 w 60"/>
                  <a:gd name="T83" fmla="*/ 38 h 57"/>
                  <a:gd name="T84" fmla="*/ 46 w 60"/>
                  <a:gd name="T85" fmla="*/ 26 h 57"/>
                  <a:gd name="T86" fmla="*/ 47 w 60"/>
                  <a:gd name="T87" fmla="*/ 39 h 57"/>
                  <a:gd name="T88" fmla="*/ 47 w 60"/>
                  <a:gd name="T89" fmla="*/ 34 h 57"/>
                  <a:gd name="T90" fmla="*/ 44 w 60"/>
                  <a:gd name="T91" fmla="*/ 36 h 57"/>
                  <a:gd name="T92" fmla="*/ 40 w 60"/>
                  <a:gd name="T93" fmla="*/ 27 h 57"/>
                  <a:gd name="T94" fmla="*/ 41 w 60"/>
                  <a:gd name="T95" fmla="*/ 39 h 57"/>
                  <a:gd name="T96" fmla="*/ 42 w 60"/>
                  <a:gd name="T97" fmla="*/ 42 h 57"/>
                  <a:gd name="T98" fmla="*/ 45 w 60"/>
                  <a:gd name="T99" fmla="*/ 47 h 57"/>
                  <a:gd name="T100" fmla="*/ 42 w 60"/>
                  <a:gd name="T101" fmla="*/ 45 h 57"/>
                  <a:gd name="T102" fmla="*/ 48 w 60"/>
                  <a:gd name="T103" fmla="*/ 51 h 57"/>
                  <a:gd name="T104" fmla="*/ 47 w 60"/>
                  <a:gd name="T105" fmla="*/ 47 h 57"/>
                  <a:gd name="T106" fmla="*/ 51 w 60"/>
                  <a:gd name="T107" fmla="*/ 52 h 57"/>
                  <a:gd name="T108" fmla="*/ 51 w 60"/>
                  <a:gd name="T109" fmla="*/ 46 h 57"/>
                  <a:gd name="T110" fmla="*/ 55 w 60"/>
                  <a:gd name="T111" fmla="*/ 44 h 57"/>
                  <a:gd name="T112" fmla="*/ 56 w 60"/>
                  <a:gd name="T113" fmla="*/ 51 h 57"/>
                  <a:gd name="T114" fmla="*/ 57 w 60"/>
                  <a:gd name="T115" fmla="*/ 4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" h="57">
                    <a:moveTo>
                      <a:pt x="57" y="43"/>
                    </a:moveTo>
                    <a:cubicBezTo>
                      <a:pt x="54" y="37"/>
                      <a:pt x="51" y="31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6" y="22"/>
                      <a:pt x="44" y="18"/>
                      <a:pt x="42" y="14"/>
                    </a:cubicBezTo>
                    <a:cubicBezTo>
                      <a:pt x="39" y="11"/>
                      <a:pt x="38" y="7"/>
                      <a:pt x="34" y="3"/>
                    </a:cubicBezTo>
                    <a:cubicBezTo>
                      <a:pt x="34" y="3"/>
                      <a:pt x="34" y="3"/>
                      <a:pt x="34" y="4"/>
                    </a:cubicBezTo>
                    <a:cubicBezTo>
                      <a:pt x="36" y="5"/>
                      <a:pt x="37" y="7"/>
                      <a:pt x="38" y="9"/>
                    </a:cubicBezTo>
                    <a:cubicBezTo>
                      <a:pt x="37" y="9"/>
                      <a:pt x="37" y="8"/>
                      <a:pt x="37" y="8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5"/>
                      <a:pt x="34" y="5"/>
                    </a:cubicBezTo>
                    <a:cubicBezTo>
                      <a:pt x="33" y="3"/>
                      <a:pt x="30" y="2"/>
                      <a:pt x="28" y="2"/>
                    </a:cubicBezTo>
                    <a:cubicBezTo>
                      <a:pt x="27" y="2"/>
                      <a:pt x="27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4" y="0"/>
                      <a:pt x="22" y="0"/>
                      <a:pt x="20" y="0"/>
                    </a:cubicBezTo>
                    <a:cubicBezTo>
                      <a:pt x="21" y="0"/>
                      <a:pt x="22" y="0"/>
                      <a:pt x="23" y="1"/>
                    </a:cubicBezTo>
                    <a:cubicBezTo>
                      <a:pt x="22" y="1"/>
                      <a:pt x="22" y="1"/>
                      <a:pt x="21" y="1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8" y="3"/>
                      <a:pt x="17" y="5"/>
                      <a:pt x="16" y="7"/>
                    </a:cubicBezTo>
                    <a:cubicBezTo>
                      <a:pt x="17" y="6"/>
                      <a:pt x="18" y="5"/>
                      <a:pt x="18" y="4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20" y="2"/>
                      <a:pt x="21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3" y="1"/>
                      <a:pt x="24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3"/>
                      <a:pt x="19" y="3"/>
                      <a:pt x="19" y="4"/>
                    </a:cubicBezTo>
                    <a:cubicBezTo>
                      <a:pt x="18" y="5"/>
                      <a:pt x="17" y="6"/>
                      <a:pt x="17" y="7"/>
                    </a:cubicBezTo>
                    <a:cubicBezTo>
                      <a:pt x="17" y="7"/>
                      <a:pt x="16" y="7"/>
                      <a:pt x="16" y="8"/>
                    </a:cubicBezTo>
                    <a:cubicBezTo>
                      <a:pt x="15" y="10"/>
                      <a:pt x="14" y="12"/>
                      <a:pt x="13" y="1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2"/>
                      <a:pt x="17" y="20"/>
                      <a:pt x="19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4"/>
                      <a:pt x="14" y="24"/>
                      <a:pt x="14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7"/>
                      <a:pt x="17" y="26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6"/>
                      <a:pt x="16" y="27"/>
                      <a:pt x="16" y="28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3" y="56"/>
                      <a:pt x="32" y="56"/>
                      <a:pt x="32" y="55"/>
                    </a:cubicBezTo>
                    <a:cubicBezTo>
                      <a:pt x="32" y="55"/>
                      <a:pt x="33" y="54"/>
                      <a:pt x="32" y="53"/>
                    </a:cubicBezTo>
                    <a:cubicBezTo>
                      <a:pt x="32" y="52"/>
                      <a:pt x="32" y="51"/>
                      <a:pt x="32" y="50"/>
                    </a:cubicBezTo>
                    <a:cubicBezTo>
                      <a:pt x="32" y="50"/>
                      <a:pt x="32" y="49"/>
                      <a:pt x="32" y="48"/>
                    </a:cubicBezTo>
                    <a:cubicBezTo>
                      <a:pt x="32" y="48"/>
                      <a:pt x="32" y="48"/>
                      <a:pt x="32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7"/>
                      <a:pt x="31" y="46"/>
                      <a:pt x="31" y="46"/>
                    </a:cubicBezTo>
                    <a:cubicBezTo>
                      <a:pt x="31" y="45"/>
                      <a:pt x="31" y="43"/>
                      <a:pt x="31" y="41"/>
                    </a:cubicBezTo>
                    <a:cubicBezTo>
                      <a:pt x="31" y="39"/>
                      <a:pt x="30" y="38"/>
                      <a:pt x="30" y="36"/>
                    </a:cubicBezTo>
                    <a:cubicBezTo>
                      <a:pt x="30" y="36"/>
                      <a:pt x="30" y="35"/>
                      <a:pt x="30" y="34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2"/>
                      <a:pt x="29" y="32"/>
                      <a:pt x="29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28"/>
                      <a:pt x="29" y="28"/>
                      <a:pt x="29" y="29"/>
                    </a:cubicBezTo>
                    <a:cubicBezTo>
                      <a:pt x="30" y="29"/>
                      <a:pt x="30" y="29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2" y="33"/>
                      <a:pt x="34" y="35"/>
                      <a:pt x="35" y="38"/>
                    </a:cubicBezTo>
                    <a:cubicBezTo>
                      <a:pt x="38" y="43"/>
                      <a:pt x="41" y="48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53"/>
                      <a:pt x="47" y="53"/>
                      <a:pt x="47" y="54"/>
                    </a:cubicBezTo>
                    <a:cubicBezTo>
                      <a:pt x="50" y="55"/>
                      <a:pt x="55" y="56"/>
                      <a:pt x="58" y="53"/>
                    </a:cubicBezTo>
                    <a:cubicBezTo>
                      <a:pt x="60" y="49"/>
                      <a:pt x="58" y="45"/>
                      <a:pt x="57" y="43"/>
                    </a:cubicBezTo>
                    <a:close/>
                    <a:moveTo>
                      <a:pt x="33" y="25"/>
                    </a:moveTo>
                    <a:cubicBezTo>
                      <a:pt x="33" y="25"/>
                      <a:pt x="34" y="25"/>
                      <a:pt x="34" y="26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8"/>
                      <a:pt x="35" y="30"/>
                    </a:cubicBezTo>
                    <a:cubicBezTo>
                      <a:pt x="34" y="28"/>
                      <a:pt x="34" y="26"/>
                      <a:pt x="33" y="24"/>
                    </a:cubicBezTo>
                    <a:cubicBezTo>
                      <a:pt x="33" y="25"/>
                      <a:pt x="33" y="25"/>
                      <a:pt x="33" y="25"/>
                    </a:cubicBezTo>
                    <a:close/>
                    <a:moveTo>
                      <a:pt x="32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33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lose/>
                    <a:moveTo>
                      <a:pt x="31" y="7"/>
                    </a:moveTo>
                    <a:cubicBezTo>
                      <a:pt x="31" y="7"/>
                      <a:pt x="31" y="7"/>
                      <a:pt x="31" y="7"/>
                    </a:cubicBezTo>
                    <a:cubicBezTo>
                      <a:pt x="30" y="5"/>
                      <a:pt x="30" y="4"/>
                      <a:pt x="28" y="3"/>
                    </a:cubicBezTo>
                    <a:cubicBezTo>
                      <a:pt x="29" y="4"/>
                      <a:pt x="31" y="5"/>
                      <a:pt x="31" y="7"/>
                    </a:cubicBezTo>
                    <a:close/>
                    <a:moveTo>
                      <a:pt x="30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4"/>
                      <a:pt x="30" y="14"/>
                      <a:pt x="30" y="15"/>
                    </a:cubicBezTo>
                    <a:cubicBezTo>
                      <a:pt x="29" y="13"/>
                      <a:pt x="29" y="12"/>
                      <a:pt x="28" y="11"/>
                    </a:cubicBezTo>
                    <a:cubicBezTo>
                      <a:pt x="28" y="10"/>
                      <a:pt x="28" y="9"/>
                      <a:pt x="28" y="9"/>
                    </a:cubicBezTo>
                    <a:cubicBezTo>
                      <a:pt x="29" y="10"/>
                      <a:pt x="29" y="11"/>
                      <a:pt x="30" y="12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3"/>
                      <a:pt x="30" y="14"/>
                    </a:cubicBezTo>
                    <a:close/>
                    <a:moveTo>
                      <a:pt x="28" y="24"/>
                    </a:moveTo>
                    <a:cubicBezTo>
                      <a:pt x="28" y="24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5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lose/>
                    <a:moveTo>
                      <a:pt x="27" y="12"/>
                    </a:moveTo>
                    <a:cubicBezTo>
                      <a:pt x="27" y="12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6" y="13"/>
                      <a:pt x="26" y="12"/>
                    </a:cubicBezTo>
                    <a:cubicBezTo>
                      <a:pt x="26" y="12"/>
                      <a:pt x="26" y="12"/>
                      <a:pt x="27" y="12"/>
                    </a:cubicBezTo>
                    <a:close/>
                    <a:moveTo>
                      <a:pt x="25" y="2"/>
                    </a:moveTo>
                    <a:cubicBezTo>
                      <a:pt x="25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4" y="2"/>
                      <a:pt x="25" y="2"/>
                    </a:cubicBezTo>
                    <a:close/>
                    <a:moveTo>
                      <a:pt x="20" y="10"/>
                    </a:moveTo>
                    <a:cubicBezTo>
                      <a:pt x="19" y="11"/>
                      <a:pt x="19" y="12"/>
                      <a:pt x="18" y="12"/>
                    </a:cubicBezTo>
                    <a:cubicBezTo>
                      <a:pt x="19" y="12"/>
                      <a:pt x="19" y="11"/>
                      <a:pt x="20" y="10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6"/>
                      <a:pt x="22" y="6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4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5"/>
                      <a:pt x="25" y="5"/>
                      <a:pt x="24" y="6"/>
                    </a:cubicBezTo>
                    <a:cubicBezTo>
                      <a:pt x="23" y="7"/>
                      <a:pt x="23" y="7"/>
                      <a:pt x="22" y="8"/>
                    </a:cubicBezTo>
                    <a:cubicBezTo>
                      <a:pt x="21" y="9"/>
                      <a:pt x="21" y="9"/>
                      <a:pt x="20" y="10"/>
                    </a:cubicBezTo>
                    <a:close/>
                    <a:moveTo>
                      <a:pt x="25" y="14"/>
                    </a:move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5"/>
                      <a:pt x="24" y="15"/>
                      <a:pt x="24" y="16"/>
                    </a:cubicBezTo>
                    <a:cubicBezTo>
                      <a:pt x="24" y="15"/>
                      <a:pt x="25" y="14"/>
                      <a:pt x="25" y="14"/>
                    </a:cubicBezTo>
                    <a:close/>
                    <a:moveTo>
                      <a:pt x="25" y="31"/>
                    </a:moveTo>
                    <a:cubicBezTo>
                      <a:pt x="25" y="32"/>
                      <a:pt x="25" y="32"/>
                      <a:pt x="24" y="32"/>
                    </a:cubicBezTo>
                    <a:cubicBezTo>
                      <a:pt x="24" y="32"/>
                      <a:pt x="24" y="32"/>
                      <a:pt x="25" y="32"/>
                    </a:cubicBezTo>
                    <a:cubicBezTo>
                      <a:pt x="25" y="32"/>
                      <a:pt x="25" y="32"/>
                      <a:pt x="25" y="31"/>
                    </a:cubicBezTo>
                    <a:close/>
                    <a:moveTo>
                      <a:pt x="25" y="38"/>
                    </a:move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7" y="35"/>
                      <a:pt x="27" y="36"/>
                      <a:pt x="27" y="36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8"/>
                      <a:pt x="27" y="38"/>
                    </a:cubicBezTo>
                    <a:cubicBezTo>
                      <a:pt x="26" y="38"/>
                      <a:pt x="25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lose/>
                    <a:moveTo>
                      <a:pt x="29" y="49"/>
                    </a:moveTo>
                    <a:cubicBezTo>
                      <a:pt x="29" y="49"/>
                      <a:pt x="29" y="49"/>
                      <a:pt x="29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8"/>
                      <a:pt x="28" y="48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6"/>
                      <a:pt x="28" y="46"/>
                      <a:pt x="28" y="46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7" y="43"/>
                      <a:pt x="27" y="43"/>
                      <a:pt x="26" y="43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0"/>
                      <a:pt x="27" y="39"/>
                      <a:pt x="27" y="38"/>
                    </a:cubicBezTo>
                    <a:cubicBezTo>
                      <a:pt x="27" y="39"/>
                      <a:pt x="28" y="41"/>
                      <a:pt x="28" y="42"/>
                    </a:cubicBezTo>
                    <a:cubicBezTo>
                      <a:pt x="28" y="43"/>
                      <a:pt x="28" y="45"/>
                      <a:pt x="28" y="47"/>
                    </a:cubicBezTo>
                    <a:cubicBezTo>
                      <a:pt x="28" y="47"/>
                      <a:pt x="29" y="48"/>
                      <a:pt x="29" y="49"/>
                    </a:cubicBezTo>
                    <a:close/>
                    <a:moveTo>
                      <a:pt x="29" y="26"/>
                    </a:move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lose/>
                    <a:moveTo>
                      <a:pt x="31" y="29"/>
                    </a:moveTo>
                    <a:cubicBezTo>
                      <a:pt x="32" y="29"/>
                      <a:pt x="32" y="29"/>
                      <a:pt x="32" y="29"/>
                    </a:cubicBezTo>
                    <a:cubicBezTo>
                      <a:pt x="30" y="25"/>
                      <a:pt x="29" y="21"/>
                      <a:pt x="28" y="17"/>
                    </a:cubicBezTo>
                    <a:cubicBezTo>
                      <a:pt x="28" y="17"/>
                      <a:pt x="28" y="17"/>
                      <a:pt x="28" y="18"/>
                    </a:cubicBezTo>
                    <a:cubicBezTo>
                      <a:pt x="29" y="18"/>
                      <a:pt x="29" y="19"/>
                      <a:pt x="29" y="20"/>
                    </a:cubicBezTo>
                    <a:cubicBezTo>
                      <a:pt x="29" y="21"/>
                      <a:pt x="29" y="21"/>
                      <a:pt x="30" y="22"/>
                    </a:cubicBezTo>
                    <a:cubicBezTo>
                      <a:pt x="29" y="22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2" y="29"/>
                      <a:pt x="33" y="3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2"/>
                      <a:pt x="34" y="32"/>
                      <a:pt x="34" y="33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3"/>
                      <a:pt x="35" y="34"/>
                      <a:pt x="35" y="35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5" y="34"/>
                      <a:pt x="33" y="32"/>
                      <a:pt x="31" y="29"/>
                    </a:cubicBezTo>
                    <a:close/>
                    <a:moveTo>
                      <a:pt x="36" y="20"/>
                    </a:moveTo>
                    <a:cubicBezTo>
                      <a:pt x="36" y="21"/>
                      <a:pt x="36" y="21"/>
                      <a:pt x="36" y="22"/>
                    </a:cubicBezTo>
                    <a:cubicBezTo>
                      <a:pt x="36" y="23"/>
                      <a:pt x="36" y="23"/>
                      <a:pt x="37" y="24"/>
                    </a:cubicBezTo>
                    <a:cubicBezTo>
                      <a:pt x="36" y="23"/>
                      <a:pt x="36" y="21"/>
                      <a:pt x="36" y="20"/>
                    </a:cubicBezTo>
                    <a:close/>
                    <a:moveTo>
                      <a:pt x="52" y="38"/>
                    </a:moveTo>
                    <a:cubicBezTo>
                      <a:pt x="52" y="38"/>
                      <a:pt x="52" y="39"/>
                      <a:pt x="53" y="39"/>
                    </a:cubicBezTo>
                    <a:cubicBezTo>
                      <a:pt x="52" y="41"/>
                      <a:pt x="52" y="43"/>
                      <a:pt x="52" y="45"/>
                    </a:cubicBezTo>
                    <a:cubicBezTo>
                      <a:pt x="52" y="46"/>
                      <a:pt x="52" y="47"/>
                      <a:pt x="52" y="47"/>
                    </a:cubicBezTo>
                    <a:cubicBezTo>
                      <a:pt x="52" y="47"/>
                      <a:pt x="52" y="46"/>
                      <a:pt x="51" y="45"/>
                    </a:cubicBezTo>
                    <a:cubicBezTo>
                      <a:pt x="51" y="44"/>
                      <a:pt x="51" y="43"/>
                      <a:pt x="51" y="42"/>
                    </a:cubicBezTo>
                    <a:cubicBezTo>
                      <a:pt x="51" y="40"/>
                      <a:pt x="51" y="38"/>
                      <a:pt x="51" y="36"/>
                    </a:cubicBezTo>
                    <a:cubicBezTo>
                      <a:pt x="51" y="37"/>
                      <a:pt x="51" y="37"/>
                      <a:pt x="52" y="38"/>
                    </a:cubicBezTo>
                    <a:close/>
                    <a:moveTo>
                      <a:pt x="46" y="27"/>
                    </a:moveTo>
                    <a:cubicBezTo>
                      <a:pt x="48" y="29"/>
                      <a:pt x="49" y="31"/>
                      <a:pt x="50" y="34"/>
                    </a:cubicBezTo>
                    <a:cubicBezTo>
                      <a:pt x="50" y="35"/>
                      <a:pt x="49" y="37"/>
                      <a:pt x="49" y="38"/>
                    </a:cubicBezTo>
                    <a:cubicBezTo>
                      <a:pt x="49" y="34"/>
                      <a:pt x="48" y="30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7"/>
                      <a:pt x="46" y="28"/>
                      <a:pt x="46" y="28"/>
                    </a:cubicBezTo>
                    <a:cubicBezTo>
                      <a:pt x="45" y="26"/>
                      <a:pt x="44" y="24"/>
                      <a:pt x="44" y="22"/>
                    </a:cubicBezTo>
                    <a:cubicBezTo>
                      <a:pt x="44" y="23"/>
                      <a:pt x="45" y="25"/>
                      <a:pt x="46" y="27"/>
                    </a:cubicBezTo>
                    <a:close/>
                    <a:moveTo>
                      <a:pt x="47" y="34"/>
                    </a:moveTo>
                    <a:cubicBezTo>
                      <a:pt x="47" y="36"/>
                      <a:pt x="47" y="37"/>
                      <a:pt x="47" y="39"/>
                    </a:cubicBezTo>
                    <a:cubicBezTo>
                      <a:pt x="47" y="39"/>
                      <a:pt x="47" y="38"/>
                      <a:pt x="47" y="38"/>
                    </a:cubicBezTo>
                    <a:cubicBezTo>
                      <a:pt x="46" y="34"/>
                      <a:pt x="45" y="30"/>
                      <a:pt x="44" y="26"/>
                    </a:cubicBezTo>
                    <a:cubicBezTo>
                      <a:pt x="43" y="25"/>
                      <a:pt x="43" y="24"/>
                      <a:pt x="42" y="23"/>
                    </a:cubicBezTo>
                    <a:cubicBezTo>
                      <a:pt x="42" y="22"/>
                      <a:pt x="41" y="20"/>
                      <a:pt x="41" y="18"/>
                    </a:cubicBezTo>
                    <a:cubicBezTo>
                      <a:pt x="43" y="23"/>
                      <a:pt x="45" y="29"/>
                      <a:pt x="47" y="34"/>
                    </a:cubicBezTo>
                    <a:close/>
                    <a:moveTo>
                      <a:pt x="39" y="20"/>
                    </a:moveTo>
                    <a:cubicBezTo>
                      <a:pt x="39" y="21"/>
                      <a:pt x="39" y="21"/>
                      <a:pt x="39" y="21"/>
                    </a:cubicBezTo>
                    <a:cubicBezTo>
                      <a:pt x="40" y="23"/>
                      <a:pt x="41" y="26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32"/>
                      <a:pt x="43" y="34"/>
                      <a:pt x="44" y="36"/>
                    </a:cubicBezTo>
                    <a:cubicBezTo>
                      <a:pt x="44" y="38"/>
                      <a:pt x="44" y="39"/>
                      <a:pt x="44" y="40"/>
                    </a:cubicBezTo>
                    <a:cubicBezTo>
                      <a:pt x="44" y="39"/>
                      <a:pt x="43" y="37"/>
                      <a:pt x="43" y="36"/>
                    </a:cubicBezTo>
                    <a:cubicBezTo>
                      <a:pt x="44" y="37"/>
                      <a:pt x="43" y="36"/>
                      <a:pt x="43" y="36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2" y="32"/>
                      <a:pt x="41" y="30"/>
                      <a:pt x="40" y="27"/>
                    </a:cubicBezTo>
                    <a:cubicBezTo>
                      <a:pt x="39" y="24"/>
                      <a:pt x="38" y="21"/>
                      <a:pt x="38" y="18"/>
                    </a:cubicBezTo>
                    <a:cubicBezTo>
                      <a:pt x="38" y="17"/>
                      <a:pt x="37" y="16"/>
                      <a:pt x="37" y="15"/>
                    </a:cubicBezTo>
                    <a:cubicBezTo>
                      <a:pt x="38" y="17"/>
                      <a:pt x="38" y="19"/>
                      <a:pt x="39" y="20"/>
                    </a:cubicBezTo>
                    <a:close/>
                    <a:moveTo>
                      <a:pt x="41" y="39"/>
                    </a:moveTo>
                    <a:cubicBezTo>
                      <a:pt x="41" y="39"/>
                      <a:pt x="41" y="39"/>
                      <a:pt x="41" y="39"/>
                    </a:cubicBezTo>
                    <a:cubicBezTo>
                      <a:pt x="39" y="35"/>
                      <a:pt x="38" y="30"/>
                      <a:pt x="37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9"/>
                      <a:pt x="38" y="30"/>
                    </a:cubicBezTo>
                    <a:cubicBezTo>
                      <a:pt x="40" y="33"/>
                      <a:pt x="41" y="37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1" y="41"/>
                      <a:pt x="41" y="40"/>
                      <a:pt x="41" y="39"/>
                    </a:cubicBezTo>
                    <a:close/>
                    <a:moveTo>
                      <a:pt x="42" y="45"/>
                    </a:moveTo>
                    <a:cubicBezTo>
                      <a:pt x="42" y="45"/>
                      <a:pt x="42" y="45"/>
                      <a:pt x="42" y="46"/>
                    </a:cubicBezTo>
                    <a:cubicBezTo>
                      <a:pt x="43" y="46"/>
                      <a:pt x="43" y="47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6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5" y="46"/>
                      <a:pt x="45" y="47"/>
                      <a:pt x="45" y="48"/>
                    </a:cubicBezTo>
                    <a:cubicBezTo>
                      <a:pt x="45" y="49"/>
                      <a:pt x="46" y="49"/>
                      <a:pt x="46" y="50"/>
                    </a:cubicBezTo>
                    <a:cubicBezTo>
                      <a:pt x="44" y="48"/>
                      <a:pt x="43" y="47"/>
                      <a:pt x="42" y="45"/>
                    </a:cubicBezTo>
                    <a:close/>
                    <a:moveTo>
                      <a:pt x="53" y="53"/>
                    </a:moveTo>
                    <a:cubicBezTo>
                      <a:pt x="52" y="53"/>
                      <a:pt x="51" y="53"/>
                      <a:pt x="50" y="52"/>
                    </a:cubicBezTo>
                    <a:cubicBezTo>
                      <a:pt x="50" y="50"/>
                      <a:pt x="49" y="48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7" y="48"/>
                      <a:pt x="47" y="49"/>
                      <a:pt x="48" y="51"/>
                    </a:cubicBezTo>
                    <a:cubicBezTo>
                      <a:pt x="48" y="51"/>
                      <a:pt x="48" y="51"/>
                      <a:pt x="48" y="51"/>
                    </a:cubicBezTo>
                    <a:cubicBezTo>
                      <a:pt x="48" y="51"/>
                      <a:pt x="48" y="51"/>
                      <a:pt x="47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7"/>
                      <a:pt x="47" y="46"/>
                      <a:pt x="47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4"/>
                      <a:pt x="48" y="42"/>
                      <a:pt x="47" y="41"/>
                    </a:cubicBezTo>
                    <a:cubicBezTo>
                      <a:pt x="49" y="46"/>
                      <a:pt x="50" y="49"/>
                      <a:pt x="51" y="52"/>
                    </a:cubicBezTo>
                    <a:cubicBezTo>
                      <a:pt x="51" y="53"/>
                      <a:pt x="51" y="52"/>
                      <a:pt x="51" y="52"/>
                    </a:cubicBezTo>
                    <a:cubicBezTo>
                      <a:pt x="51" y="52"/>
                      <a:pt x="51" y="51"/>
                      <a:pt x="51" y="50"/>
                    </a:cubicBezTo>
                    <a:cubicBezTo>
                      <a:pt x="51" y="51"/>
                      <a:pt x="52" y="51"/>
                      <a:pt x="52" y="51"/>
                    </a:cubicBezTo>
                    <a:cubicBezTo>
                      <a:pt x="52" y="51"/>
                      <a:pt x="52" y="50"/>
                      <a:pt x="52" y="50"/>
                    </a:cubicBezTo>
                    <a:cubicBezTo>
                      <a:pt x="52" y="50"/>
                      <a:pt x="51" y="48"/>
                      <a:pt x="51" y="47"/>
                    </a:cubicBezTo>
                    <a:cubicBezTo>
                      <a:pt x="51" y="47"/>
                      <a:pt x="51" y="47"/>
                      <a:pt x="51" y="46"/>
                    </a:cubicBezTo>
                    <a:cubicBezTo>
                      <a:pt x="52" y="47"/>
                      <a:pt x="52" y="48"/>
                      <a:pt x="53" y="49"/>
                    </a:cubicBezTo>
                    <a:cubicBezTo>
                      <a:pt x="53" y="50"/>
                      <a:pt x="54" y="52"/>
                      <a:pt x="54" y="52"/>
                    </a:cubicBezTo>
                    <a:cubicBezTo>
                      <a:pt x="54" y="53"/>
                      <a:pt x="53" y="53"/>
                      <a:pt x="53" y="53"/>
                    </a:cubicBezTo>
                    <a:close/>
                    <a:moveTo>
                      <a:pt x="54" y="42"/>
                    </a:moveTo>
                    <a:cubicBezTo>
                      <a:pt x="55" y="43"/>
                      <a:pt x="55" y="43"/>
                      <a:pt x="55" y="44"/>
                    </a:cubicBezTo>
                    <a:cubicBezTo>
                      <a:pt x="55" y="44"/>
                      <a:pt x="55" y="44"/>
                      <a:pt x="54" y="44"/>
                    </a:cubicBezTo>
                    <a:cubicBezTo>
                      <a:pt x="54" y="44"/>
                      <a:pt x="54" y="43"/>
                      <a:pt x="54" y="42"/>
                    </a:cubicBezTo>
                    <a:close/>
                    <a:moveTo>
                      <a:pt x="55" y="52"/>
                    </a:moveTo>
                    <a:cubicBezTo>
                      <a:pt x="55" y="51"/>
                      <a:pt x="55" y="50"/>
                      <a:pt x="55" y="50"/>
                    </a:cubicBezTo>
                    <a:cubicBezTo>
                      <a:pt x="55" y="50"/>
                      <a:pt x="56" y="51"/>
                      <a:pt x="56" y="51"/>
                    </a:cubicBezTo>
                    <a:cubicBezTo>
                      <a:pt x="56" y="51"/>
                      <a:pt x="55" y="52"/>
                      <a:pt x="55" y="52"/>
                    </a:cubicBezTo>
                    <a:close/>
                    <a:moveTo>
                      <a:pt x="56" y="50"/>
                    </a:moveTo>
                    <a:cubicBezTo>
                      <a:pt x="56" y="50"/>
                      <a:pt x="56" y="48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8"/>
                      <a:pt x="57" y="48"/>
                      <a:pt x="57" y="49"/>
                    </a:cubicBezTo>
                    <a:cubicBezTo>
                      <a:pt x="57" y="50"/>
                      <a:pt x="57" y="50"/>
                      <a:pt x="56" y="5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35" name="组合 834"/>
          <p:cNvGrpSpPr/>
          <p:nvPr/>
        </p:nvGrpSpPr>
        <p:grpSpPr>
          <a:xfrm>
            <a:off x="8740748" y="2300520"/>
            <a:ext cx="703262" cy="336551"/>
            <a:chOff x="8762834" y="2323120"/>
            <a:chExt cx="703262" cy="336551"/>
          </a:xfrm>
        </p:grpSpPr>
        <p:sp>
          <p:nvSpPr>
            <p:cNvPr id="1982" name="Freeform 815"/>
            <p:cNvSpPr>
              <a:spLocks noEditPoints="1"/>
            </p:cNvSpPr>
            <p:nvPr/>
          </p:nvSpPr>
          <p:spPr bwMode="auto">
            <a:xfrm>
              <a:off x="8891421" y="2323120"/>
              <a:ext cx="454025" cy="336551"/>
            </a:xfrm>
            <a:custGeom>
              <a:avLst/>
              <a:gdLst>
                <a:gd name="T0" fmla="*/ 117 w 119"/>
                <a:gd name="T1" fmla="*/ 22 h 87"/>
                <a:gd name="T2" fmla="*/ 105 w 119"/>
                <a:gd name="T3" fmla="*/ 16 h 87"/>
                <a:gd name="T4" fmla="*/ 92 w 119"/>
                <a:gd name="T5" fmla="*/ 10 h 87"/>
                <a:gd name="T6" fmla="*/ 72 w 119"/>
                <a:gd name="T7" fmla="*/ 1 h 87"/>
                <a:gd name="T8" fmla="*/ 42 w 119"/>
                <a:gd name="T9" fmla="*/ 2 h 87"/>
                <a:gd name="T10" fmla="*/ 22 w 119"/>
                <a:gd name="T11" fmla="*/ 9 h 87"/>
                <a:gd name="T12" fmla="*/ 20 w 119"/>
                <a:gd name="T13" fmla="*/ 14 h 87"/>
                <a:gd name="T14" fmla="*/ 32 w 119"/>
                <a:gd name="T15" fmla="*/ 6 h 87"/>
                <a:gd name="T16" fmla="*/ 46 w 119"/>
                <a:gd name="T17" fmla="*/ 6 h 87"/>
                <a:gd name="T18" fmla="*/ 27 w 119"/>
                <a:gd name="T19" fmla="*/ 27 h 87"/>
                <a:gd name="T20" fmla="*/ 37 w 119"/>
                <a:gd name="T21" fmla="*/ 29 h 87"/>
                <a:gd name="T22" fmla="*/ 49 w 119"/>
                <a:gd name="T23" fmla="*/ 24 h 87"/>
                <a:gd name="T24" fmla="*/ 64 w 119"/>
                <a:gd name="T25" fmla="*/ 21 h 87"/>
                <a:gd name="T26" fmla="*/ 71 w 119"/>
                <a:gd name="T27" fmla="*/ 26 h 87"/>
                <a:gd name="T28" fmla="*/ 97 w 119"/>
                <a:gd name="T29" fmla="*/ 56 h 87"/>
                <a:gd name="T30" fmla="*/ 78 w 119"/>
                <a:gd name="T31" fmla="*/ 51 h 87"/>
                <a:gd name="T32" fmla="*/ 77 w 119"/>
                <a:gd name="T33" fmla="*/ 70 h 87"/>
                <a:gd name="T34" fmla="*/ 66 w 119"/>
                <a:gd name="T35" fmla="*/ 56 h 87"/>
                <a:gd name="T36" fmla="*/ 77 w 119"/>
                <a:gd name="T37" fmla="*/ 76 h 87"/>
                <a:gd name="T38" fmla="*/ 62 w 119"/>
                <a:gd name="T39" fmla="*/ 77 h 87"/>
                <a:gd name="T40" fmla="*/ 60 w 119"/>
                <a:gd name="T41" fmla="*/ 72 h 87"/>
                <a:gd name="T42" fmla="*/ 58 w 119"/>
                <a:gd name="T43" fmla="*/ 74 h 87"/>
                <a:gd name="T44" fmla="*/ 60 w 119"/>
                <a:gd name="T45" fmla="*/ 80 h 87"/>
                <a:gd name="T46" fmla="*/ 59 w 119"/>
                <a:gd name="T47" fmla="*/ 83 h 87"/>
                <a:gd name="T48" fmla="*/ 21 w 119"/>
                <a:gd name="T49" fmla="*/ 58 h 87"/>
                <a:gd name="T50" fmla="*/ 4 w 119"/>
                <a:gd name="T51" fmla="*/ 57 h 87"/>
                <a:gd name="T52" fmla="*/ 13 w 119"/>
                <a:gd name="T53" fmla="*/ 18 h 87"/>
                <a:gd name="T54" fmla="*/ 0 w 119"/>
                <a:gd name="T55" fmla="*/ 49 h 87"/>
                <a:gd name="T56" fmla="*/ 6 w 119"/>
                <a:gd name="T57" fmla="*/ 66 h 87"/>
                <a:gd name="T58" fmla="*/ 30 w 119"/>
                <a:gd name="T59" fmla="*/ 82 h 87"/>
                <a:gd name="T60" fmla="*/ 46 w 119"/>
                <a:gd name="T61" fmla="*/ 83 h 87"/>
                <a:gd name="T62" fmla="*/ 62 w 119"/>
                <a:gd name="T63" fmla="*/ 86 h 87"/>
                <a:gd name="T64" fmla="*/ 86 w 119"/>
                <a:gd name="T65" fmla="*/ 80 h 87"/>
                <a:gd name="T66" fmla="*/ 108 w 119"/>
                <a:gd name="T67" fmla="*/ 67 h 87"/>
                <a:gd name="T68" fmla="*/ 33 w 119"/>
                <a:gd name="T69" fmla="*/ 26 h 87"/>
                <a:gd name="T70" fmla="*/ 40 w 119"/>
                <a:gd name="T71" fmla="*/ 14 h 87"/>
                <a:gd name="T72" fmla="*/ 46 w 119"/>
                <a:gd name="T73" fmla="*/ 10 h 87"/>
                <a:gd name="T74" fmla="*/ 54 w 119"/>
                <a:gd name="T75" fmla="*/ 19 h 87"/>
                <a:gd name="T76" fmla="*/ 68 w 119"/>
                <a:gd name="T77" fmla="*/ 18 h 87"/>
                <a:gd name="T78" fmla="*/ 71 w 119"/>
                <a:gd name="T79" fmla="*/ 8 h 87"/>
                <a:gd name="T80" fmla="*/ 60 w 119"/>
                <a:gd name="T81" fmla="*/ 13 h 87"/>
                <a:gd name="T82" fmla="*/ 73 w 119"/>
                <a:gd name="T83" fmla="*/ 4 h 87"/>
                <a:gd name="T84" fmla="*/ 78 w 119"/>
                <a:gd name="T85" fmla="*/ 6 h 87"/>
                <a:gd name="T86" fmla="*/ 86 w 119"/>
                <a:gd name="T87" fmla="*/ 39 h 87"/>
                <a:gd name="T88" fmla="*/ 85 w 119"/>
                <a:gd name="T89" fmla="*/ 21 h 87"/>
                <a:gd name="T90" fmla="*/ 91 w 119"/>
                <a:gd name="T91" fmla="*/ 13 h 87"/>
                <a:gd name="T92" fmla="*/ 59 w 119"/>
                <a:gd name="T93" fmla="*/ 76 h 87"/>
                <a:gd name="T94" fmla="*/ 14 w 119"/>
                <a:gd name="T95" fmla="*/ 70 h 87"/>
                <a:gd name="T96" fmla="*/ 21 w 119"/>
                <a:gd name="T97" fmla="*/ 75 h 87"/>
                <a:gd name="T98" fmla="*/ 28 w 119"/>
                <a:gd name="T99" fmla="*/ 66 h 87"/>
                <a:gd name="T100" fmla="*/ 34 w 119"/>
                <a:gd name="T101" fmla="*/ 82 h 87"/>
                <a:gd name="T102" fmla="*/ 46 w 119"/>
                <a:gd name="T103" fmla="*/ 80 h 87"/>
                <a:gd name="T104" fmla="*/ 59 w 119"/>
                <a:gd name="T105" fmla="*/ 85 h 87"/>
                <a:gd name="T106" fmla="*/ 113 w 119"/>
                <a:gd name="T107" fmla="*/ 30 h 87"/>
                <a:gd name="T108" fmla="*/ 114 w 119"/>
                <a:gd name="T109" fmla="*/ 22 h 87"/>
                <a:gd name="T110" fmla="*/ 103 w 119"/>
                <a:gd name="T111" fmla="*/ 16 h 87"/>
                <a:gd name="T112" fmla="*/ 105 w 119"/>
                <a:gd name="T113" fmla="*/ 35 h 87"/>
                <a:gd name="T114" fmla="*/ 96 w 119"/>
                <a:gd name="T115" fmla="*/ 47 h 87"/>
                <a:gd name="T116" fmla="*/ 99 w 119"/>
                <a:gd name="T117" fmla="*/ 54 h 87"/>
                <a:gd name="T118" fmla="*/ 103 w 119"/>
                <a:gd name="T119" fmla="*/ 57 h 87"/>
                <a:gd name="T120" fmla="*/ 103 w 119"/>
                <a:gd name="T121" fmla="*/ 51 h 87"/>
                <a:gd name="T122" fmla="*/ 112 w 119"/>
                <a:gd name="T123" fmla="*/ 42 h 87"/>
                <a:gd name="T124" fmla="*/ 115 w 119"/>
                <a:gd name="T1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9" h="87">
                  <a:moveTo>
                    <a:pt x="119" y="50"/>
                  </a:moveTo>
                  <a:cubicBezTo>
                    <a:pt x="119" y="49"/>
                    <a:pt x="118" y="48"/>
                    <a:pt x="118" y="47"/>
                  </a:cubicBezTo>
                  <a:cubicBezTo>
                    <a:pt x="118" y="46"/>
                    <a:pt x="118" y="45"/>
                    <a:pt x="118" y="44"/>
                  </a:cubicBezTo>
                  <a:cubicBezTo>
                    <a:pt x="118" y="39"/>
                    <a:pt x="118" y="39"/>
                    <a:pt x="118" y="39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18" y="37"/>
                    <a:pt x="118" y="36"/>
                    <a:pt x="118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8" y="34"/>
                    <a:pt x="118" y="34"/>
                    <a:pt x="118" y="33"/>
                  </a:cubicBezTo>
                  <a:cubicBezTo>
                    <a:pt x="118" y="33"/>
                    <a:pt x="118" y="33"/>
                    <a:pt x="118" y="32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ubicBezTo>
                    <a:pt x="118" y="30"/>
                    <a:pt x="118" y="29"/>
                    <a:pt x="118" y="28"/>
                  </a:cubicBezTo>
                  <a:cubicBezTo>
                    <a:pt x="118" y="27"/>
                    <a:pt x="117" y="26"/>
                    <a:pt x="117" y="25"/>
                  </a:cubicBezTo>
                  <a:cubicBezTo>
                    <a:pt x="117" y="24"/>
                    <a:pt x="117" y="23"/>
                    <a:pt x="117" y="22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21"/>
                    <a:pt x="117" y="21"/>
                    <a:pt x="117" y="21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7" y="19"/>
                    <a:pt x="116" y="18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6" y="16"/>
                    <a:pt x="116" y="15"/>
                    <a:pt x="115" y="15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4" y="14"/>
                    <a:pt x="113" y="14"/>
                    <a:pt x="112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1" y="14"/>
                    <a:pt x="110" y="14"/>
                    <a:pt x="110" y="14"/>
                  </a:cubicBezTo>
                  <a:cubicBezTo>
                    <a:pt x="108" y="15"/>
                    <a:pt x="107" y="15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5"/>
                    <a:pt x="105" y="15"/>
                    <a:pt x="104" y="15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3" y="14"/>
                    <a:pt x="102" y="14"/>
                    <a:pt x="101" y="13"/>
                  </a:cubicBezTo>
                  <a:cubicBezTo>
                    <a:pt x="100" y="13"/>
                    <a:pt x="99" y="13"/>
                    <a:pt x="98" y="13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7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93" y="11"/>
                    <a:pt x="93" y="10"/>
                    <a:pt x="92" y="10"/>
                  </a:cubicBezTo>
                  <a:cubicBezTo>
                    <a:pt x="92" y="10"/>
                    <a:pt x="91" y="10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8" y="8"/>
                    <a:pt x="86" y="7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3" y="6"/>
                    <a:pt x="82" y="5"/>
                    <a:pt x="81" y="5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9" y="3"/>
                    <a:pt x="79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6" y="2"/>
                    <a:pt x="76" y="1"/>
                    <a:pt x="75" y="1"/>
                  </a:cubicBezTo>
                  <a:cubicBezTo>
                    <a:pt x="75" y="1"/>
                    <a:pt x="74" y="1"/>
                    <a:pt x="73" y="1"/>
                  </a:cubicBezTo>
                  <a:cubicBezTo>
                    <a:pt x="73" y="1"/>
                    <a:pt x="72" y="1"/>
                    <a:pt x="72" y="1"/>
                  </a:cubicBezTo>
                  <a:cubicBezTo>
                    <a:pt x="69" y="0"/>
                    <a:pt x="67" y="1"/>
                    <a:pt x="65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1"/>
                    <a:pt x="62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0" y="2"/>
                    <a:pt x="48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1" y="1"/>
                    <a:pt x="41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39" y="1"/>
                    <a:pt x="38" y="1"/>
                  </a:cubicBezTo>
                  <a:cubicBezTo>
                    <a:pt x="36" y="1"/>
                    <a:pt x="35" y="1"/>
                    <a:pt x="34" y="2"/>
                  </a:cubicBezTo>
                  <a:cubicBezTo>
                    <a:pt x="32" y="2"/>
                    <a:pt x="31" y="3"/>
                    <a:pt x="30" y="4"/>
                  </a:cubicBezTo>
                  <a:cubicBezTo>
                    <a:pt x="30" y="4"/>
                    <a:pt x="30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7"/>
                    <a:pt x="25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10"/>
                    <a:pt x="20" y="10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3"/>
                  </a:cubicBezTo>
                  <a:cubicBezTo>
                    <a:pt x="18" y="13"/>
                    <a:pt x="17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7" y="16"/>
                    <a:pt x="17" y="15"/>
                    <a:pt x="18" y="15"/>
                  </a:cubicBezTo>
                  <a:cubicBezTo>
                    <a:pt x="18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0" y="15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4" y="5"/>
                    <a:pt x="36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1" y="4"/>
                    <a:pt x="41" y="4"/>
                  </a:cubicBezTo>
                  <a:cubicBezTo>
                    <a:pt x="41" y="5"/>
                    <a:pt x="41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4" y="5"/>
                  </a:cubicBezTo>
                  <a:cubicBezTo>
                    <a:pt x="44" y="6"/>
                    <a:pt x="44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3" y="8"/>
                    <a:pt x="43" y="8"/>
                    <a:pt x="42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9"/>
                    <a:pt x="41" y="10"/>
                    <a:pt x="40" y="10"/>
                  </a:cubicBezTo>
                  <a:cubicBezTo>
                    <a:pt x="39" y="11"/>
                    <a:pt x="38" y="12"/>
                    <a:pt x="37" y="12"/>
                  </a:cubicBezTo>
                  <a:cubicBezTo>
                    <a:pt x="35" y="14"/>
                    <a:pt x="32" y="15"/>
                    <a:pt x="30" y="16"/>
                  </a:cubicBezTo>
                  <a:cubicBezTo>
                    <a:pt x="29" y="17"/>
                    <a:pt x="27" y="18"/>
                    <a:pt x="26" y="19"/>
                  </a:cubicBezTo>
                  <a:cubicBezTo>
                    <a:pt x="26" y="20"/>
                    <a:pt x="25" y="21"/>
                    <a:pt x="25" y="22"/>
                  </a:cubicBezTo>
                  <a:cubicBezTo>
                    <a:pt x="25" y="22"/>
                    <a:pt x="25" y="22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5"/>
                    <a:pt x="25" y="25"/>
                    <a:pt x="26" y="25"/>
                  </a:cubicBezTo>
                  <a:cubicBezTo>
                    <a:pt x="26" y="26"/>
                    <a:pt x="25" y="26"/>
                    <a:pt x="25" y="27"/>
                  </a:cubicBezTo>
                  <a:cubicBezTo>
                    <a:pt x="26" y="27"/>
                    <a:pt x="27" y="27"/>
                    <a:pt x="27" y="27"/>
                  </a:cubicBezTo>
                  <a:cubicBezTo>
                    <a:pt x="28" y="27"/>
                    <a:pt x="28" y="28"/>
                    <a:pt x="28" y="28"/>
                  </a:cubicBezTo>
                  <a:cubicBezTo>
                    <a:pt x="28" y="28"/>
                    <a:pt x="29" y="28"/>
                    <a:pt x="29" y="28"/>
                  </a:cubicBezTo>
                  <a:cubicBezTo>
                    <a:pt x="30" y="28"/>
                    <a:pt x="30" y="28"/>
                    <a:pt x="30" y="29"/>
                  </a:cubicBezTo>
                  <a:cubicBezTo>
                    <a:pt x="31" y="29"/>
                    <a:pt x="30" y="29"/>
                    <a:pt x="31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4" y="29"/>
                    <a:pt x="34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8" y="29"/>
                    <a:pt x="38" y="29"/>
                  </a:cubicBezTo>
                  <a:cubicBezTo>
                    <a:pt x="39" y="29"/>
                    <a:pt x="39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1" y="28"/>
                    <a:pt x="41" y="28"/>
                  </a:cubicBezTo>
                  <a:cubicBezTo>
                    <a:pt x="41" y="28"/>
                    <a:pt x="41" y="28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5" y="26"/>
                  </a:cubicBezTo>
                  <a:cubicBezTo>
                    <a:pt x="45" y="25"/>
                    <a:pt x="46" y="25"/>
                    <a:pt x="46" y="25"/>
                  </a:cubicBezTo>
                  <a:cubicBezTo>
                    <a:pt x="46" y="25"/>
                    <a:pt x="47" y="25"/>
                    <a:pt x="47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0" y="23"/>
                    <a:pt x="50" y="23"/>
                    <a:pt x="51" y="23"/>
                  </a:cubicBezTo>
                  <a:cubicBezTo>
                    <a:pt x="52" y="23"/>
                    <a:pt x="52" y="22"/>
                    <a:pt x="52" y="22"/>
                  </a:cubicBezTo>
                  <a:cubicBezTo>
                    <a:pt x="53" y="22"/>
                    <a:pt x="53" y="22"/>
                    <a:pt x="54" y="22"/>
                  </a:cubicBezTo>
                  <a:cubicBezTo>
                    <a:pt x="54" y="22"/>
                    <a:pt x="54" y="22"/>
                    <a:pt x="55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8" y="22"/>
                    <a:pt x="58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3" y="21"/>
                    <a:pt x="63" y="21"/>
                  </a:cubicBezTo>
                  <a:cubicBezTo>
                    <a:pt x="63" y="21"/>
                    <a:pt x="63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7" y="22"/>
                    <a:pt x="67" y="23"/>
                    <a:pt x="67" y="23"/>
                  </a:cubicBezTo>
                  <a:cubicBezTo>
                    <a:pt x="68" y="24"/>
                    <a:pt x="70" y="25"/>
                    <a:pt x="71" y="26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8"/>
                    <a:pt x="74" y="28"/>
                    <a:pt x="74" y="29"/>
                  </a:cubicBezTo>
                  <a:cubicBezTo>
                    <a:pt x="74" y="29"/>
                    <a:pt x="75" y="29"/>
                    <a:pt x="75" y="30"/>
                  </a:cubicBezTo>
                  <a:cubicBezTo>
                    <a:pt x="78" y="32"/>
                    <a:pt x="80" y="35"/>
                    <a:pt x="82" y="38"/>
                  </a:cubicBezTo>
                  <a:cubicBezTo>
                    <a:pt x="83" y="39"/>
                    <a:pt x="84" y="41"/>
                    <a:pt x="85" y="42"/>
                  </a:cubicBezTo>
                  <a:cubicBezTo>
                    <a:pt x="86" y="44"/>
                    <a:pt x="87" y="45"/>
                    <a:pt x="88" y="47"/>
                  </a:cubicBezTo>
                  <a:cubicBezTo>
                    <a:pt x="89" y="47"/>
                    <a:pt x="90" y="48"/>
                    <a:pt x="90" y="49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0"/>
                    <a:pt x="92" y="50"/>
                    <a:pt x="92" y="50"/>
                  </a:cubicBezTo>
                  <a:cubicBezTo>
                    <a:pt x="92" y="51"/>
                    <a:pt x="92" y="51"/>
                    <a:pt x="92" y="51"/>
                  </a:cubicBezTo>
                  <a:cubicBezTo>
                    <a:pt x="94" y="52"/>
                    <a:pt x="95" y="53"/>
                    <a:pt x="96" y="54"/>
                  </a:cubicBezTo>
                  <a:cubicBezTo>
                    <a:pt x="96" y="55"/>
                    <a:pt x="97" y="55"/>
                    <a:pt x="97" y="55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9" y="58"/>
                    <a:pt x="100" y="59"/>
                    <a:pt x="101" y="60"/>
                  </a:cubicBezTo>
                  <a:cubicBezTo>
                    <a:pt x="102" y="61"/>
                    <a:pt x="103" y="63"/>
                    <a:pt x="104" y="65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4" y="65"/>
                    <a:pt x="104" y="66"/>
                    <a:pt x="104" y="66"/>
                  </a:cubicBezTo>
                  <a:cubicBezTo>
                    <a:pt x="104" y="68"/>
                    <a:pt x="104" y="70"/>
                    <a:pt x="103" y="72"/>
                  </a:cubicBezTo>
                  <a:cubicBezTo>
                    <a:pt x="103" y="73"/>
                    <a:pt x="102" y="74"/>
                    <a:pt x="100" y="75"/>
                  </a:cubicBezTo>
                  <a:cubicBezTo>
                    <a:pt x="100" y="75"/>
                    <a:pt x="100" y="75"/>
                    <a:pt x="99" y="75"/>
                  </a:cubicBezTo>
                  <a:cubicBezTo>
                    <a:pt x="99" y="75"/>
                    <a:pt x="99" y="75"/>
                    <a:pt x="98" y="75"/>
                  </a:cubicBezTo>
                  <a:cubicBezTo>
                    <a:pt x="98" y="75"/>
                    <a:pt x="97" y="75"/>
                    <a:pt x="96" y="74"/>
                  </a:cubicBezTo>
                  <a:cubicBezTo>
                    <a:pt x="95" y="73"/>
                    <a:pt x="94" y="72"/>
                    <a:pt x="93" y="70"/>
                  </a:cubicBezTo>
                  <a:cubicBezTo>
                    <a:pt x="92" y="70"/>
                    <a:pt x="91" y="70"/>
                    <a:pt x="90" y="69"/>
                  </a:cubicBezTo>
                  <a:cubicBezTo>
                    <a:pt x="90" y="69"/>
                    <a:pt x="90" y="68"/>
                    <a:pt x="90" y="68"/>
                  </a:cubicBezTo>
                  <a:cubicBezTo>
                    <a:pt x="87" y="63"/>
                    <a:pt x="84" y="59"/>
                    <a:pt x="82" y="54"/>
                  </a:cubicBezTo>
                  <a:cubicBezTo>
                    <a:pt x="81" y="53"/>
                    <a:pt x="79" y="52"/>
                    <a:pt x="78" y="51"/>
                  </a:cubicBezTo>
                  <a:cubicBezTo>
                    <a:pt x="78" y="52"/>
                    <a:pt x="79" y="53"/>
                    <a:pt x="79" y="54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60"/>
                    <a:pt x="85" y="65"/>
                    <a:pt x="87" y="70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8" y="72"/>
                    <a:pt x="89" y="72"/>
                    <a:pt x="89" y="73"/>
                  </a:cubicBezTo>
                  <a:cubicBezTo>
                    <a:pt x="89" y="74"/>
                    <a:pt x="89" y="75"/>
                    <a:pt x="88" y="76"/>
                  </a:cubicBezTo>
                  <a:cubicBezTo>
                    <a:pt x="88" y="76"/>
                    <a:pt x="87" y="76"/>
                    <a:pt x="87" y="76"/>
                  </a:cubicBezTo>
                  <a:cubicBezTo>
                    <a:pt x="87" y="76"/>
                    <a:pt x="86" y="77"/>
                    <a:pt x="86" y="77"/>
                  </a:cubicBezTo>
                  <a:cubicBezTo>
                    <a:pt x="86" y="77"/>
                    <a:pt x="86" y="77"/>
                    <a:pt x="85" y="77"/>
                  </a:cubicBezTo>
                  <a:cubicBezTo>
                    <a:pt x="84" y="77"/>
                    <a:pt x="83" y="77"/>
                    <a:pt x="82" y="76"/>
                  </a:cubicBezTo>
                  <a:cubicBezTo>
                    <a:pt x="81" y="76"/>
                    <a:pt x="81" y="76"/>
                    <a:pt x="80" y="76"/>
                  </a:cubicBezTo>
                  <a:cubicBezTo>
                    <a:pt x="80" y="76"/>
                    <a:pt x="80" y="75"/>
                    <a:pt x="79" y="75"/>
                  </a:cubicBezTo>
                  <a:cubicBezTo>
                    <a:pt x="79" y="73"/>
                    <a:pt x="78" y="72"/>
                    <a:pt x="77" y="70"/>
                  </a:cubicBezTo>
                  <a:cubicBezTo>
                    <a:pt x="76" y="69"/>
                    <a:pt x="75" y="67"/>
                    <a:pt x="74" y="66"/>
                  </a:cubicBezTo>
                  <a:cubicBezTo>
                    <a:pt x="74" y="66"/>
                    <a:pt x="74" y="65"/>
                    <a:pt x="74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2" y="64"/>
                    <a:pt x="72" y="63"/>
                    <a:pt x="71" y="62"/>
                  </a:cubicBezTo>
                  <a:cubicBezTo>
                    <a:pt x="71" y="62"/>
                    <a:pt x="70" y="61"/>
                    <a:pt x="70" y="61"/>
                  </a:cubicBezTo>
                  <a:cubicBezTo>
                    <a:pt x="70" y="60"/>
                    <a:pt x="70" y="60"/>
                    <a:pt x="69" y="60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8" y="58"/>
                    <a:pt x="67" y="58"/>
                    <a:pt x="67" y="57"/>
                  </a:cubicBezTo>
                  <a:cubicBezTo>
                    <a:pt x="66" y="57"/>
                    <a:pt x="66" y="57"/>
                    <a:pt x="66" y="56"/>
                  </a:cubicBezTo>
                  <a:cubicBezTo>
                    <a:pt x="66" y="56"/>
                    <a:pt x="65" y="56"/>
                    <a:pt x="65" y="55"/>
                  </a:cubicBezTo>
                  <a:cubicBezTo>
                    <a:pt x="65" y="56"/>
                    <a:pt x="65" y="56"/>
                    <a:pt x="65" y="57"/>
                  </a:cubicBezTo>
                  <a:cubicBezTo>
                    <a:pt x="65" y="57"/>
                    <a:pt x="65" y="58"/>
                    <a:pt x="65" y="58"/>
                  </a:cubicBezTo>
                  <a:cubicBezTo>
                    <a:pt x="66" y="59"/>
                    <a:pt x="66" y="60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3"/>
                    <a:pt x="69" y="64"/>
                    <a:pt x="69" y="64"/>
                  </a:cubicBezTo>
                  <a:cubicBezTo>
                    <a:pt x="70" y="65"/>
                    <a:pt x="70" y="66"/>
                    <a:pt x="71" y="66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4" y="70"/>
                    <a:pt x="76" y="73"/>
                    <a:pt x="77" y="76"/>
                  </a:cubicBezTo>
                  <a:cubicBezTo>
                    <a:pt x="77" y="76"/>
                    <a:pt x="77" y="77"/>
                    <a:pt x="77" y="78"/>
                  </a:cubicBezTo>
                  <a:cubicBezTo>
                    <a:pt x="77" y="78"/>
                    <a:pt x="77" y="79"/>
                    <a:pt x="76" y="79"/>
                  </a:cubicBezTo>
                  <a:cubicBezTo>
                    <a:pt x="76" y="80"/>
                    <a:pt x="74" y="80"/>
                    <a:pt x="73" y="81"/>
                  </a:cubicBezTo>
                  <a:cubicBezTo>
                    <a:pt x="72" y="81"/>
                    <a:pt x="72" y="81"/>
                    <a:pt x="71" y="81"/>
                  </a:cubicBezTo>
                  <a:cubicBezTo>
                    <a:pt x="71" y="81"/>
                    <a:pt x="70" y="81"/>
                    <a:pt x="70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8" y="81"/>
                    <a:pt x="66" y="80"/>
                    <a:pt x="65" y="79"/>
                  </a:cubicBezTo>
                  <a:cubicBezTo>
                    <a:pt x="64" y="79"/>
                    <a:pt x="64" y="79"/>
                    <a:pt x="63" y="79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78"/>
                    <a:pt x="62" y="78"/>
                    <a:pt x="62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1" y="77"/>
                    <a:pt x="62" y="77"/>
                  </a:cubicBezTo>
                  <a:cubicBezTo>
                    <a:pt x="62" y="77"/>
                    <a:pt x="62" y="77"/>
                    <a:pt x="62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3"/>
                    <a:pt x="60" y="72"/>
                    <a:pt x="60" y="72"/>
                  </a:cubicBezTo>
                  <a:cubicBezTo>
                    <a:pt x="60" y="72"/>
                    <a:pt x="60" y="72"/>
                    <a:pt x="59" y="71"/>
                  </a:cubicBezTo>
                  <a:cubicBezTo>
                    <a:pt x="59" y="71"/>
                    <a:pt x="59" y="71"/>
                    <a:pt x="59" y="70"/>
                  </a:cubicBezTo>
                  <a:cubicBezTo>
                    <a:pt x="59" y="70"/>
                    <a:pt x="59" y="69"/>
                    <a:pt x="59" y="69"/>
                  </a:cubicBezTo>
                  <a:cubicBezTo>
                    <a:pt x="58" y="69"/>
                    <a:pt x="58" y="68"/>
                    <a:pt x="58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5"/>
                    <a:pt x="54" y="62"/>
                    <a:pt x="51" y="60"/>
                  </a:cubicBezTo>
                  <a:cubicBezTo>
                    <a:pt x="53" y="63"/>
                    <a:pt x="53" y="66"/>
                    <a:pt x="55" y="69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71"/>
                    <a:pt x="56" y="72"/>
                    <a:pt x="57" y="72"/>
                  </a:cubicBezTo>
                  <a:cubicBezTo>
                    <a:pt x="57" y="73"/>
                    <a:pt x="57" y="73"/>
                    <a:pt x="57" y="74"/>
                  </a:cubicBezTo>
                  <a:cubicBezTo>
                    <a:pt x="57" y="74"/>
                    <a:pt x="57" y="74"/>
                    <a:pt x="58" y="74"/>
                  </a:cubicBezTo>
                  <a:cubicBezTo>
                    <a:pt x="58" y="74"/>
                    <a:pt x="58" y="75"/>
                    <a:pt x="58" y="75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8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9" y="79"/>
                    <a:pt x="60" y="79"/>
                    <a:pt x="60" y="79"/>
                  </a:cubicBezTo>
                  <a:cubicBezTo>
                    <a:pt x="60" y="79"/>
                    <a:pt x="60" y="79"/>
                    <a:pt x="60" y="8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2" y="82"/>
                    <a:pt x="62" y="82"/>
                    <a:pt x="62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9" y="83"/>
                    <a:pt x="59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6" y="81"/>
                    <a:pt x="55" y="81"/>
                    <a:pt x="55" y="81"/>
                  </a:cubicBezTo>
                  <a:cubicBezTo>
                    <a:pt x="52" y="80"/>
                    <a:pt x="49" y="78"/>
                    <a:pt x="47" y="76"/>
                  </a:cubicBezTo>
                  <a:cubicBezTo>
                    <a:pt x="42" y="73"/>
                    <a:pt x="37" y="68"/>
                    <a:pt x="32" y="65"/>
                  </a:cubicBezTo>
                  <a:cubicBezTo>
                    <a:pt x="29" y="63"/>
                    <a:pt x="26" y="61"/>
                    <a:pt x="24" y="6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0" y="58"/>
                    <a:pt x="20" y="57"/>
                    <a:pt x="20" y="57"/>
                  </a:cubicBezTo>
                  <a:cubicBezTo>
                    <a:pt x="20" y="57"/>
                    <a:pt x="19" y="57"/>
                    <a:pt x="19" y="57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12" y="56"/>
                    <a:pt x="11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8" y="57"/>
                    <a:pt x="7" y="58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6" y="58"/>
                    <a:pt x="5" y="58"/>
                  </a:cubicBezTo>
                  <a:cubicBezTo>
                    <a:pt x="5" y="58"/>
                    <a:pt x="5" y="58"/>
                    <a:pt x="4" y="58"/>
                  </a:cubicBezTo>
                  <a:cubicBezTo>
                    <a:pt x="4" y="58"/>
                    <a:pt x="4" y="57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4" y="57"/>
                    <a:pt x="4" y="57"/>
                    <a:pt x="4" y="56"/>
                  </a:cubicBezTo>
                  <a:cubicBezTo>
                    <a:pt x="4" y="56"/>
                    <a:pt x="4" y="55"/>
                    <a:pt x="3" y="54"/>
                  </a:cubicBezTo>
                  <a:cubicBezTo>
                    <a:pt x="3" y="52"/>
                    <a:pt x="3" y="51"/>
                    <a:pt x="3" y="49"/>
                  </a:cubicBezTo>
                  <a:cubicBezTo>
                    <a:pt x="3" y="46"/>
                    <a:pt x="3" y="43"/>
                    <a:pt x="3" y="39"/>
                  </a:cubicBezTo>
                  <a:cubicBezTo>
                    <a:pt x="3" y="36"/>
                    <a:pt x="3" y="33"/>
                    <a:pt x="3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7"/>
                    <a:pt x="3" y="26"/>
                    <a:pt x="3" y="25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4" y="19"/>
                    <a:pt x="5" y="19"/>
                    <a:pt x="5" y="18"/>
                  </a:cubicBezTo>
                  <a:cubicBezTo>
                    <a:pt x="6" y="18"/>
                    <a:pt x="7" y="18"/>
                    <a:pt x="8" y="18"/>
                  </a:cubicBezTo>
                  <a:cubicBezTo>
                    <a:pt x="10" y="18"/>
                    <a:pt x="11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15"/>
                    <a:pt x="9" y="15"/>
                    <a:pt x="8" y="15"/>
                  </a:cubicBezTo>
                  <a:cubicBezTo>
                    <a:pt x="7" y="15"/>
                    <a:pt x="6" y="15"/>
                    <a:pt x="5" y="15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2" y="16"/>
                    <a:pt x="2" y="17"/>
                    <a:pt x="1" y="17"/>
                  </a:cubicBezTo>
                  <a:cubicBezTo>
                    <a:pt x="1" y="17"/>
                    <a:pt x="1" y="16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0" y="36"/>
                    <a:pt x="0" y="40"/>
                  </a:cubicBezTo>
                  <a:cubicBezTo>
                    <a:pt x="0" y="43"/>
                    <a:pt x="0" y="46"/>
                    <a:pt x="0" y="49"/>
                  </a:cubicBezTo>
                  <a:cubicBezTo>
                    <a:pt x="0" y="50"/>
                    <a:pt x="0" y="51"/>
                    <a:pt x="0" y="52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5"/>
                    <a:pt x="0" y="56"/>
                    <a:pt x="1" y="57"/>
                  </a:cubicBezTo>
                  <a:cubicBezTo>
                    <a:pt x="1" y="57"/>
                    <a:pt x="1" y="58"/>
                    <a:pt x="1" y="58"/>
                  </a:cubicBezTo>
                  <a:cubicBezTo>
                    <a:pt x="2" y="59"/>
                    <a:pt x="2" y="59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5" y="60"/>
                    <a:pt x="4" y="61"/>
                    <a:pt x="4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3"/>
                    <a:pt x="5" y="65"/>
                    <a:pt x="6" y="66"/>
                  </a:cubicBezTo>
                  <a:cubicBezTo>
                    <a:pt x="6" y="68"/>
                    <a:pt x="7" y="69"/>
                    <a:pt x="8" y="71"/>
                  </a:cubicBezTo>
                  <a:cubicBezTo>
                    <a:pt x="9" y="72"/>
                    <a:pt x="10" y="72"/>
                    <a:pt x="11" y="73"/>
                  </a:cubicBezTo>
                  <a:cubicBezTo>
                    <a:pt x="12" y="73"/>
                    <a:pt x="13" y="73"/>
                    <a:pt x="14" y="73"/>
                  </a:cubicBezTo>
                  <a:cubicBezTo>
                    <a:pt x="15" y="73"/>
                    <a:pt x="16" y="73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4"/>
                    <a:pt x="18" y="75"/>
                    <a:pt x="18" y="76"/>
                  </a:cubicBezTo>
                  <a:cubicBezTo>
                    <a:pt x="18" y="77"/>
                    <a:pt x="19" y="78"/>
                    <a:pt x="20" y="78"/>
                  </a:cubicBezTo>
                  <a:cubicBezTo>
                    <a:pt x="22" y="79"/>
                    <a:pt x="23" y="80"/>
                    <a:pt x="25" y="80"/>
                  </a:cubicBezTo>
                  <a:cubicBezTo>
                    <a:pt x="27" y="81"/>
                    <a:pt x="29" y="81"/>
                    <a:pt x="30" y="8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30" y="83"/>
                    <a:pt x="31" y="83"/>
                    <a:pt x="31" y="8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4" y="86"/>
                    <a:pt x="35" y="87"/>
                    <a:pt x="35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36" y="87"/>
                    <a:pt x="37" y="87"/>
                    <a:pt x="37" y="87"/>
                  </a:cubicBezTo>
                  <a:cubicBezTo>
                    <a:pt x="38" y="87"/>
                    <a:pt x="39" y="87"/>
                    <a:pt x="40" y="86"/>
                  </a:cubicBezTo>
                  <a:cubicBezTo>
                    <a:pt x="41" y="86"/>
                    <a:pt x="42" y="86"/>
                    <a:pt x="43" y="85"/>
                  </a:cubicBezTo>
                  <a:cubicBezTo>
                    <a:pt x="44" y="85"/>
                    <a:pt x="45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3"/>
                    <a:pt x="48" y="83"/>
                    <a:pt x="48" y="82"/>
                  </a:cubicBezTo>
                  <a:cubicBezTo>
                    <a:pt x="48" y="82"/>
                    <a:pt x="49" y="82"/>
                    <a:pt x="49" y="81"/>
                  </a:cubicBezTo>
                  <a:cubicBezTo>
                    <a:pt x="50" y="82"/>
                    <a:pt x="52" y="83"/>
                    <a:pt x="54" y="84"/>
                  </a:cubicBezTo>
                  <a:cubicBezTo>
                    <a:pt x="54" y="84"/>
                    <a:pt x="55" y="84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7" y="86"/>
                    <a:pt x="58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6"/>
                    <a:pt x="59" y="86"/>
                    <a:pt x="60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3" y="86"/>
                    <a:pt x="63" y="86"/>
                  </a:cubicBezTo>
                  <a:cubicBezTo>
                    <a:pt x="63" y="86"/>
                    <a:pt x="64" y="86"/>
                    <a:pt x="64" y="86"/>
                  </a:cubicBezTo>
                  <a:cubicBezTo>
                    <a:pt x="65" y="85"/>
                    <a:pt x="65" y="84"/>
                    <a:pt x="65" y="84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6" y="83"/>
                    <a:pt x="67" y="84"/>
                    <a:pt x="69" y="84"/>
                  </a:cubicBezTo>
                  <a:cubicBezTo>
                    <a:pt x="69" y="84"/>
                    <a:pt x="70" y="84"/>
                    <a:pt x="70" y="84"/>
                  </a:cubicBezTo>
                  <a:cubicBezTo>
                    <a:pt x="70" y="84"/>
                    <a:pt x="71" y="84"/>
                    <a:pt x="71" y="84"/>
                  </a:cubicBezTo>
                  <a:cubicBezTo>
                    <a:pt x="72" y="84"/>
                    <a:pt x="73" y="84"/>
                    <a:pt x="74" y="84"/>
                  </a:cubicBezTo>
                  <a:cubicBezTo>
                    <a:pt x="75" y="83"/>
                    <a:pt x="77" y="82"/>
                    <a:pt x="79" y="81"/>
                  </a:cubicBezTo>
                  <a:cubicBezTo>
                    <a:pt x="79" y="80"/>
                    <a:pt x="80" y="79"/>
                    <a:pt x="80" y="78"/>
                  </a:cubicBezTo>
                  <a:cubicBezTo>
                    <a:pt x="80" y="78"/>
                    <a:pt x="81" y="79"/>
                    <a:pt x="81" y="79"/>
                  </a:cubicBezTo>
                  <a:cubicBezTo>
                    <a:pt x="82" y="80"/>
                    <a:pt x="84" y="80"/>
                    <a:pt x="86" y="80"/>
                  </a:cubicBezTo>
                  <a:cubicBezTo>
                    <a:pt x="86" y="80"/>
                    <a:pt x="87" y="79"/>
                    <a:pt x="88" y="79"/>
                  </a:cubicBezTo>
                  <a:cubicBezTo>
                    <a:pt x="89" y="79"/>
                    <a:pt x="90" y="78"/>
                    <a:pt x="90" y="78"/>
                  </a:cubicBezTo>
                  <a:cubicBezTo>
                    <a:pt x="91" y="77"/>
                    <a:pt x="91" y="76"/>
                    <a:pt x="92" y="75"/>
                  </a:cubicBezTo>
                  <a:cubicBezTo>
                    <a:pt x="92" y="75"/>
                    <a:pt x="92" y="74"/>
                    <a:pt x="92" y="74"/>
                  </a:cubicBezTo>
                  <a:cubicBezTo>
                    <a:pt x="92" y="75"/>
                    <a:pt x="93" y="76"/>
                    <a:pt x="95" y="77"/>
                  </a:cubicBezTo>
                  <a:cubicBezTo>
                    <a:pt x="95" y="77"/>
                    <a:pt x="97" y="78"/>
                    <a:pt x="98" y="78"/>
                  </a:cubicBezTo>
                  <a:cubicBezTo>
                    <a:pt x="99" y="78"/>
                    <a:pt x="99" y="78"/>
                    <a:pt x="100" y="78"/>
                  </a:cubicBezTo>
                  <a:cubicBezTo>
                    <a:pt x="100" y="78"/>
                    <a:pt x="100" y="78"/>
                    <a:pt x="101" y="78"/>
                  </a:cubicBezTo>
                  <a:cubicBezTo>
                    <a:pt x="101" y="78"/>
                    <a:pt x="101" y="78"/>
                    <a:pt x="101" y="78"/>
                  </a:cubicBezTo>
                  <a:cubicBezTo>
                    <a:pt x="101" y="78"/>
                    <a:pt x="101" y="78"/>
                    <a:pt x="102" y="78"/>
                  </a:cubicBezTo>
                  <a:cubicBezTo>
                    <a:pt x="103" y="77"/>
                    <a:pt x="103" y="76"/>
                    <a:pt x="104" y="76"/>
                  </a:cubicBezTo>
                  <a:cubicBezTo>
                    <a:pt x="105" y="75"/>
                    <a:pt x="106" y="74"/>
                    <a:pt x="106" y="73"/>
                  </a:cubicBezTo>
                  <a:cubicBezTo>
                    <a:pt x="107" y="70"/>
                    <a:pt x="107" y="69"/>
                    <a:pt x="107" y="67"/>
                  </a:cubicBezTo>
                  <a:cubicBezTo>
                    <a:pt x="107" y="67"/>
                    <a:pt x="107" y="67"/>
                    <a:pt x="108" y="67"/>
                  </a:cubicBezTo>
                  <a:cubicBezTo>
                    <a:pt x="111" y="65"/>
                    <a:pt x="114" y="62"/>
                    <a:pt x="117" y="61"/>
                  </a:cubicBezTo>
                  <a:cubicBezTo>
                    <a:pt x="117" y="61"/>
                    <a:pt x="117" y="60"/>
                    <a:pt x="117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57"/>
                    <a:pt x="118" y="57"/>
                    <a:pt x="118" y="57"/>
                  </a:cubicBezTo>
                  <a:cubicBezTo>
                    <a:pt x="118" y="57"/>
                    <a:pt x="118" y="56"/>
                    <a:pt x="118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6"/>
                    <a:pt x="119" y="56"/>
                    <a:pt x="119" y="56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2"/>
                    <a:pt x="119" y="51"/>
                    <a:pt x="119" y="50"/>
                  </a:cubicBezTo>
                  <a:close/>
                  <a:moveTo>
                    <a:pt x="34" y="23"/>
                  </a:moveTo>
                  <a:cubicBezTo>
                    <a:pt x="34" y="24"/>
                    <a:pt x="33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4"/>
                    <a:pt x="34" y="23"/>
                  </a:cubicBezTo>
                  <a:close/>
                  <a:moveTo>
                    <a:pt x="34" y="28"/>
                  </a:move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lnTo>
                    <a:pt x="34" y="28"/>
                  </a:lnTo>
                  <a:close/>
                  <a:moveTo>
                    <a:pt x="34" y="20"/>
                  </a:moveTo>
                  <a:cubicBezTo>
                    <a:pt x="34" y="21"/>
                    <a:pt x="34" y="21"/>
                    <a:pt x="34" y="21"/>
                  </a:cubicBezTo>
                  <a:cubicBezTo>
                    <a:pt x="33" y="20"/>
                    <a:pt x="32" y="19"/>
                    <a:pt x="32" y="19"/>
                  </a:cubicBezTo>
                  <a:cubicBezTo>
                    <a:pt x="33" y="18"/>
                    <a:pt x="34" y="18"/>
                    <a:pt x="35" y="17"/>
                  </a:cubicBezTo>
                  <a:cubicBezTo>
                    <a:pt x="35" y="18"/>
                    <a:pt x="34" y="19"/>
                    <a:pt x="34" y="20"/>
                  </a:cubicBezTo>
                  <a:close/>
                  <a:moveTo>
                    <a:pt x="40" y="14"/>
                  </a:move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7" y="4"/>
                    <a:pt x="48" y="4"/>
                  </a:cubicBezTo>
                  <a:close/>
                  <a:moveTo>
                    <a:pt x="46" y="21"/>
                  </a:move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lose/>
                  <a:moveTo>
                    <a:pt x="46" y="10"/>
                  </a:moveTo>
                  <a:cubicBezTo>
                    <a:pt x="46" y="10"/>
                    <a:pt x="46" y="10"/>
                    <a:pt x="45" y="10"/>
                  </a:cubicBezTo>
                  <a:cubicBezTo>
                    <a:pt x="46" y="8"/>
                    <a:pt x="47" y="7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7"/>
                    <a:pt x="47" y="8"/>
                    <a:pt x="46" y="10"/>
                  </a:cubicBezTo>
                  <a:close/>
                  <a:moveTo>
                    <a:pt x="48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9" y="4"/>
                    <a:pt x="49" y="4"/>
                  </a:cubicBezTo>
                  <a:cubicBezTo>
                    <a:pt x="49" y="4"/>
                    <a:pt x="50" y="4"/>
                    <a:pt x="51" y="5"/>
                  </a:cubicBezTo>
                  <a:cubicBezTo>
                    <a:pt x="50" y="5"/>
                    <a:pt x="49" y="5"/>
                    <a:pt x="48" y="5"/>
                  </a:cubicBezTo>
                  <a:close/>
                  <a:moveTo>
                    <a:pt x="54" y="19"/>
                  </a:moveTo>
                  <a:cubicBezTo>
                    <a:pt x="54" y="19"/>
                    <a:pt x="54" y="19"/>
                    <a:pt x="54" y="19"/>
                  </a:cubicBezTo>
                  <a:cubicBezTo>
                    <a:pt x="54" y="19"/>
                    <a:pt x="53" y="19"/>
                    <a:pt x="53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9"/>
                    <a:pt x="52" y="19"/>
                    <a:pt x="51" y="19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8"/>
                    <a:pt x="53" y="18"/>
                    <a:pt x="53" y="18"/>
                  </a:cubicBezTo>
                  <a:cubicBezTo>
                    <a:pt x="53" y="19"/>
                    <a:pt x="54" y="19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lose/>
                  <a:moveTo>
                    <a:pt x="56" y="19"/>
                  </a:move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19"/>
                    <a:pt x="57" y="19"/>
                    <a:pt x="57" y="19"/>
                  </a:cubicBezTo>
                  <a:cubicBezTo>
                    <a:pt x="56" y="19"/>
                    <a:pt x="56" y="19"/>
                    <a:pt x="56" y="19"/>
                  </a:cubicBezTo>
                  <a:close/>
                  <a:moveTo>
                    <a:pt x="68" y="18"/>
                  </a:moveTo>
                  <a:cubicBezTo>
                    <a:pt x="68" y="18"/>
                    <a:pt x="68" y="18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8"/>
                  </a:cubicBezTo>
                  <a:cubicBezTo>
                    <a:pt x="67" y="18"/>
                    <a:pt x="67" y="17"/>
                    <a:pt x="67" y="17"/>
                  </a:cubicBezTo>
                  <a:cubicBezTo>
                    <a:pt x="67" y="17"/>
                    <a:pt x="68" y="17"/>
                    <a:pt x="68" y="17"/>
                  </a:cubicBezTo>
                  <a:cubicBezTo>
                    <a:pt x="68" y="17"/>
                    <a:pt x="68" y="17"/>
                    <a:pt x="69" y="17"/>
                  </a:cubicBezTo>
                  <a:lnTo>
                    <a:pt x="68" y="18"/>
                  </a:lnTo>
                  <a:close/>
                  <a:moveTo>
                    <a:pt x="71" y="21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0" y="22"/>
                    <a:pt x="70" y="21"/>
                    <a:pt x="70" y="21"/>
                  </a:cubicBezTo>
                  <a:cubicBezTo>
                    <a:pt x="70" y="21"/>
                    <a:pt x="70" y="21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2" y="20"/>
                    <a:pt x="71" y="20"/>
                    <a:pt x="71" y="21"/>
                  </a:cubicBezTo>
                  <a:close/>
                  <a:moveTo>
                    <a:pt x="72" y="6"/>
                  </a:moveTo>
                  <a:cubicBezTo>
                    <a:pt x="71" y="7"/>
                    <a:pt x="71" y="7"/>
                    <a:pt x="71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10"/>
                    <a:pt x="69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71" y="5"/>
                    <a:pt x="72" y="4"/>
                  </a:cubicBezTo>
                  <a:cubicBezTo>
                    <a:pt x="71" y="5"/>
                    <a:pt x="70" y="6"/>
                    <a:pt x="69" y="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8"/>
                    <a:pt x="63" y="10"/>
                    <a:pt x="62" y="13"/>
                  </a:cubicBezTo>
                  <a:cubicBezTo>
                    <a:pt x="61" y="15"/>
                    <a:pt x="60" y="17"/>
                    <a:pt x="60" y="19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9" y="19"/>
                    <a:pt x="58" y="19"/>
                  </a:cubicBezTo>
                  <a:cubicBezTo>
                    <a:pt x="59" y="18"/>
                    <a:pt x="59" y="17"/>
                    <a:pt x="59" y="16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2"/>
                    <a:pt x="61" y="11"/>
                    <a:pt x="61" y="10"/>
                  </a:cubicBezTo>
                  <a:cubicBezTo>
                    <a:pt x="61" y="9"/>
                    <a:pt x="61" y="9"/>
                    <a:pt x="61" y="8"/>
                  </a:cubicBezTo>
                  <a:cubicBezTo>
                    <a:pt x="61" y="7"/>
                    <a:pt x="62" y="7"/>
                    <a:pt x="61" y="6"/>
                  </a:cubicBezTo>
                  <a:cubicBezTo>
                    <a:pt x="60" y="5"/>
                    <a:pt x="59" y="4"/>
                    <a:pt x="57" y="5"/>
                  </a:cubicBezTo>
                  <a:cubicBezTo>
                    <a:pt x="57" y="5"/>
                    <a:pt x="56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3" y="5"/>
                    <a:pt x="53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3" y="4"/>
                    <a:pt x="63" y="4"/>
                    <a:pt x="64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7" y="4"/>
                    <a:pt x="70" y="3"/>
                    <a:pt x="71" y="4"/>
                  </a:cubicBezTo>
                  <a:cubicBezTo>
                    <a:pt x="72" y="4"/>
                    <a:pt x="72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5"/>
                    <a:pt x="73" y="5"/>
                    <a:pt x="72" y="6"/>
                  </a:cubicBezTo>
                  <a:close/>
                  <a:moveTo>
                    <a:pt x="81" y="13"/>
                  </a:moveTo>
                  <a:cubicBezTo>
                    <a:pt x="82" y="12"/>
                    <a:pt x="83" y="10"/>
                    <a:pt x="83" y="9"/>
                  </a:cubicBezTo>
                  <a:cubicBezTo>
                    <a:pt x="84" y="9"/>
                    <a:pt x="85" y="10"/>
                    <a:pt x="86" y="10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3" y="11"/>
                    <a:pt x="83" y="12"/>
                  </a:cubicBezTo>
                  <a:cubicBezTo>
                    <a:pt x="82" y="12"/>
                    <a:pt x="82" y="12"/>
                    <a:pt x="82" y="13"/>
                  </a:cubicBezTo>
                  <a:cubicBezTo>
                    <a:pt x="82" y="13"/>
                    <a:pt x="82" y="13"/>
                    <a:pt x="81" y="13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lnTo>
                    <a:pt x="81" y="13"/>
                  </a:lnTo>
                  <a:close/>
                  <a:moveTo>
                    <a:pt x="77" y="8"/>
                  </a:moveTo>
                  <a:cubicBezTo>
                    <a:pt x="77" y="7"/>
                    <a:pt x="78" y="7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8" y="7"/>
                    <a:pt x="78" y="7"/>
                    <a:pt x="77" y="8"/>
                  </a:cubicBezTo>
                  <a:close/>
                  <a:moveTo>
                    <a:pt x="83" y="35"/>
                  </a:moveTo>
                  <a:cubicBezTo>
                    <a:pt x="82" y="33"/>
                    <a:pt x="81" y="31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81" y="32"/>
                    <a:pt x="83" y="32"/>
                    <a:pt x="83" y="35"/>
                  </a:cubicBezTo>
                  <a:close/>
                  <a:moveTo>
                    <a:pt x="86" y="39"/>
                  </a:move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86" y="39"/>
                    <a:pt x="86" y="39"/>
                    <a:pt x="86" y="39"/>
                  </a:cubicBezTo>
                  <a:close/>
                  <a:moveTo>
                    <a:pt x="86" y="39"/>
                  </a:moveTo>
                  <a:cubicBezTo>
                    <a:pt x="85" y="38"/>
                    <a:pt x="85" y="37"/>
                    <a:pt x="85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6" y="38"/>
                    <a:pt x="86" y="38"/>
                    <a:pt x="86" y="39"/>
                  </a:cubicBezTo>
                  <a:close/>
                  <a:moveTo>
                    <a:pt x="90" y="44"/>
                  </a:moveTo>
                  <a:cubicBezTo>
                    <a:pt x="90" y="44"/>
                    <a:pt x="90" y="44"/>
                    <a:pt x="90" y="44"/>
                  </a:cubicBezTo>
                  <a:cubicBezTo>
                    <a:pt x="90" y="43"/>
                    <a:pt x="91" y="43"/>
                    <a:pt x="91" y="42"/>
                  </a:cubicBezTo>
                  <a:cubicBezTo>
                    <a:pt x="91" y="43"/>
                    <a:pt x="90" y="44"/>
                    <a:pt x="90" y="44"/>
                  </a:cubicBezTo>
                  <a:close/>
                  <a:moveTo>
                    <a:pt x="90" y="14"/>
                  </a:moveTo>
                  <a:cubicBezTo>
                    <a:pt x="89" y="15"/>
                    <a:pt x="89" y="16"/>
                    <a:pt x="88" y="1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20"/>
                    <a:pt x="85" y="20"/>
                    <a:pt x="85" y="20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16"/>
                    <a:pt x="88" y="16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4"/>
                    <a:pt x="88" y="13"/>
                    <a:pt x="88" y="13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9" y="12"/>
                    <a:pt x="89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2" y="13"/>
                    <a:pt x="92" y="13"/>
                  </a:cubicBezTo>
                  <a:cubicBezTo>
                    <a:pt x="91" y="14"/>
                    <a:pt x="91" y="14"/>
                    <a:pt x="90" y="14"/>
                  </a:cubicBezTo>
                  <a:close/>
                  <a:moveTo>
                    <a:pt x="59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lose/>
                  <a:moveTo>
                    <a:pt x="59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6"/>
                    <a:pt x="59" y="76"/>
                    <a:pt x="59" y="76"/>
                  </a:cubicBezTo>
                  <a:close/>
                  <a:moveTo>
                    <a:pt x="9" y="60"/>
                  </a:moveTo>
                  <a:cubicBezTo>
                    <a:pt x="9" y="60"/>
                    <a:pt x="9" y="59"/>
                    <a:pt x="9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10" y="59"/>
                  </a:cubicBezTo>
                  <a:cubicBezTo>
                    <a:pt x="9" y="59"/>
                    <a:pt x="9" y="59"/>
                    <a:pt x="9" y="60"/>
                  </a:cubicBezTo>
                  <a:close/>
                  <a:moveTo>
                    <a:pt x="13" y="59"/>
                  </a:moveTo>
                  <a:cubicBezTo>
                    <a:pt x="13" y="59"/>
                    <a:pt x="13" y="59"/>
                    <a:pt x="13" y="60"/>
                  </a:cubicBezTo>
                  <a:cubicBezTo>
                    <a:pt x="13" y="59"/>
                    <a:pt x="12" y="59"/>
                    <a:pt x="12" y="59"/>
                  </a:cubicBezTo>
                  <a:cubicBezTo>
                    <a:pt x="13" y="59"/>
                    <a:pt x="13" y="59"/>
                    <a:pt x="13" y="59"/>
                  </a:cubicBezTo>
                  <a:close/>
                  <a:moveTo>
                    <a:pt x="17" y="69"/>
                  </a:moveTo>
                  <a:cubicBezTo>
                    <a:pt x="16" y="70"/>
                    <a:pt x="15" y="70"/>
                    <a:pt x="13" y="70"/>
                  </a:cubicBezTo>
                  <a:cubicBezTo>
                    <a:pt x="13" y="70"/>
                    <a:pt x="12" y="70"/>
                    <a:pt x="12" y="70"/>
                  </a:cubicBezTo>
                  <a:cubicBezTo>
                    <a:pt x="12" y="70"/>
                    <a:pt x="13" y="70"/>
                    <a:pt x="14" y="70"/>
                  </a:cubicBezTo>
                  <a:cubicBezTo>
                    <a:pt x="14" y="69"/>
                    <a:pt x="14" y="68"/>
                    <a:pt x="15" y="67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7" y="69"/>
                    <a:pt x="17" y="69"/>
                  </a:cubicBezTo>
                  <a:close/>
                  <a:moveTo>
                    <a:pt x="17" y="60"/>
                  </a:move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7" y="60"/>
                  </a:cubicBezTo>
                  <a:close/>
                  <a:moveTo>
                    <a:pt x="22" y="76"/>
                  </a:moveTo>
                  <a:cubicBezTo>
                    <a:pt x="21" y="75"/>
                    <a:pt x="21" y="75"/>
                    <a:pt x="21" y="74"/>
                  </a:cubicBezTo>
                  <a:cubicBezTo>
                    <a:pt x="21" y="74"/>
                    <a:pt x="21" y="74"/>
                    <a:pt x="22" y="74"/>
                  </a:cubicBezTo>
                  <a:cubicBezTo>
                    <a:pt x="22" y="74"/>
                    <a:pt x="21" y="75"/>
                    <a:pt x="21" y="75"/>
                  </a:cubicBezTo>
                  <a:cubicBezTo>
                    <a:pt x="21" y="75"/>
                    <a:pt x="22" y="76"/>
                    <a:pt x="22" y="76"/>
                  </a:cubicBezTo>
                  <a:close/>
                  <a:moveTo>
                    <a:pt x="31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1" y="78"/>
                    <a:pt x="31" y="78"/>
                    <a:pt x="31" y="78"/>
                  </a:cubicBezTo>
                  <a:close/>
                  <a:moveTo>
                    <a:pt x="31" y="69"/>
                  </a:moveTo>
                  <a:cubicBezTo>
                    <a:pt x="31" y="70"/>
                    <a:pt x="30" y="71"/>
                    <a:pt x="30" y="72"/>
                  </a:cubicBezTo>
                  <a:cubicBezTo>
                    <a:pt x="29" y="73"/>
                    <a:pt x="28" y="74"/>
                    <a:pt x="28" y="76"/>
                  </a:cubicBezTo>
                  <a:cubicBezTo>
                    <a:pt x="28" y="76"/>
                    <a:pt x="29" y="77"/>
                    <a:pt x="29" y="77"/>
                  </a:cubicBezTo>
                  <a:cubicBezTo>
                    <a:pt x="28" y="77"/>
                    <a:pt x="27" y="77"/>
                    <a:pt x="26" y="77"/>
                  </a:cubicBezTo>
                  <a:cubicBezTo>
                    <a:pt x="25" y="77"/>
                    <a:pt x="24" y="77"/>
                    <a:pt x="24" y="77"/>
                  </a:cubicBezTo>
                  <a:cubicBezTo>
                    <a:pt x="24" y="77"/>
                    <a:pt x="25" y="77"/>
                    <a:pt x="26" y="77"/>
                  </a:cubicBezTo>
                  <a:cubicBezTo>
                    <a:pt x="26" y="76"/>
                    <a:pt x="27" y="74"/>
                    <a:pt x="28" y="73"/>
                  </a:cubicBezTo>
                  <a:cubicBezTo>
                    <a:pt x="29" y="71"/>
                    <a:pt x="29" y="69"/>
                    <a:pt x="29" y="68"/>
                  </a:cubicBezTo>
                  <a:cubicBezTo>
                    <a:pt x="29" y="68"/>
                    <a:pt x="28" y="67"/>
                    <a:pt x="28" y="66"/>
                  </a:cubicBezTo>
                  <a:cubicBezTo>
                    <a:pt x="27" y="66"/>
                    <a:pt x="26" y="66"/>
                    <a:pt x="25" y="66"/>
                  </a:cubicBezTo>
                  <a:cubicBezTo>
                    <a:pt x="25" y="66"/>
                    <a:pt x="26" y="66"/>
                    <a:pt x="26" y="66"/>
                  </a:cubicBezTo>
                  <a:cubicBezTo>
                    <a:pt x="25" y="65"/>
                    <a:pt x="24" y="64"/>
                    <a:pt x="24" y="63"/>
                  </a:cubicBezTo>
                  <a:cubicBezTo>
                    <a:pt x="23" y="63"/>
                    <a:pt x="22" y="63"/>
                    <a:pt x="21" y="63"/>
                  </a:cubicBezTo>
                  <a:cubicBezTo>
                    <a:pt x="21" y="63"/>
                    <a:pt x="22" y="63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5" y="64"/>
                    <a:pt x="27" y="65"/>
                    <a:pt x="30" y="67"/>
                  </a:cubicBezTo>
                  <a:cubicBezTo>
                    <a:pt x="31" y="68"/>
                    <a:pt x="31" y="68"/>
                    <a:pt x="32" y="69"/>
                  </a:cubicBezTo>
                  <a:cubicBezTo>
                    <a:pt x="32" y="69"/>
                    <a:pt x="31" y="69"/>
                    <a:pt x="31" y="69"/>
                  </a:cubicBezTo>
                  <a:close/>
                  <a:moveTo>
                    <a:pt x="35" y="83"/>
                  </a:moveTo>
                  <a:cubicBezTo>
                    <a:pt x="35" y="83"/>
                    <a:pt x="35" y="83"/>
                    <a:pt x="35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4" y="83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2"/>
                    <a:pt x="34" y="83"/>
                    <a:pt x="34" y="83"/>
                  </a:cubicBezTo>
                  <a:cubicBezTo>
                    <a:pt x="34" y="83"/>
                    <a:pt x="35" y="83"/>
                    <a:pt x="35" y="84"/>
                  </a:cubicBezTo>
                  <a:cubicBezTo>
                    <a:pt x="35" y="84"/>
                    <a:pt x="35" y="83"/>
                    <a:pt x="35" y="83"/>
                  </a:cubicBezTo>
                  <a:close/>
                  <a:moveTo>
                    <a:pt x="35" y="72"/>
                  </a:moveTo>
                  <a:cubicBezTo>
                    <a:pt x="35" y="72"/>
                    <a:pt x="35" y="72"/>
                    <a:pt x="35" y="71"/>
                  </a:cubicBezTo>
                  <a:cubicBezTo>
                    <a:pt x="36" y="72"/>
                    <a:pt x="36" y="72"/>
                    <a:pt x="36" y="72"/>
                  </a:cubicBezTo>
                  <a:lnTo>
                    <a:pt x="35" y="72"/>
                  </a:lnTo>
                  <a:close/>
                  <a:moveTo>
                    <a:pt x="39" y="84"/>
                  </a:moveTo>
                  <a:cubicBezTo>
                    <a:pt x="39" y="84"/>
                    <a:pt x="39" y="84"/>
                    <a:pt x="39" y="84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39" y="84"/>
                  </a:cubicBezTo>
                  <a:close/>
                  <a:moveTo>
                    <a:pt x="46" y="80"/>
                  </a:moveTo>
                  <a:cubicBezTo>
                    <a:pt x="46" y="80"/>
                    <a:pt x="46" y="80"/>
                    <a:pt x="46" y="80"/>
                  </a:cubicBezTo>
                  <a:cubicBezTo>
                    <a:pt x="45" y="79"/>
                    <a:pt x="44" y="79"/>
                    <a:pt x="44" y="79"/>
                  </a:cubicBezTo>
                  <a:cubicBezTo>
                    <a:pt x="43" y="79"/>
                    <a:pt x="42" y="79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40" y="77"/>
                    <a:pt x="39" y="76"/>
                  </a:cubicBezTo>
                  <a:cubicBezTo>
                    <a:pt x="39" y="76"/>
                    <a:pt x="39" y="76"/>
                    <a:pt x="38" y="76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6"/>
                    <a:pt x="43" y="77"/>
                    <a:pt x="45" y="79"/>
                  </a:cubicBezTo>
                  <a:cubicBezTo>
                    <a:pt x="45" y="79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lose/>
                  <a:moveTo>
                    <a:pt x="59" y="86"/>
                  </a:moveTo>
                  <a:cubicBezTo>
                    <a:pt x="59" y="86"/>
                    <a:pt x="59" y="86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5"/>
                    <a:pt x="59" y="86"/>
                    <a:pt x="59" y="86"/>
                  </a:cubicBezTo>
                  <a:close/>
                  <a:moveTo>
                    <a:pt x="115" y="35"/>
                  </a:moveTo>
                  <a:cubicBezTo>
                    <a:pt x="115" y="35"/>
                    <a:pt x="115" y="36"/>
                    <a:pt x="115" y="36"/>
                  </a:cubicBezTo>
                  <a:cubicBezTo>
                    <a:pt x="115" y="36"/>
                    <a:pt x="114" y="36"/>
                    <a:pt x="114" y="36"/>
                  </a:cubicBezTo>
                  <a:cubicBezTo>
                    <a:pt x="114" y="36"/>
                    <a:pt x="115" y="35"/>
                    <a:pt x="115" y="35"/>
                  </a:cubicBezTo>
                  <a:cubicBezTo>
                    <a:pt x="115" y="35"/>
                    <a:pt x="115" y="35"/>
                    <a:pt x="115" y="35"/>
                  </a:cubicBezTo>
                  <a:close/>
                  <a:moveTo>
                    <a:pt x="115" y="28"/>
                  </a:moveTo>
                  <a:cubicBezTo>
                    <a:pt x="115" y="29"/>
                    <a:pt x="115" y="30"/>
                    <a:pt x="115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1"/>
                    <a:pt x="113" y="30"/>
                    <a:pt x="113" y="30"/>
                  </a:cubicBezTo>
                  <a:cubicBezTo>
                    <a:pt x="112" y="31"/>
                    <a:pt x="111" y="31"/>
                    <a:pt x="111" y="32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lnTo>
                    <a:pt x="115" y="28"/>
                  </a:lnTo>
                  <a:close/>
                  <a:moveTo>
                    <a:pt x="111" y="21"/>
                  </a:move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3" y="18"/>
                    <a:pt x="114" y="19"/>
                    <a:pt x="114" y="20"/>
                  </a:cubicBezTo>
                  <a:cubicBezTo>
                    <a:pt x="114" y="20"/>
                    <a:pt x="114" y="20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3" y="23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0" y="24"/>
                    <a:pt x="111" y="24"/>
                    <a:pt x="111" y="23"/>
                  </a:cubicBezTo>
                  <a:cubicBezTo>
                    <a:pt x="111" y="23"/>
                    <a:pt x="111" y="22"/>
                    <a:pt x="111" y="21"/>
                  </a:cubicBezTo>
                  <a:close/>
                  <a:moveTo>
                    <a:pt x="94" y="22"/>
                  </a:moveTo>
                  <a:cubicBezTo>
                    <a:pt x="95" y="21"/>
                    <a:pt x="95" y="20"/>
                    <a:pt x="96" y="19"/>
                  </a:cubicBezTo>
                  <a:cubicBezTo>
                    <a:pt x="96" y="19"/>
                    <a:pt x="97" y="18"/>
                    <a:pt x="97" y="17"/>
                  </a:cubicBezTo>
                  <a:cubicBezTo>
                    <a:pt x="97" y="17"/>
                    <a:pt x="97" y="16"/>
                    <a:pt x="97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8" y="16"/>
                    <a:pt x="99" y="16"/>
                    <a:pt x="100" y="16"/>
                  </a:cubicBezTo>
                  <a:cubicBezTo>
                    <a:pt x="101" y="16"/>
                    <a:pt x="102" y="16"/>
                    <a:pt x="103" y="16"/>
                  </a:cubicBezTo>
                  <a:cubicBezTo>
                    <a:pt x="104" y="16"/>
                    <a:pt x="104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7" y="17"/>
                    <a:pt x="108" y="17"/>
                    <a:pt x="110" y="17"/>
                  </a:cubicBezTo>
                  <a:cubicBezTo>
                    <a:pt x="110" y="17"/>
                    <a:pt x="110" y="17"/>
                    <a:pt x="111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9"/>
                    <a:pt x="106" y="19"/>
                    <a:pt x="105" y="20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0" y="18"/>
                    <a:pt x="99" y="19"/>
                    <a:pt x="97" y="20"/>
                  </a:cubicBezTo>
                  <a:cubicBezTo>
                    <a:pt x="96" y="21"/>
                    <a:pt x="95" y="21"/>
                    <a:pt x="94" y="22"/>
                  </a:cubicBezTo>
                  <a:cubicBezTo>
                    <a:pt x="94" y="22"/>
                    <a:pt x="94" y="23"/>
                    <a:pt x="94" y="23"/>
                  </a:cubicBezTo>
                  <a:cubicBezTo>
                    <a:pt x="94" y="23"/>
                    <a:pt x="94" y="23"/>
                    <a:pt x="94" y="22"/>
                  </a:cubicBezTo>
                  <a:close/>
                  <a:moveTo>
                    <a:pt x="106" y="34"/>
                  </a:moveTo>
                  <a:cubicBezTo>
                    <a:pt x="105" y="34"/>
                    <a:pt x="105" y="34"/>
                    <a:pt x="105" y="35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4" y="33"/>
                    <a:pt x="104" y="34"/>
                    <a:pt x="105" y="34"/>
                  </a:cubicBezTo>
                  <a:cubicBezTo>
                    <a:pt x="105" y="34"/>
                    <a:pt x="105" y="34"/>
                    <a:pt x="106" y="34"/>
                  </a:cubicBezTo>
                  <a:close/>
                  <a:moveTo>
                    <a:pt x="95" y="50"/>
                  </a:moveTo>
                  <a:cubicBezTo>
                    <a:pt x="95" y="49"/>
                    <a:pt x="95" y="49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5" y="48"/>
                    <a:pt x="96" y="47"/>
                    <a:pt x="96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44"/>
                    <a:pt x="99" y="43"/>
                    <a:pt x="100" y="44"/>
                  </a:cubicBezTo>
                  <a:cubicBezTo>
                    <a:pt x="100" y="44"/>
                    <a:pt x="100" y="44"/>
                    <a:pt x="100" y="44"/>
                  </a:cubicBezTo>
                  <a:cubicBezTo>
                    <a:pt x="98" y="45"/>
                    <a:pt x="97" y="47"/>
                    <a:pt x="95" y="50"/>
                  </a:cubicBezTo>
                  <a:close/>
                  <a:moveTo>
                    <a:pt x="97" y="51"/>
                  </a:move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2"/>
                    <a:pt x="97" y="52"/>
                  </a:cubicBezTo>
                  <a:cubicBezTo>
                    <a:pt x="97" y="52"/>
                    <a:pt x="97" y="51"/>
                    <a:pt x="97" y="51"/>
                  </a:cubicBezTo>
                  <a:close/>
                  <a:moveTo>
                    <a:pt x="100" y="55"/>
                  </a:moveTo>
                  <a:cubicBezTo>
                    <a:pt x="100" y="54"/>
                    <a:pt x="99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8" y="54"/>
                    <a:pt x="98" y="53"/>
                    <a:pt x="98" y="53"/>
                  </a:cubicBezTo>
                  <a:cubicBezTo>
                    <a:pt x="99" y="53"/>
                    <a:pt x="100" y="53"/>
                    <a:pt x="101" y="53"/>
                  </a:cubicBezTo>
                  <a:cubicBezTo>
                    <a:pt x="100" y="53"/>
                    <a:pt x="100" y="53"/>
                    <a:pt x="100" y="54"/>
                  </a:cubicBezTo>
                  <a:cubicBezTo>
                    <a:pt x="100" y="54"/>
                    <a:pt x="100" y="54"/>
                    <a:pt x="100" y="55"/>
                  </a:cubicBezTo>
                  <a:close/>
                  <a:moveTo>
                    <a:pt x="97" y="49"/>
                  </a:moveTo>
                  <a:cubicBezTo>
                    <a:pt x="97" y="50"/>
                    <a:pt x="97" y="50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6" y="50"/>
                  </a:cubicBezTo>
                  <a:cubicBezTo>
                    <a:pt x="98" y="48"/>
                    <a:pt x="100" y="46"/>
                    <a:pt x="102" y="44"/>
                  </a:cubicBezTo>
                  <a:cubicBezTo>
                    <a:pt x="101" y="46"/>
                    <a:pt x="99" y="48"/>
                    <a:pt x="97" y="49"/>
                  </a:cubicBezTo>
                  <a:close/>
                  <a:moveTo>
                    <a:pt x="106" y="61"/>
                  </a:moveTo>
                  <a:cubicBezTo>
                    <a:pt x="105" y="60"/>
                    <a:pt x="104" y="59"/>
                    <a:pt x="104" y="58"/>
                  </a:cubicBezTo>
                  <a:cubicBezTo>
                    <a:pt x="103" y="58"/>
                    <a:pt x="103" y="58"/>
                    <a:pt x="103" y="57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03" y="57"/>
                    <a:pt x="104" y="57"/>
                    <a:pt x="104" y="57"/>
                  </a:cubicBezTo>
                  <a:cubicBezTo>
                    <a:pt x="104" y="57"/>
                    <a:pt x="104" y="57"/>
                    <a:pt x="104" y="58"/>
                  </a:cubicBezTo>
                  <a:cubicBezTo>
                    <a:pt x="105" y="58"/>
                    <a:pt x="106" y="58"/>
                    <a:pt x="106" y="58"/>
                  </a:cubicBezTo>
                  <a:cubicBezTo>
                    <a:pt x="106" y="58"/>
                    <a:pt x="106" y="59"/>
                    <a:pt x="105" y="59"/>
                  </a:cubicBezTo>
                  <a:cubicBezTo>
                    <a:pt x="106" y="60"/>
                    <a:pt x="106" y="60"/>
                    <a:pt x="106" y="61"/>
                  </a:cubicBezTo>
                  <a:close/>
                  <a:moveTo>
                    <a:pt x="107" y="64"/>
                  </a:moveTo>
                  <a:cubicBezTo>
                    <a:pt x="107" y="64"/>
                    <a:pt x="107" y="64"/>
                    <a:pt x="107" y="64"/>
                  </a:cubicBezTo>
                  <a:cubicBezTo>
                    <a:pt x="107" y="63"/>
                    <a:pt x="106" y="62"/>
                    <a:pt x="106" y="62"/>
                  </a:cubicBezTo>
                  <a:cubicBezTo>
                    <a:pt x="107" y="62"/>
                    <a:pt x="107" y="63"/>
                    <a:pt x="108" y="63"/>
                  </a:cubicBezTo>
                  <a:cubicBezTo>
                    <a:pt x="107" y="64"/>
                    <a:pt x="107" y="64"/>
                    <a:pt x="107" y="64"/>
                  </a:cubicBezTo>
                  <a:close/>
                  <a:moveTo>
                    <a:pt x="109" y="46"/>
                  </a:move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8"/>
                    <a:pt x="106" y="48"/>
                  </a:cubicBezTo>
                  <a:cubicBezTo>
                    <a:pt x="105" y="49"/>
                    <a:pt x="104" y="50"/>
                    <a:pt x="103" y="51"/>
                  </a:cubicBezTo>
                  <a:cubicBezTo>
                    <a:pt x="105" y="49"/>
                    <a:pt x="106" y="48"/>
                    <a:pt x="108" y="46"/>
                  </a:cubicBezTo>
                  <a:cubicBezTo>
                    <a:pt x="110" y="44"/>
                    <a:pt x="113" y="41"/>
                    <a:pt x="115" y="39"/>
                  </a:cubicBezTo>
                  <a:cubicBezTo>
                    <a:pt x="115" y="39"/>
                    <a:pt x="115" y="38"/>
                    <a:pt x="115" y="37"/>
                  </a:cubicBezTo>
                  <a:cubicBezTo>
                    <a:pt x="115" y="37"/>
                    <a:pt x="115" y="37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6"/>
                    <a:pt x="115" y="47"/>
                  </a:cubicBezTo>
                  <a:cubicBezTo>
                    <a:pt x="115" y="48"/>
                    <a:pt x="116" y="49"/>
                    <a:pt x="116" y="50"/>
                  </a:cubicBezTo>
                  <a:cubicBezTo>
                    <a:pt x="116" y="50"/>
                    <a:pt x="116" y="51"/>
                    <a:pt x="116" y="51"/>
                  </a:cubicBezTo>
                  <a:cubicBezTo>
                    <a:pt x="115" y="50"/>
                    <a:pt x="115" y="50"/>
                    <a:pt x="115" y="49"/>
                  </a:cubicBezTo>
                  <a:cubicBezTo>
                    <a:pt x="114" y="49"/>
                    <a:pt x="114" y="49"/>
                    <a:pt x="113" y="49"/>
                  </a:cubicBezTo>
                  <a:cubicBezTo>
                    <a:pt x="114" y="48"/>
                    <a:pt x="115" y="47"/>
                    <a:pt x="115" y="46"/>
                  </a:cubicBezTo>
                  <a:cubicBezTo>
                    <a:pt x="115" y="45"/>
                    <a:pt x="115" y="44"/>
                    <a:pt x="115" y="43"/>
                  </a:cubicBezTo>
                  <a:cubicBezTo>
                    <a:pt x="114" y="43"/>
                    <a:pt x="113" y="43"/>
                    <a:pt x="112" y="42"/>
                  </a:cubicBezTo>
                  <a:cubicBezTo>
                    <a:pt x="111" y="43"/>
                    <a:pt x="110" y="45"/>
                    <a:pt x="109" y="46"/>
                  </a:cubicBezTo>
                  <a:close/>
                  <a:moveTo>
                    <a:pt x="115" y="58"/>
                  </a:moveTo>
                  <a:cubicBezTo>
                    <a:pt x="114" y="59"/>
                    <a:pt x="113" y="59"/>
                    <a:pt x="112" y="60"/>
                  </a:cubicBezTo>
                  <a:cubicBezTo>
                    <a:pt x="113" y="59"/>
                    <a:pt x="113" y="59"/>
                    <a:pt x="114" y="59"/>
                  </a:cubicBezTo>
                  <a:cubicBezTo>
                    <a:pt x="113" y="58"/>
                    <a:pt x="113" y="57"/>
                    <a:pt x="113" y="56"/>
                  </a:cubicBezTo>
                  <a:cubicBezTo>
                    <a:pt x="113" y="56"/>
                    <a:pt x="112" y="56"/>
                    <a:pt x="111" y="55"/>
                  </a:cubicBezTo>
                  <a:cubicBezTo>
                    <a:pt x="113" y="54"/>
                    <a:pt x="114" y="53"/>
                    <a:pt x="116" y="52"/>
                  </a:cubicBezTo>
                  <a:cubicBezTo>
                    <a:pt x="116" y="53"/>
                    <a:pt x="116" y="54"/>
                    <a:pt x="116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56"/>
                    <a:pt x="116" y="56"/>
                    <a:pt x="116" y="56"/>
                  </a:cubicBezTo>
                  <a:cubicBezTo>
                    <a:pt x="116" y="57"/>
                    <a:pt x="116" y="57"/>
                    <a:pt x="11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58"/>
                    <a:pt x="116" y="58"/>
                    <a:pt x="115" y="5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3" name="Freeform 816"/>
            <p:cNvSpPr>
              <a:spLocks/>
            </p:cNvSpPr>
            <p:nvPr/>
          </p:nvSpPr>
          <p:spPr bwMode="auto">
            <a:xfrm>
              <a:off x="9021596" y="24358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2" name="Freeform 817"/>
            <p:cNvSpPr>
              <a:spLocks noEditPoints="1"/>
            </p:cNvSpPr>
            <p:nvPr/>
          </p:nvSpPr>
          <p:spPr bwMode="auto">
            <a:xfrm>
              <a:off x="8762834" y="2362808"/>
              <a:ext cx="109537" cy="212725"/>
            </a:xfrm>
            <a:custGeom>
              <a:avLst/>
              <a:gdLst>
                <a:gd name="T0" fmla="*/ 29 w 29"/>
                <a:gd name="T1" fmla="*/ 47 h 55"/>
                <a:gd name="T2" fmla="*/ 29 w 29"/>
                <a:gd name="T3" fmla="*/ 37 h 55"/>
                <a:gd name="T4" fmla="*/ 28 w 29"/>
                <a:gd name="T5" fmla="*/ 14 h 55"/>
                <a:gd name="T6" fmla="*/ 28 w 29"/>
                <a:gd name="T7" fmla="*/ 9 h 55"/>
                <a:gd name="T8" fmla="*/ 27 w 29"/>
                <a:gd name="T9" fmla="*/ 2 h 55"/>
                <a:gd name="T10" fmla="*/ 27 w 29"/>
                <a:gd name="T11" fmla="*/ 1 h 55"/>
                <a:gd name="T12" fmla="*/ 24 w 29"/>
                <a:gd name="T13" fmla="*/ 0 h 55"/>
                <a:gd name="T14" fmla="*/ 22 w 29"/>
                <a:gd name="T15" fmla="*/ 0 h 55"/>
                <a:gd name="T16" fmla="*/ 12 w 29"/>
                <a:gd name="T17" fmla="*/ 0 h 55"/>
                <a:gd name="T18" fmla="*/ 3 w 29"/>
                <a:gd name="T19" fmla="*/ 1 h 55"/>
                <a:gd name="T20" fmla="*/ 0 w 29"/>
                <a:gd name="T21" fmla="*/ 4 h 55"/>
                <a:gd name="T22" fmla="*/ 1 w 29"/>
                <a:gd name="T23" fmla="*/ 10 h 55"/>
                <a:gd name="T24" fmla="*/ 1 w 29"/>
                <a:gd name="T25" fmla="*/ 13 h 55"/>
                <a:gd name="T26" fmla="*/ 1 w 29"/>
                <a:gd name="T27" fmla="*/ 14 h 55"/>
                <a:gd name="T28" fmla="*/ 2 w 29"/>
                <a:gd name="T29" fmla="*/ 16 h 55"/>
                <a:gd name="T30" fmla="*/ 1 w 29"/>
                <a:gd name="T31" fmla="*/ 33 h 55"/>
                <a:gd name="T32" fmla="*/ 2 w 29"/>
                <a:gd name="T33" fmla="*/ 41 h 55"/>
                <a:gd name="T34" fmla="*/ 2 w 29"/>
                <a:gd name="T35" fmla="*/ 43 h 55"/>
                <a:gd name="T36" fmla="*/ 1 w 29"/>
                <a:gd name="T37" fmla="*/ 47 h 55"/>
                <a:gd name="T38" fmla="*/ 2 w 29"/>
                <a:gd name="T39" fmla="*/ 50 h 55"/>
                <a:gd name="T40" fmla="*/ 2 w 29"/>
                <a:gd name="T41" fmla="*/ 52 h 55"/>
                <a:gd name="T42" fmla="*/ 3 w 29"/>
                <a:gd name="T43" fmla="*/ 54 h 55"/>
                <a:gd name="T44" fmla="*/ 3 w 29"/>
                <a:gd name="T45" fmla="*/ 53 h 55"/>
                <a:gd name="T46" fmla="*/ 7 w 29"/>
                <a:gd name="T47" fmla="*/ 54 h 55"/>
                <a:gd name="T48" fmla="*/ 16 w 29"/>
                <a:gd name="T49" fmla="*/ 55 h 55"/>
                <a:gd name="T50" fmla="*/ 27 w 29"/>
                <a:gd name="T51" fmla="*/ 52 h 55"/>
                <a:gd name="T52" fmla="*/ 22 w 29"/>
                <a:gd name="T53" fmla="*/ 9 h 55"/>
                <a:gd name="T54" fmla="*/ 25 w 29"/>
                <a:gd name="T55" fmla="*/ 6 h 55"/>
                <a:gd name="T56" fmla="*/ 25 w 29"/>
                <a:gd name="T57" fmla="*/ 11 h 55"/>
                <a:gd name="T58" fmla="*/ 25 w 29"/>
                <a:gd name="T59" fmla="*/ 16 h 55"/>
                <a:gd name="T60" fmla="*/ 25 w 29"/>
                <a:gd name="T61" fmla="*/ 14 h 55"/>
                <a:gd name="T62" fmla="*/ 15 w 29"/>
                <a:gd name="T63" fmla="*/ 3 h 55"/>
                <a:gd name="T64" fmla="*/ 11 w 29"/>
                <a:gd name="T65" fmla="*/ 5 h 55"/>
                <a:gd name="T66" fmla="*/ 7 w 29"/>
                <a:gd name="T67" fmla="*/ 34 h 55"/>
                <a:gd name="T68" fmla="*/ 5 w 29"/>
                <a:gd name="T69" fmla="*/ 36 h 55"/>
                <a:gd name="T70" fmla="*/ 3 w 29"/>
                <a:gd name="T71" fmla="*/ 4 h 55"/>
                <a:gd name="T72" fmla="*/ 5 w 29"/>
                <a:gd name="T73" fmla="*/ 4 h 55"/>
                <a:gd name="T74" fmla="*/ 4 w 29"/>
                <a:gd name="T75" fmla="*/ 6 h 55"/>
                <a:gd name="T76" fmla="*/ 5 w 29"/>
                <a:gd name="T77" fmla="*/ 49 h 55"/>
                <a:gd name="T78" fmla="*/ 3 w 29"/>
                <a:gd name="T79" fmla="*/ 52 h 55"/>
                <a:gd name="T80" fmla="*/ 4 w 29"/>
                <a:gd name="T81" fmla="*/ 51 h 55"/>
                <a:gd name="T82" fmla="*/ 4 w 29"/>
                <a:gd name="T83" fmla="*/ 48 h 55"/>
                <a:gd name="T84" fmla="*/ 4 w 29"/>
                <a:gd name="T85" fmla="*/ 47 h 55"/>
                <a:gd name="T86" fmla="*/ 18 w 29"/>
                <a:gd name="T87" fmla="*/ 45 h 55"/>
                <a:gd name="T88" fmla="*/ 12 w 29"/>
                <a:gd name="T89" fmla="*/ 51 h 55"/>
                <a:gd name="T90" fmla="*/ 14 w 29"/>
                <a:gd name="T91" fmla="*/ 39 h 55"/>
                <a:gd name="T92" fmla="*/ 23 w 29"/>
                <a:gd name="T93" fmla="*/ 32 h 55"/>
                <a:gd name="T94" fmla="*/ 26 w 29"/>
                <a:gd name="T95" fmla="*/ 39 h 55"/>
                <a:gd name="T96" fmla="*/ 18 w 29"/>
                <a:gd name="T97" fmla="*/ 45 h 55"/>
                <a:gd name="T98" fmla="*/ 24 w 29"/>
                <a:gd name="T99" fmla="*/ 49 h 55"/>
                <a:gd name="T100" fmla="*/ 26 w 29"/>
                <a:gd name="T101" fmla="*/ 50 h 55"/>
                <a:gd name="T102" fmla="*/ 27 w 29"/>
                <a:gd name="T103" fmla="*/ 51 h 55"/>
                <a:gd name="T104" fmla="*/ 22 w 29"/>
                <a:gd name="T105" fmla="*/ 2 h 55"/>
                <a:gd name="T106" fmla="*/ 23 w 29"/>
                <a:gd name="T107" fmla="*/ 2 h 55"/>
                <a:gd name="T108" fmla="*/ 27 w 29"/>
                <a:gd name="T10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55">
                  <a:moveTo>
                    <a:pt x="28" y="51"/>
                  </a:moveTo>
                  <a:cubicBezTo>
                    <a:pt x="28" y="51"/>
                    <a:pt x="28" y="50"/>
                    <a:pt x="28" y="50"/>
                  </a:cubicBezTo>
                  <a:cubicBezTo>
                    <a:pt x="28" y="49"/>
                    <a:pt x="28" y="48"/>
                    <a:pt x="29" y="47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1"/>
                    <a:pt x="29" y="40"/>
                    <a:pt x="29" y="39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3"/>
                    <a:pt x="28" y="30"/>
                    <a:pt x="28" y="27"/>
                  </a:cubicBezTo>
                  <a:cubicBezTo>
                    <a:pt x="28" y="23"/>
                    <a:pt x="28" y="20"/>
                    <a:pt x="28" y="16"/>
                  </a:cubicBezTo>
                  <a:cubicBezTo>
                    <a:pt x="28" y="15"/>
                    <a:pt x="28" y="15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6"/>
                  </a:cubicBezTo>
                  <a:cubicBezTo>
                    <a:pt x="28" y="5"/>
                    <a:pt x="28" y="3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5" y="1"/>
                    <a:pt x="24" y="1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9" y="0"/>
                    <a:pt x="7" y="0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7"/>
                    <a:pt x="1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1" y="11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5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4"/>
                    <a:pt x="0" y="26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7"/>
                    <a:pt x="2" y="38"/>
                    <a:pt x="2" y="39"/>
                  </a:cubicBezTo>
                  <a:cubicBezTo>
                    <a:pt x="2" y="40"/>
                    <a:pt x="2" y="40"/>
                    <a:pt x="2" y="41"/>
                  </a:cubicBezTo>
                  <a:cubicBezTo>
                    <a:pt x="2" y="41"/>
                    <a:pt x="2" y="42"/>
                    <a:pt x="2" y="42"/>
                  </a:cubicBezTo>
                  <a:cubicBezTo>
                    <a:pt x="2" y="42"/>
                    <a:pt x="2" y="43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2" y="44"/>
                    <a:pt x="2" y="44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6"/>
                    <a:pt x="1" y="47"/>
                  </a:cubicBezTo>
                  <a:cubicBezTo>
                    <a:pt x="1" y="47"/>
                    <a:pt x="1" y="47"/>
                    <a:pt x="1" y="48"/>
                  </a:cubicBezTo>
                  <a:cubicBezTo>
                    <a:pt x="1" y="48"/>
                    <a:pt x="1" y="48"/>
                    <a:pt x="2" y="48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2"/>
                    <a:pt x="3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4"/>
                    <a:pt x="3" y="54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3"/>
                    <a:pt x="5" y="53"/>
                    <a:pt x="5" y="54"/>
                  </a:cubicBezTo>
                  <a:cubicBezTo>
                    <a:pt x="6" y="54"/>
                    <a:pt x="6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0" y="54"/>
                    <a:pt x="13" y="54"/>
                    <a:pt x="16" y="55"/>
                  </a:cubicBezTo>
                  <a:cubicBezTo>
                    <a:pt x="20" y="55"/>
                    <a:pt x="23" y="55"/>
                    <a:pt x="27" y="54"/>
                  </a:cubicBezTo>
                  <a:cubicBezTo>
                    <a:pt x="28" y="54"/>
                    <a:pt x="29" y="53"/>
                    <a:pt x="29" y="52"/>
                  </a:cubicBezTo>
                  <a:cubicBezTo>
                    <a:pt x="29" y="52"/>
                    <a:pt x="28" y="52"/>
                    <a:pt x="27" y="52"/>
                  </a:cubicBezTo>
                  <a:cubicBezTo>
                    <a:pt x="27" y="51"/>
                    <a:pt x="28" y="51"/>
                    <a:pt x="28" y="51"/>
                  </a:cubicBezTo>
                  <a:close/>
                  <a:moveTo>
                    <a:pt x="24" y="8"/>
                  </a:moveTo>
                  <a:cubicBezTo>
                    <a:pt x="23" y="9"/>
                    <a:pt x="22" y="9"/>
                    <a:pt x="22" y="9"/>
                  </a:cubicBezTo>
                  <a:cubicBezTo>
                    <a:pt x="22" y="8"/>
                    <a:pt x="23" y="6"/>
                    <a:pt x="23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5"/>
                    <a:pt x="26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1"/>
                    <a:pt x="25" y="11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4"/>
                    <a:pt x="25" y="14"/>
                  </a:cubicBezTo>
                  <a:cubicBezTo>
                    <a:pt x="25" y="15"/>
                    <a:pt x="25" y="16"/>
                    <a:pt x="25" y="16"/>
                  </a:cubicBezTo>
                  <a:cubicBezTo>
                    <a:pt x="25" y="18"/>
                    <a:pt x="25" y="19"/>
                    <a:pt x="25" y="20"/>
                  </a:cubicBezTo>
                  <a:cubicBezTo>
                    <a:pt x="24" y="20"/>
                    <a:pt x="23" y="21"/>
                    <a:pt x="21" y="21"/>
                  </a:cubicBezTo>
                  <a:cubicBezTo>
                    <a:pt x="22" y="19"/>
                    <a:pt x="23" y="16"/>
                    <a:pt x="25" y="14"/>
                  </a:cubicBezTo>
                  <a:cubicBezTo>
                    <a:pt x="24" y="12"/>
                    <a:pt x="24" y="10"/>
                    <a:pt x="24" y="8"/>
                  </a:cubicBezTo>
                  <a:close/>
                  <a:moveTo>
                    <a:pt x="12" y="3"/>
                  </a:moveTo>
                  <a:cubicBezTo>
                    <a:pt x="13" y="3"/>
                    <a:pt x="14" y="3"/>
                    <a:pt x="15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13" y="5"/>
                    <a:pt x="13" y="4"/>
                    <a:pt x="13" y="3"/>
                  </a:cubicBezTo>
                  <a:cubicBezTo>
                    <a:pt x="12" y="4"/>
                    <a:pt x="12" y="4"/>
                    <a:pt x="11" y="5"/>
                  </a:cubicBezTo>
                  <a:cubicBezTo>
                    <a:pt x="11" y="4"/>
                    <a:pt x="10" y="4"/>
                    <a:pt x="10" y="3"/>
                  </a:cubicBezTo>
                  <a:cubicBezTo>
                    <a:pt x="11" y="3"/>
                    <a:pt x="12" y="3"/>
                    <a:pt x="12" y="3"/>
                  </a:cubicBezTo>
                  <a:close/>
                  <a:moveTo>
                    <a:pt x="7" y="34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7"/>
                    <a:pt x="5" y="36"/>
                  </a:cubicBezTo>
                  <a:cubicBezTo>
                    <a:pt x="5" y="35"/>
                    <a:pt x="6" y="35"/>
                    <a:pt x="7" y="34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5" y="49"/>
                  </a:moveTo>
                  <a:cubicBezTo>
                    <a:pt x="5" y="50"/>
                    <a:pt x="5" y="50"/>
                    <a:pt x="6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4" y="51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4" y="51"/>
                    <a:pt x="4" y="51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6"/>
                    <a:pt x="6" y="46"/>
                    <a:pt x="7" y="45"/>
                  </a:cubicBezTo>
                  <a:cubicBezTo>
                    <a:pt x="6" y="46"/>
                    <a:pt x="6" y="48"/>
                    <a:pt x="5" y="49"/>
                  </a:cubicBezTo>
                  <a:close/>
                  <a:moveTo>
                    <a:pt x="18" y="45"/>
                  </a:moveTo>
                  <a:cubicBezTo>
                    <a:pt x="18" y="46"/>
                    <a:pt x="17" y="47"/>
                    <a:pt x="16" y="48"/>
                  </a:cubicBezTo>
                  <a:cubicBezTo>
                    <a:pt x="16" y="49"/>
                    <a:pt x="15" y="50"/>
                    <a:pt x="15" y="51"/>
                  </a:cubicBezTo>
                  <a:cubicBezTo>
                    <a:pt x="14" y="51"/>
                    <a:pt x="13" y="51"/>
                    <a:pt x="12" y="51"/>
                  </a:cubicBezTo>
                  <a:cubicBezTo>
                    <a:pt x="12" y="50"/>
                    <a:pt x="13" y="49"/>
                    <a:pt x="14" y="48"/>
                  </a:cubicBezTo>
                  <a:cubicBezTo>
                    <a:pt x="11" y="48"/>
                    <a:pt x="9" y="46"/>
                    <a:pt x="9" y="43"/>
                  </a:cubicBezTo>
                  <a:cubicBezTo>
                    <a:pt x="9" y="41"/>
                    <a:pt x="11" y="39"/>
                    <a:pt x="14" y="39"/>
                  </a:cubicBezTo>
                  <a:cubicBezTo>
                    <a:pt x="16" y="39"/>
                    <a:pt x="17" y="40"/>
                    <a:pt x="18" y="41"/>
                  </a:cubicBezTo>
                  <a:cubicBezTo>
                    <a:pt x="19" y="41"/>
                    <a:pt x="19" y="40"/>
                    <a:pt x="20" y="39"/>
                  </a:cubicBezTo>
                  <a:cubicBezTo>
                    <a:pt x="21" y="36"/>
                    <a:pt x="22" y="34"/>
                    <a:pt x="23" y="32"/>
                  </a:cubicBezTo>
                  <a:cubicBezTo>
                    <a:pt x="24" y="30"/>
                    <a:pt x="24" y="29"/>
                    <a:pt x="25" y="28"/>
                  </a:cubicBezTo>
                  <a:cubicBezTo>
                    <a:pt x="25" y="31"/>
                    <a:pt x="26" y="34"/>
                    <a:pt x="26" y="37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9"/>
                    <a:pt x="26" y="39"/>
                    <a:pt x="25" y="39"/>
                  </a:cubicBezTo>
                  <a:cubicBezTo>
                    <a:pt x="24" y="39"/>
                    <a:pt x="23" y="39"/>
                    <a:pt x="22" y="39"/>
                  </a:cubicBezTo>
                  <a:cubicBezTo>
                    <a:pt x="21" y="41"/>
                    <a:pt x="20" y="43"/>
                    <a:pt x="18" y="45"/>
                  </a:cubicBezTo>
                  <a:close/>
                  <a:moveTo>
                    <a:pt x="27" y="51"/>
                  </a:moveTo>
                  <a:cubicBezTo>
                    <a:pt x="25" y="52"/>
                    <a:pt x="24" y="52"/>
                    <a:pt x="22" y="52"/>
                  </a:cubicBezTo>
                  <a:cubicBezTo>
                    <a:pt x="23" y="51"/>
                    <a:pt x="24" y="50"/>
                    <a:pt x="24" y="49"/>
                  </a:cubicBezTo>
                  <a:cubicBezTo>
                    <a:pt x="25" y="48"/>
                    <a:pt x="25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9"/>
                    <a:pt x="26" y="50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7" y="51"/>
                    <a:pt x="27" y="51"/>
                    <a:pt x="27" y="52"/>
                  </a:cubicBezTo>
                  <a:cubicBezTo>
                    <a:pt x="27" y="51"/>
                    <a:pt x="27" y="51"/>
                    <a:pt x="27" y="51"/>
                  </a:cubicBezTo>
                  <a:close/>
                  <a:moveTo>
                    <a:pt x="26" y="4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5" y="2"/>
                    <a:pt x="25" y="2"/>
                  </a:cubicBezTo>
                  <a:cubicBezTo>
                    <a:pt x="26" y="1"/>
                    <a:pt x="26" y="1"/>
                    <a:pt x="27" y="2"/>
                  </a:cubicBezTo>
                  <a:cubicBezTo>
                    <a:pt x="27" y="3"/>
                    <a:pt x="27" y="3"/>
                    <a:pt x="26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3" name="Freeform 818"/>
            <p:cNvSpPr>
              <a:spLocks noEditPoints="1"/>
            </p:cNvSpPr>
            <p:nvPr/>
          </p:nvSpPr>
          <p:spPr bwMode="auto">
            <a:xfrm>
              <a:off x="9356559" y="2369158"/>
              <a:ext cx="109537" cy="206375"/>
            </a:xfrm>
            <a:custGeom>
              <a:avLst/>
              <a:gdLst>
                <a:gd name="T0" fmla="*/ 29 w 29"/>
                <a:gd name="T1" fmla="*/ 48 h 53"/>
                <a:gd name="T2" fmla="*/ 28 w 29"/>
                <a:gd name="T3" fmla="*/ 43 h 53"/>
                <a:gd name="T4" fmla="*/ 28 w 29"/>
                <a:gd name="T5" fmla="*/ 42 h 53"/>
                <a:gd name="T6" fmla="*/ 29 w 29"/>
                <a:gd name="T7" fmla="*/ 36 h 53"/>
                <a:gd name="T8" fmla="*/ 28 w 29"/>
                <a:gd name="T9" fmla="*/ 31 h 53"/>
                <a:gd name="T10" fmla="*/ 28 w 29"/>
                <a:gd name="T11" fmla="*/ 26 h 53"/>
                <a:gd name="T12" fmla="*/ 28 w 29"/>
                <a:gd name="T13" fmla="*/ 18 h 53"/>
                <a:gd name="T14" fmla="*/ 28 w 29"/>
                <a:gd name="T15" fmla="*/ 3 h 53"/>
                <a:gd name="T16" fmla="*/ 25 w 29"/>
                <a:gd name="T17" fmla="*/ 0 h 53"/>
                <a:gd name="T18" fmla="*/ 19 w 29"/>
                <a:gd name="T19" fmla="*/ 0 h 53"/>
                <a:gd name="T20" fmla="*/ 13 w 29"/>
                <a:gd name="T21" fmla="*/ 1 h 53"/>
                <a:gd name="T22" fmla="*/ 10 w 29"/>
                <a:gd name="T23" fmla="*/ 0 h 53"/>
                <a:gd name="T24" fmla="*/ 7 w 29"/>
                <a:gd name="T25" fmla="*/ 0 h 53"/>
                <a:gd name="T26" fmla="*/ 4 w 29"/>
                <a:gd name="T27" fmla="*/ 0 h 53"/>
                <a:gd name="T28" fmla="*/ 2 w 29"/>
                <a:gd name="T29" fmla="*/ 4 h 53"/>
                <a:gd name="T30" fmla="*/ 1 w 29"/>
                <a:gd name="T31" fmla="*/ 10 h 53"/>
                <a:gd name="T32" fmla="*/ 0 w 29"/>
                <a:gd name="T33" fmla="*/ 28 h 53"/>
                <a:gd name="T34" fmla="*/ 1 w 29"/>
                <a:gd name="T35" fmla="*/ 42 h 53"/>
                <a:gd name="T36" fmla="*/ 4 w 29"/>
                <a:gd name="T37" fmla="*/ 52 h 53"/>
                <a:gd name="T38" fmla="*/ 15 w 29"/>
                <a:gd name="T39" fmla="*/ 53 h 53"/>
                <a:gd name="T40" fmla="*/ 20 w 29"/>
                <a:gd name="T41" fmla="*/ 53 h 53"/>
                <a:gd name="T42" fmla="*/ 28 w 29"/>
                <a:gd name="T43" fmla="*/ 50 h 53"/>
                <a:gd name="T44" fmla="*/ 19 w 29"/>
                <a:gd name="T45" fmla="*/ 3 h 53"/>
                <a:gd name="T46" fmla="*/ 19 w 29"/>
                <a:gd name="T47" fmla="*/ 4 h 53"/>
                <a:gd name="T48" fmla="*/ 13 w 29"/>
                <a:gd name="T49" fmla="*/ 4 h 53"/>
                <a:gd name="T50" fmla="*/ 12 w 29"/>
                <a:gd name="T51" fmla="*/ 4 h 53"/>
                <a:gd name="T52" fmla="*/ 5 w 29"/>
                <a:gd name="T53" fmla="*/ 3 h 53"/>
                <a:gd name="T54" fmla="*/ 4 w 29"/>
                <a:gd name="T55" fmla="*/ 10 h 53"/>
                <a:gd name="T56" fmla="*/ 7 w 29"/>
                <a:gd name="T57" fmla="*/ 8 h 53"/>
                <a:gd name="T58" fmla="*/ 5 w 29"/>
                <a:gd name="T59" fmla="*/ 12 h 53"/>
                <a:gd name="T60" fmla="*/ 3 w 29"/>
                <a:gd name="T61" fmla="*/ 23 h 53"/>
                <a:gd name="T62" fmla="*/ 11 w 29"/>
                <a:gd name="T63" fmla="*/ 15 h 53"/>
                <a:gd name="T64" fmla="*/ 8 w 29"/>
                <a:gd name="T65" fmla="*/ 49 h 53"/>
                <a:gd name="T66" fmla="*/ 3 w 29"/>
                <a:gd name="T67" fmla="*/ 46 h 53"/>
                <a:gd name="T68" fmla="*/ 9 w 29"/>
                <a:gd name="T69" fmla="*/ 48 h 53"/>
                <a:gd name="T70" fmla="*/ 4 w 29"/>
                <a:gd name="T71" fmla="*/ 42 h 53"/>
                <a:gd name="T72" fmla="*/ 9 w 29"/>
                <a:gd name="T73" fmla="*/ 41 h 53"/>
                <a:gd name="T74" fmla="*/ 9 w 29"/>
                <a:gd name="T75" fmla="*/ 41 h 53"/>
                <a:gd name="T76" fmla="*/ 16 w 29"/>
                <a:gd name="T77" fmla="*/ 48 h 53"/>
                <a:gd name="T78" fmla="*/ 16 w 29"/>
                <a:gd name="T79" fmla="*/ 50 h 53"/>
                <a:gd name="T80" fmla="*/ 19 w 29"/>
                <a:gd name="T81" fmla="*/ 46 h 53"/>
                <a:gd name="T82" fmla="*/ 3 w 29"/>
                <a:gd name="T83" fmla="*/ 31 h 53"/>
                <a:gd name="T84" fmla="*/ 23 w 29"/>
                <a:gd name="T85" fmla="*/ 3 h 53"/>
                <a:gd name="T86" fmla="*/ 25 w 29"/>
                <a:gd name="T87" fmla="*/ 3 h 53"/>
                <a:gd name="T88" fmla="*/ 25 w 29"/>
                <a:gd name="T89" fmla="*/ 9 h 53"/>
                <a:gd name="T90" fmla="*/ 25 w 29"/>
                <a:gd name="T91" fmla="*/ 16 h 53"/>
                <a:gd name="T92" fmla="*/ 22 w 29"/>
                <a:gd name="T93" fmla="*/ 19 h 53"/>
                <a:gd name="T94" fmla="*/ 23 w 29"/>
                <a:gd name="T95" fmla="*/ 25 h 53"/>
                <a:gd name="T96" fmla="*/ 25 w 29"/>
                <a:gd name="T97" fmla="*/ 25 h 53"/>
                <a:gd name="T98" fmla="*/ 22 w 29"/>
                <a:gd name="T99" fmla="*/ 27 h 53"/>
                <a:gd name="T100" fmla="*/ 25 w 29"/>
                <a:gd name="T101" fmla="*/ 30 h 53"/>
                <a:gd name="T102" fmla="*/ 25 w 29"/>
                <a:gd name="T103" fmla="*/ 35 h 53"/>
                <a:gd name="T104" fmla="*/ 25 w 29"/>
                <a:gd name="T105" fmla="*/ 32 h 53"/>
                <a:gd name="T106" fmla="*/ 24 w 29"/>
                <a:gd name="T107" fmla="*/ 45 h 53"/>
                <a:gd name="T108" fmla="*/ 26 w 29"/>
                <a:gd name="T109" fmla="*/ 37 h 53"/>
                <a:gd name="T110" fmla="*/ 25 w 29"/>
                <a:gd name="T111" fmla="*/ 44 h 53"/>
                <a:gd name="T112" fmla="*/ 25 w 29"/>
                <a:gd name="T113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" h="53">
                  <a:moveTo>
                    <a:pt x="28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8" y="48"/>
                    <a:pt x="29" y="48"/>
                  </a:cubicBezTo>
                  <a:cubicBezTo>
                    <a:pt x="28" y="47"/>
                    <a:pt x="28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7" y="45"/>
                    <a:pt x="27" y="44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9" y="38"/>
                    <a:pt x="29" y="37"/>
                    <a:pt x="29" y="36"/>
                  </a:cubicBezTo>
                  <a:cubicBezTo>
                    <a:pt x="28" y="36"/>
                    <a:pt x="28" y="35"/>
                    <a:pt x="28" y="35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3"/>
                    <a:pt x="29" y="32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9"/>
                    <a:pt x="28" y="28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5"/>
                    <a:pt x="28" y="24"/>
                  </a:cubicBezTo>
                  <a:cubicBezTo>
                    <a:pt x="28" y="24"/>
                    <a:pt x="28" y="23"/>
                    <a:pt x="28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19"/>
                    <a:pt x="28" y="18"/>
                  </a:cubicBezTo>
                  <a:cubicBezTo>
                    <a:pt x="28" y="16"/>
                    <a:pt x="28" y="14"/>
                    <a:pt x="28" y="12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8" y="4"/>
                    <a:pt x="28" y="3"/>
                  </a:cubicBezTo>
                  <a:cubicBezTo>
                    <a:pt x="28" y="3"/>
                    <a:pt x="28" y="3"/>
                    <a:pt x="28" y="2"/>
                  </a:cubicBezTo>
                  <a:cubicBezTo>
                    <a:pt x="28" y="2"/>
                    <a:pt x="28" y="1"/>
                    <a:pt x="27" y="1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6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2"/>
                    <a:pt x="1" y="14"/>
                    <a:pt x="1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8"/>
                  </a:cubicBezTo>
                  <a:cubicBezTo>
                    <a:pt x="0" y="33"/>
                    <a:pt x="1" y="37"/>
                    <a:pt x="1" y="40"/>
                  </a:cubicBezTo>
                  <a:cubicBezTo>
                    <a:pt x="1" y="41"/>
                    <a:pt x="1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4"/>
                    <a:pt x="1" y="46"/>
                  </a:cubicBezTo>
                  <a:cubicBezTo>
                    <a:pt x="2" y="47"/>
                    <a:pt x="2" y="48"/>
                    <a:pt x="2" y="50"/>
                  </a:cubicBezTo>
                  <a:cubicBezTo>
                    <a:pt x="2" y="50"/>
                    <a:pt x="1" y="50"/>
                    <a:pt x="1" y="50"/>
                  </a:cubicBezTo>
                  <a:cubicBezTo>
                    <a:pt x="2" y="51"/>
                    <a:pt x="3" y="51"/>
                    <a:pt x="4" y="52"/>
                  </a:cubicBezTo>
                  <a:cubicBezTo>
                    <a:pt x="4" y="52"/>
                    <a:pt x="5" y="52"/>
                    <a:pt x="6" y="52"/>
                  </a:cubicBezTo>
                  <a:cubicBezTo>
                    <a:pt x="7" y="52"/>
                    <a:pt x="7" y="52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2"/>
                    <a:pt x="13" y="52"/>
                    <a:pt x="1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3"/>
                    <a:pt x="24" y="53"/>
                    <a:pt x="26" y="53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0"/>
                  </a:cubicBezTo>
                  <a:cubicBezTo>
                    <a:pt x="28" y="51"/>
                    <a:pt x="28" y="50"/>
                    <a:pt x="28" y="50"/>
                  </a:cubicBezTo>
                  <a:close/>
                  <a:moveTo>
                    <a:pt x="17" y="4"/>
                  </a:moveTo>
                  <a:cubicBezTo>
                    <a:pt x="17" y="4"/>
                    <a:pt x="17" y="4"/>
                    <a:pt x="18" y="4"/>
                  </a:cubicBezTo>
                  <a:cubicBezTo>
                    <a:pt x="18" y="4"/>
                    <a:pt x="19" y="4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4"/>
                    <a:pt x="20" y="4"/>
                    <a:pt x="19" y="4"/>
                  </a:cubicBezTo>
                  <a:cubicBezTo>
                    <a:pt x="18" y="5"/>
                    <a:pt x="17" y="6"/>
                    <a:pt x="17" y="7"/>
                  </a:cubicBezTo>
                  <a:cubicBezTo>
                    <a:pt x="17" y="6"/>
                    <a:pt x="16" y="5"/>
                    <a:pt x="17" y="4"/>
                  </a:cubicBezTo>
                  <a:close/>
                  <a:moveTo>
                    <a:pt x="12" y="4"/>
                  </a:move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lose/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4"/>
                    <a:pt x="5" y="5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lose/>
                  <a:moveTo>
                    <a:pt x="4" y="10"/>
                  </a:moveTo>
                  <a:cubicBezTo>
                    <a:pt x="4" y="9"/>
                    <a:pt x="4" y="8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1"/>
                    <a:pt x="5" y="11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0"/>
                  </a:cubicBezTo>
                  <a:close/>
                  <a:moveTo>
                    <a:pt x="3" y="25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7" y="19"/>
                    <a:pt x="7" y="19"/>
                  </a:cubicBezTo>
                  <a:cubicBezTo>
                    <a:pt x="8" y="18"/>
                    <a:pt x="10" y="16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8" y="20"/>
                    <a:pt x="6" y="22"/>
                    <a:pt x="3" y="25"/>
                  </a:cubicBezTo>
                  <a:close/>
                  <a:moveTo>
                    <a:pt x="9" y="49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7" y="49"/>
                    <a:pt x="7" y="49"/>
                  </a:cubicBezTo>
                  <a:cubicBezTo>
                    <a:pt x="6" y="49"/>
                    <a:pt x="5" y="49"/>
                    <a:pt x="4" y="49"/>
                  </a:cubicBezTo>
                  <a:cubicBezTo>
                    <a:pt x="4" y="49"/>
                    <a:pt x="3" y="49"/>
                    <a:pt x="3" y="49"/>
                  </a:cubicBezTo>
                  <a:cubicBezTo>
                    <a:pt x="3" y="48"/>
                    <a:pt x="3" y="47"/>
                    <a:pt x="3" y="46"/>
                  </a:cubicBezTo>
                  <a:cubicBezTo>
                    <a:pt x="3" y="46"/>
                    <a:pt x="3" y="46"/>
                    <a:pt x="3" y="47"/>
                  </a:cubicBezTo>
                  <a:cubicBezTo>
                    <a:pt x="4" y="46"/>
                    <a:pt x="5" y="46"/>
                    <a:pt x="6" y="46"/>
                  </a:cubicBezTo>
                  <a:cubicBezTo>
                    <a:pt x="6" y="47"/>
                    <a:pt x="6" y="48"/>
                    <a:pt x="6" y="48"/>
                  </a:cubicBezTo>
                  <a:cubicBezTo>
                    <a:pt x="7" y="48"/>
                    <a:pt x="9" y="48"/>
                    <a:pt x="9" y="48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4" y="43"/>
                  </a:moveTo>
                  <a:cubicBezTo>
                    <a:pt x="4" y="43"/>
                    <a:pt x="4" y="42"/>
                    <a:pt x="4" y="42"/>
                  </a:cubicBezTo>
                  <a:cubicBezTo>
                    <a:pt x="4" y="42"/>
                    <a:pt x="4" y="42"/>
                    <a:pt x="5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lose/>
                  <a:moveTo>
                    <a:pt x="9" y="41"/>
                  </a:moveTo>
                  <a:cubicBezTo>
                    <a:pt x="9" y="39"/>
                    <a:pt x="11" y="37"/>
                    <a:pt x="14" y="37"/>
                  </a:cubicBezTo>
                  <a:cubicBezTo>
                    <a:pt x="16" y="37"/>
                    <a:pt x="18" y="39"/>
                    <a:pt x="18" y="41"/>
                  </a:cubicBezTo>
                  <a:cubicBezTo>
                    <a:pt x="18" y="44"/>
                    <a:pt x="16" y="46"/>
                    <a:pt x="14" y="46"/>
                  </a:cubicBezTo>
                  <a:cubicBezTo>
                    <a:pt x="11" y="46"/>
                    <a:pt x="9" y="44"/>
                    <a:pt x="9" y="41"/>
                  </a:cubicBezTo>
                  <a:close/>
                  <a:moveTo>
                    <a:pt x="19" y="46"/>
                  </a:moveTo>
                  <a:cubicBezTo>
                    <a:pt x="18" y="46"/>
                    <a:pt x="18" y="47"/>
                    <a:pt x="17" y="47"/>
                  </a:cubicBezTo>
                  <a:cubicBezTo>
                    <a:pt x="17" y="47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49"/>
                    <a:pt x="14" y="49"/>
                    <a:pt x="13" y="49"/>
                  </a:cubicBezTo>
                  <a:cubicBezTo>
                    <a:pt x="15" y="48"/>
                    <a:pt x="17" y="46"/>
                    <a:pt x="19" y="45"/>
                  </a:cubicBezTo>
                  <a:cubicBezTo>
                    <a:pt x="19" y="45"/>
                    <a:pt x="19" y="45"/>
                    <a:pt x="19" y="46"/>
                  </a:cubicBezTo>
                  <a:close/>
                  <a:moveTo>
                    <a:pt x="18" y="16"/>
                  </a:moveTo>
                  <a:cubicBezTo>
                    <a:pt x="16" y="18"/>
                    <a:pt x="15" y="21"/>
                    <a:pt x="13" y="23"/>
                  </a:cubicBezTo>
                  <a:cubicBezTo>
                    <a:pt x="11" y="26"/>
                    <a:pt x="7" y="29"/>
                    <a:pt x="3" y="33"/>
                  </a:cubicBezTo>
                  <a:cubicBezTo>
                    <a:pt x="3" y="32"/>
                    <a:pt x="3" y="32"/>
                    <a:pt x="3" y="31"/>
                  </a:cubicBezTo>
                  <a:cubicBezTo>
                    <a:pt x="4" y="31"/>
                    <a:pt x="5" y="31"/>
                    <a:pt x="5" y="31"/>
                  </a:cubicBezTo>
                  <a:cubicBezTo>
                    <a:pt x="8" y="27"/>
                    <a:pt x="12" y="24"/>
                    <a:pt x="14" y="19"/>
                  </a:cubicBezTo>
                  <a:cubicBezTo>
                    <a:pt x="17" y="15"/>
                    <a:pt x="20" y="11"/>
                    <a:pt x="23" y="7"/>
                  </a:cubicBezTo>
                  <a:cubicBezTo>
                    <a:pt x="23" y="6"/>
                    <a:pt x="23" y="5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10"/>
                    <a:pt x="23" y="10"/>
                  </a:cubicBezTo>
                  <a:cubicBezTo>
                    <a:pt x="23" y="11"/>
                    <a:pt x="22" y="12"/>
                    <a:pt x="21" y="13"/>
                  </a:cubicBezTo>
                  <a:lnTo>
                    <a:pt x="18" y="16"/>
                  </a:lnTo>
                  <a:close/>
                  <a:moveTo>
                    <a:pt x="25" y="16"/>
                  </a:moveTo>
                  <a:cubicBezTo>
                    <a:pt x="25" y="17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2" y="19"/>
                  </a:cubicBezTo>
                  <a:cubicBezTo>
                    <a:pt x="23" y="18"/>
                    <a:pt x="23" y="18"/>
                    <a:pt x="24" y="18"/>
                  </a:cubicBezTo>
                  <a:cubicBezTo>
                    <a:pt x="24" y="17"/>
                    <a:pt x="24" y="17"/>
                    <a:pt x="25" y="16"/>
                  </a:cubicBezTo>
                  <a:close/>
                  <a:moveTo>
                    <a:pt x="21" y="27"/>
                  </a:moveTo>
                  <a:cubicBezTo>
                    <a:pt x="22" y="26"/>
                    <a:pt x="22" y="26"/>
                    <a:pt x="23" y="25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3"/>
                    <a:pt x="25" y="23"/>
                  </a:cubicBezTo>
                  <a:cubicBezTo>
                    <a:pt x="25" y="24"/>
                    <a:pt x="25" y="24"/>
                    <a:pt x="25" y="25"/>
                  </a:cubicBezTo>
                  <a:cubicBezTo>
                    <a:pt x="25" y="25"/>
                    <a:pt x="25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3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lose/>
                  <a:moveTo>
                    <a:pt x="25" y="31"/>
                  </a:moveTo>
                  <a:cubicBezTo>
                    <a:pt x="25" y="30"/>
                    <a:pt x="25" y="29"/>
                    <a:pt x="25" y="29"/>
                  </a:cubicBezTo>
                  <a:cubicBezTo>
                    <a:pt x="25" y="29"/>
                    <a:pt x="25" y="30"/>
                    <a:pt x="25" y="30"/>
                  </a:cubicBezTo>
                  <a:cubicBezTo>
                    <a:pt x="25" y="31"/>
                    <a:pt x="25" y="31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5"/>
                  </a:cubicBezTo>
                  <a:cubicBezTo>
                    <a:pt x="25" y="35"/>
                    <a:pt x="25" y="36"/>
                    <a:pt x="25" y="36"/>
                  </a:cubicBezTo>
                  <a:cubicBezTo>
                    <a:pt x="25" y="36"/>
                    <a:pt x="25" y="35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5" y="32"/>
                  </a:cubicBezTo>
                  <a:cubicBezTo>
                    <a:pt x="24" y="32"/>
                    <a:pt x="23" y="32"/>
                    <a:pt x="23" y="32"/>
                  </a:cubicBezTo>
                  <a:cubicBezTo>
                    <a:pt x="23" y="32"/>
                    <a:pt x="24" y="31"/>
                    <a:pt x="25" y="31"/>
                  </a:cubicBezTo>
                  <a:close/>
                  <a:moveTo>
                    <a:pt x="24" y="45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5" y="45"/>
                    <a:pt x="25" y="45"/>
                  </a:cubicBezTo>
                  <a:cubicBezTo>
                    <a:pt x="25" y="45"/>
                    <a:pt x="24" y="45"/>
                    <a:pt x="24" y="45"/>
                  </a:cubicBezTo>
                  <a:close/>
                  <a:moveTo>
                    <a:pt x="26" y="37"/>
                  </a:move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9"/>
                    <a:pt x="26" y="39"/>
                  </a:cubicBezTo>
                  <a:cubicBezTo>
                    <a:pt x="26" y="39"/>
                    <a:pt x="25" y="39"/>
                    <a:pt x="25" y="38"/>
                  </a:cubicBezTo>
                  <a:cubicBezTo>
                    <a:pt x="25" y="38"/>
                    <a:pt x="25" y="38"/>
                    <a:pt x="26" y="37"/>
                  </a:cubicBezTo>
                  <a:close/>
                  <a:moveTo>
                    <a:pt x="25" y="44"/>
                  </a:moveTo>
                  <a:cubicBezTo>
                    <a:pt x="26" y="44"/>
                    <a:pt x="26" y="44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5"/>
                    <a:pt x="26" y="45"/>
                  </a:cubicBezTo>
                  <a:cubicBezTo>
                    <a:pt x="26" y="45"/>
                    <a:pt x="26" y="44"/>
                    <a:pt x="25" y="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84" name="文本框 1983"/>
          <p:cNvSpPr txBox="1"/>
          <p:nvPr/>
        </p:nvSpPr>
        <p:spPr>
          <a:xfrm>
            <a:off x="4977745" y="179332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1985" name="文本框 1984"/>
          <p:cNvSpPr txBox="1"/>
          <p:nvPr/>
        </p:nvSpPr>
        <p:spPr>
          <a:xfrm>
            <a:off x="4977745" y="318553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sp>
        <p:nvSpPr>
          <p:cNvPr id="1986" name="文本框 1985"/>
          <p:cNvSpPr txBox="1"/>
          <p:nvPr/>
        </p:nvSpPr>
        <p:spPr>
          <a:xfrm>
            <a:off x="4977745" y="463872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点击添加标题文字</a:t>
            </a:r>
          </a:p>
        </p:txBody>
      </p:sp>
      <p:grpSp>
        <p:nvGrpSpPr>
          <p:cNvPr id="843" name="组合 842"/>
          <p:cNvGrpSpPr>
            <a:grpSpLocks noChangeAspect="1"/>
          </p:cNvGrpSpPr>
          <p:nvPr/>
        </p:nvGrpSpPr>
        <p:grpSpPr>
          <a:xfrm>
            <a:off x="3925760" y="2070417"/>
            <a:ext cx="426579" cy="612000"/>
            <a:chOff x="3879850" y="2008682"/>
            <a:chExt cx="523042" cy="750392"/>
          </a:xfrm>
        </p:grpSpPr>
        <p:sp>
          <p:nvSpPr>
            <p:cNvPr id="841" name="Freeform 822"/>
            <p:cNvSpPr>
              <a:spLocks/>
            </p:cNvSpPr>
            <p:nvPr/>
          </p:nvSpPr>
          <p:spPr bwMode="auto">
            <a:xfrm>
              <a:off x="3965575" y="2313587"/>
              <a:ext cx="437317" cy="445487"/>
            </a:xfrm>
            <a:custGeom>
              <a:avLst/>
              <a:gdLst>
                <a:gd name="T0" fmla="*/ 54 w 271"/>
                <a:gd name="T1" fmla="*/ 287 h 287"/>
                <a:gd name="T2" fmla="*/ 271 w 271"/>
                <a:gd name="T3" fmla="*/ 48 h 287"/>
                <a:gd name="T4" fmla="*/ 217 w 271"/>
                <a:gd name="T5" fmla="*/ 0 h 287"/>
                <a:gd name="T6" fmla="*/ 0 w 271"/>
                <a:gd name="T7" fmla="*/ 191 h 287"/>
                <a:gd name="T8" fmla="*/ 54 w 271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87">
                  <a:moveTo>
                    <a:pt x="54" y="287"/>
                  </a:moveTo>
                  <a:lnTo>
                    <a:pt x="271" y="48"/>
                  </a:lnTo>
                  <a:lnTo>
                    <a:pt x="217" y="0"/>
                  </a:lnTo>
                  <a:lnTo>
                    <a:pt x="0" y="191"/>
                  </a:lnTo>
                  <a:lnTo>
                    <a:pt x="54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2" name="Freeform 823"/>
            <p:cNvSpPr>
              <a:spLocks/>
            </p:cNvSpPr>
            <p:nvPr/>
          </p:nvSpPr>
          <p:spPr bwMode="auto">
            <a:xfrm>
              <a:off x="3879850" y="2008682"/>
              <a:ext cx="437317" cy="370980"/>
            </a:xfrm>
            <a:custGeom>
              <a:avLst/>
              <a:gdLst>
                <a:gd name="T0" fmla="*/ 163 w 271"/>
                <a:gd name="T1" fmla="*/ 239 h 239"/>
                <a:gd name="T2" fmla="*/ 271 w 271"/>
                <a:gd name="T3" fmla="*/ 143 h 239"/>
                <a:gd name="T4" fmla="*/ 54 w 271"/>
                <a:gd name="T5" fmla="*/ 0 h 239"/>
                <a:gd name="T6" fmla="*/ 0 w 271"/>
                <a:gd name="T7" fmla="*/ 96 h 239"/>
                <a:gd name="T8" fmla="*/ 163 w 271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39">
                  <a:moveTo>
                    <a:pt x="163" y="239"/>
                  </a:moveTo>
                  <a:lnTo>
                    <a:pt x="271" y="143"/>
                  </a:lnTo>
                  <a:lnTo>
                    <a:pt x="54" y="0"/>
                  </a:lnTo>
                  <a:lnTo>
                    <a:pt x="0" y="96"/>
                  </a:lnTo>
                  <a:lnTo>
                    <a:pt x="16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87" name="组合 1986"/>
          <p:cNvGrpSpPr>
            <a:grpSpLocks noChangeAspect="1"/>
          </p:cNvGrpSpPr>
          <p:nvPr/>
        </p:nvGrpSpPr>
        <p:grpSpPr>
          <a:xfrm>
            <a:off x="3925760" y="3521715"/>
            <a:ext cx="426579" cy="612000"/>
            <a:chOff x="3879850" y="2008682"/>
            <a:chExt cx="523042" cy="750392"/>
          </a:xfrm>
        </p:grpSpPr>
        <p:sp>
          <p:nvSpPr>
            <p:cNvPr id="1988" name="Freeform 822"/>
            <p:cNvSpPr>
              <a:spLocks/>
            </p:cNvSpPr>
            <p:nvPr/>
          </p:nvSpPr>
          <p:spPr bwMode="auto">
            <a:xfrm>
              <a:off x="3965575" y="2313587"/>
              <a:ext cx="437317" cy="445487"/>
            </a:xfrm>
            <a:custGeom>
              <a:avLst/>
              <a:gdLst>
                <a:gd name="T0" fmla="*/ 54 w 271"/>
                <a:gd name="T1" fmla="*/ 287 h 287"/>
                <a:gd name="T2" fmla="*/ 271 w 271"/>
                <a:gd name="T3" fmla="*/ 48 h 287"/>
                <a:gd name="T4" fmla="*/ 217 w 271"/>
                <a:gd name="T5" fmla="*/ 0 h 287"/>
                <a:gd name="T6" fmla="*/ 0 w 271"/>
                <a:gd name="T7" fmla="*/ 191 h 287"/>
                <a:gd name="T8" fmla="*/ 54 w 271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87">
                  <a:moveTo>
                    <a:pt x="54" y="287"/>
                  </a:moveTo>
                  <a:lnTo>
                    <a:pt x="271" y="48"/>
                  </a:lnTo>
                  <a:lnTo>
                    <a:pt x="217" y="0"/>
                  </a:lnTo>
                  <a:lnTo>
                    <a:pt x="0" y="191"/>
                  </a:lnTo>
                  <a:lnTo>
                    <a:pt x="54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9" name="Freeform 823"/>
            <p:cNvSpPr>
              <a:spLocks/>
            </p:cNvSpPr>
            <p:nvPr/>
          </p:nvSpPr>
          <p:spPr bwMode="auto">
            <a:xfrm>
              <a:off x="3879850" y="2008682"/>
              <a:ext cx="437317" cy="370980"/>
            </a:xfrm>
            <a:custGeom>
              <a:avLst/>
              <a:gdLst>
                <a:gd name="T0" fmla="*/ 163 w 271"/>
                <a:gd name="T1" fmla="*/ 239 h 239"/>
                <a:gd name="T2" fmla="*/ 271 w 271"/>
                <a:gd name="T3" fmla="*/ 143 h 239"/>
                <a:gd name="T4" fmla="*/ 54 w 271"/>
                <a:gd name="T5" fmla="*/ 0 h 239"/>
                <a:gd name="T6" fmla="*/ 0 w 271"/>
                <a:gd name="T7" fmla="*/ 96 h 239"/>
                <a:gd name="T8" fmla="*/ 163 w 271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39">
                  <a:moveTo>
                    <a:pt x="163" y="239"/>
                  </a:moveTo>
                  <a:lnTo>
                    <a:pt x="271" y="143"/>
                  </a:lnTo>
                  <a:lnTo>
                    <a:pt x="54" y="0"/>
                  </a:lnTo>
                  <a:lnTo>
                    <a:pt x="0" y="96"/>
                  </a:lnTo>
                  <a:lnTo>
                    <a:pt x="16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993" name="组合 1992"/>
          <p:cNvGrpSpPr>
            <a:grpSpLocks noChangeAspect="1"/>
          </p:cNvGrpSpPr>
          <p:nvPr/>
        </p:nvGrpSpPr>
        <p:grpSpPr>
          <a:xfrm>
            <a:off x="3925760" y="4973012"/>
            <a:ext cx="426579" cy="612000"/>
            <a:chOff x="3879850" y="2008682"/>
            <a:chExt cx="523042" cy="750392"/>
          </a:xfrm>
        </p:grpSpPr>
        <p:sp>
          <p:nvSpPr>
            <p:cNvPr id="1994" name="Freeform 822"/>
            <p:cNvSpPr>
              <a:spLocks/>
            </p:cNvSpPr>
            <p:nvPr/>
          </p:nvSpPr>
          <p:spPr bwMode="auto">
            <a:xfrm>
              <a:off x="3965575" y="2313587"/>
              <a:ext cx="437317" cy="445487"/>
            </a:xfrm>
            <a:custGeom>
              <a:avLst/>
              <a:gdLst>
                <a:gd name="T0" fmla="*/ 54 w 271"/>
                <a:gd name="T1" fmla="*/ 287 h 287"/>
                <a:gd name="T2" fmla="*/ 271 w 271"/>
                <a:gd name="T3" fmla="*/ 48 h 287"/>
                <a:gd name="T4" fmla="*/ 217 w 271"/>
                <a:gd name="T5" fmla="*/ 0 h 287"/>
                <a:gd name="T6" fmla="*/ 0 w 271"/>
                <a:gd name="T7" fmla="*/ 191 h 287"/>
                <a:gd name="T8" fmla="*/ 54 w 271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87">
                  <a:moveTo>
                    <a:pt x="54" y="287"/>
                  </a:moveTo>
                  <a:lnTo>
                    <a:pt x="271" y="48"/>
                  </a:lnTo>
                  <a:lnTo>
                    <a:pt x="217" y="0"/>
                  </a:lnTo>
                  <a:lnTo>
                    <a:pt x="0" y="191"/>
                  </a:lnTo>
                  <a:lnTo>
                    <a:pt x="54" y="2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5" name="Freeform 823"/>
            <p:cNvSpPr>
              <a:spLocks/>
            </p:cNvSpPr>
            <p:nvPr/>
          </p:nvSpPr>
          <p:spPr bwMode="auto">
            <a:xfrm>
              <a:off x="3879850" y="2008682"/>
              <a:ext cx="437317" cy="370980"/>
            </a:xfrm>
            <a:custGeom>
              <a:avLst/>
              <a:gdLst>
                <a:gd name="T0" fmla="*/ 163 w 271"/>
                <a:gd name="T1" fmla="*/ 239 h 239"/>
                <a:gd name="T2" fmla="*/ 271 w 271"/>
                <a:gd name="T3" fmla="*/ 143 h 239"/>
                <a:gd name="T4" fmla="*/ 54 w 271"/>
                <a:gd name="T5" fmla="*/ 0 h 239"/>
                <a:gd name="T6" fmla="*/ 0 w 271"/>
                <a:gd name="T7" fmla="*/ 96 h 239"/>
                <a:gd name="T8" fmla="*/ 163 w 271"/>
                <a:gd name="T9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39">
                  <a:moveTo>
                    <a:pt x="163" y="239"/>
                  </a:moveTo>
                  <a:lnTo>
                    <a:pt x="271" y="143"/>
                  </a:lnTo>
                  <a:lnTo>
                    <a:pt x="54" y="0"/>
                  </a:lnTo>
                  <a:lnTo>
                    <a:pt x="0" y="96"/>
                  </a:lnTo>
                  <a:lnTo>
                    <a:pt x="16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03" name="AutoShape 835"/>
          <p:cNvSpPr>
            <a:spLocks noChangeAspect="1" noChangeArrowheads="1" noTextEdit="1"/>
          </p:cNvSpPr>
          <p:nvPr/>
        </p:nvSpPr>
        <p:spPr bwMode="auto">
          <a:xfrm>
            <a:off x="5819006" y="2791130"/>
            <a:ext cx="19050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08" name="图片 200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71050" r="11979"/>
          <a:stretch/>
        </p:blipFill>
        <p:spPr>
          <a:xfrm rot="16200000">
            <a:off x="-173933" y="3310882"/>
            <a:ext cx="5400000" cy="983188"/>
          </a:xfrm>
          <a:prstGeom prst="rect">
            <a:avLst/>
          </a:prstGeom>
        </p:spPr>
      </p:pic>
      <p:pic>
        <p:nvPicPr>
          <p:cNvPr id="2009" name="图片 200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71050" r="11979"/>
          <a:stretch/>
        </p:blipFill>
        <p:spPr>
          <a:xfrm rot="5400000" flipH="1">
            <a:off x="6967482" y="3310882"/>
            <a:ext cx="5400000" cy="983188"/>
          </a:xfrm>
          <a:prstGeom prst="rect">
            <a:avLst/>
          </a:prstGeom>
        </p:spPr>
      </p:pic>
      <p:sp>
        <p:nvSpPr>
          <p:cNvPr id="2011" name="文本框 2010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27887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2960763" y="1494094"/>
            <a:ext cx="4679950" cy="4448175"/>
          </a:xfrm>
          <a:custGeom>
            <a:avLst/>
            <a:gdLst>
              <a:gd name="T0" fmla="*/ 1142 w 1245"/>
              <a:gd name="T1" fmla="*/ 1006 h 1183"/>
              <a:gd name="T2" fmla="*/ 999 w 1245"/>
              <a:gd name="T3" fmla="*/ 947 h 1183"/>
              <a:gd name="T4" fmla="*/ 950 w 1245"/>
              <a:gd name="T5" fmla="*/ 899 h 1183"/>
              <a:gd name="T6" fmla="*/ 669 w 1245"/>
              <a:gd name="T7" fmla="*/ 947 h 1183"/>
              <a:gd name="T8" fmla="*/ 277 w 1245"/>
              <a:gd name="T9" fmla="*/ 1006 h 1183"/>
              <a:gd name="T10" fmla="*/ 281 w 1245"/>
              <a:gd name="T11" fmla="*/ 959 h 1183"/>
              <a:gd name="T12" fmla="*/ 329 w 1245"/>
              <a:gd name="T13" fmla="*/ 723 h 1183"/>
              <a:gd name="T14" fmla="*/ 281 w 1245"/>
              <a:gd name="T15" fmla="*/ 675 h 1183"/>
              <a:gd name="T16" fmla="*/ 277 w 1245"/>
              <a:gd name="T17" fmla="*/ 624 h 1183"/>
              <a:gd name="T18" fmla="*/ 438 w 1245"/>
              <a:gd name="T19" fmla="*/ 684 h 1183"/>
              <a:gd name="T20" fmla="*/ 719 w 1245"/>
              <a:gd name="T21" fmla="*/ 733 h 1183"/>
              <a:gd name="T22" fmla="*/ 768 w 1245"/>
              <a:gd name="T23" fmla="*/ 624 h 1183"/>
              <a:gd name="T24" fmla="*/ 1067 w 1245"/>
              <a:gd name="T25" fmla="*/ 506 h 1183"/>
              <a:gd name="T26" fmla="*/ 1202 w 1245"/>
              <a:gd name="T27" fmla="*/ 457 h 1183"/>
              <a:gd name="T28" fmla="*/ 1187 w 1245"/>
              <a:gd name="T29" fmla="*/ 236 h 1183"/>
              <a:gd name="T30" fmla="*/ 1066 w 1245"/>
              <a:gd name="T31" fmla="*/ 222 h 1183"/>
              <a:gd name="T32" fmla="*/ 645 w 1245"/>
              <a:gd name="T33" fmla="*/ 109 h 1183"/>
              <a:gd name="T34" fmla="*/ 631 w 1245"/>
              <a:gd name="T35" fmla="*/ 15 h 1183"/>
              <a:gd name="T36" fmla="*/ 364 w 1245"/>
              <a:gd name="T37" fmla="*/ 0 h 1183"/>
              <a:gd name="T38" fmla="*/ 316 w 1245"/>
              <a:gd name="T39" fmla="*/ 109 h 1183"/>
              <a:gd name="T40" fmla="*/ 157 w 1245"/>
              <a:gd name="T41" fmla="*/ 88 h 1183"/>
              <a:gd name="T42" fmla="*/ 157 w 1245"/>
              <a:gd name="T43" fmla="*/ 202 h 1183"/>
              <a:gd name="T44" fmla="*/ 316 w 1245"/>
              <a:gd name="T45" fmla="*/ 176 h 1183"/>
              <a:gd name="T46" fmla="*/ 364 w 1245"/>
              <a:gd name="T47" fmla="*/ 284 h 1183"/>
              <a:gd name="T48" fmla="*/ 645 w 1245"/>
              <a:gd name="T49" fmla="*/ 236 h 1183"/>
              <a:gd name="T50" fmla="*/ 925 w 1245"/>
              <a:gd name="T51" fmla="*/ 176 h 1183"/>
              <a:gd name="T52" fmla="*/ 920 w 1245"/>
              <a:gd name="T53" fmla="*/ 222 h 1183"/>
              <a:gd name="T54" fmla="*/ 872 w 1245"/>
              <a:gd name="T55" fmla="*/ 457 h 1183"/>
              <a:gd name="T56" fmla="*/ 999 w 1245"/>
              <a:gd name="T57" fmla="*/ 506 h 1183"/>
              <a:gd name="T58" fmla="*/ 768 w 1245"/>
              <a:gd name="T59" fmla="*/ 557 h 1183"/>
              <a:gd name="T60" fmla="*/ 754 w 1245"/>
              <a:gd name="T61" fmla="*/ 463 h 1183"/>
              <a:gd name="T62" fmla="*/ 487 w 1245"/>
              <a:gd name="T63" fmla="*/ 449 h 1183"/>
              <a:gd name="T64" fmla="*/ 438 w 1245"/>
              <a:gd name="T65" fmla="*/ 557 h 1183"/>
              <a:gd name="T66" fmla="*/ 134 w 1245"/>
              <a:gd name="T67" fmla="*/ 675 h 1183"/>
              <a:gd name="T68" fmla="*/ 0 w 1245"/>
              <a:gd name="T69" fmla="*/ 723 h 1183"/>
              <a:gd name="T70" fmla="*/ 48 w 1245"/>
              <a:gd name="T71" fmla="*/ 959 h 1183"/>
              <a:gd name="T72" fmla="*/ 277 w 1245"/>
              <a:gd name="T73" fmla="*/ 1072 h 1183"/>
              <a:gd name="T74" fmla="*/ 669 w 1245"/>
              <a:gd name="T75" fmla="*/ 1134 h 1183"/>
              <a:gd name="T76" fmla="*/ 950 w 1245"/>
              <a:gd name="T77" fmla="*/ 1183 h 1183"/>
              <a:gd name="T78" fmla="*/ 999 w 1245"/>
              <a:gd name="T79" fmla="*/ 1072 h 1183"/>
              <a:gd name="T80" fmla="*/ 1189 w 1245"/>
              <a:gd name="T81" fmla="*/ 1095 h 1183"/>
              <a:gd name="T82" fmla="*/ 1189 w 1245"/>
              <a:gd name="T83" fmla="*/ 982 h 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5" h="1183">
                <a:moveTo>
                  <a:pt x="1189" y="982"/>
                </a:moveTo>
                <a:cubicBezTo>
                  <a:pt x="1170" y="982"/>
                  <a:pt x="1153" y="991"/>
                  <a:pt x="1142" y="1006"/>
                </a:cubicBezTo>
                <a:cubicBezTo>
                  <a:pt x="999" y="1006"/>
                  <a:pt x="999" y="1006"/>
                  <a:pt x="999" y="1006"/>
                </a:cubicBezTo>
                <a:cubicBezTo>
                  <a:pt x="999" y="947"/>
                  <a:pt x="999" y="947"/>
                  <a:pt x="999" y="947"/>
                </a:cubicBezTo>
                <a:cubicBezTo>
                  <a:pt x="999" y="934"/>
                  <a:pt x="994" y="922"/>
                  <a:pt x="985" y="913"/>
                </a:cubicBezTo>
                <a:cubicBezTo>
                  <a:pt x="975" y="904"/>
                  <a:pt x="963" y="899"/>
                  <a:pt x="950" y="899"/>
                </a:cubicBezTo>
                <a:cubicBezTo>
                  <a:pt x="718" y="899"/>
                  <a:pt x="718" y="899"/>
                  <a:pt x="718" y="899"/>
                </a:cubicBezTo>
                <a:cubicBezTo>
                  <a:pt x="691" y="899"/>
                  <a:pt x="669" y="921"/>
                  <a:pt x="669" y="947"/>
                </a:cubicBezTo>
                <a:cubicBezTo>
                  <a:pt x="669" y="1006"/>
                  <a:pt x="669" y="1006"/>
                  <a:pt x="669" y="1006"/>
                </a:cubicBezTo>
                <a:cubicBezTo>
                  <a:pt x="277" y="1006"/>
                  <a:pt x="277" y="1006"/>
                  <a:pt x="277" y="1006"/>
                </a:cubicBezTo>
                <a:cubicBezTo>
                  <a:pt x="245" y="1006"/>
                  <a:pt x="217" y="986"/>
                  <a:pt x="205" y="959"/>
                </a:cubicBezTo>
                <a:cubicBezTo>
                  <a:pt x="281" y="959"/>
                  <a:pt x="281" y="959"/>
                  <a:pt x="281" y="959"/>
                </a:cubicBezTo>
                <a:cubicBezTo>
                  <a:pt x="308" y="959"/>
                  <a:pt x="329" y="937"/>
                  <a:pt x="329" y="910"/>
                </a:cubicBezTo>
                <a:cubicBezTo>
                  <a:pt x="329" y="723"/>
                  <a:pt x="329" y="723"/>
                  <a:pt x="329" y="723"/>
                </a:cubicBezTo>
                <a:cubicBezTo>
                  <a:pt x="329" y="710"/>
                  <a:pt x="324" y="698"/>
                  <a:pt x="315" y="689"/>
                </a:cubicBezTo>
                <a:cubicBezTo>
                  <a:pt x="306" y="680"/>
                  <a:pt x="294" y="675"/>
                  <a:pt x="281" y="675"/>
                </a:cubicBezTo>
                <a:cubicBezTo>
                  <a:pt x="203" y="675"/>
                  <a:pt x="203" y="675"/>
                  <a:pt x="203" y="675"/>
                </a:cubicBezTo>
                <a:cubicBezTo>
                  <a:pt x="214" y="645"/>
                  <a:pt x="243" y="624"/>
                  <a:pt x="277" y="624"/>
                </a:cubicBezTo>
                <a:cubicBezTo>
                  <a:pt x="438" y="624"/>
                  <a:pt x="438" y="624"/>
                  <a:pt x="438" y="624"/>
                </a:cubicBezTo>
                <a:cubicBezTo>
                  <a:pt x="438" y="684"/>
                  <a:pt x="438" y="684"/>
                  <a:pt x="438" y="684"/>
                </a:cubicBezTo>
                <a:cubicBezTo>
                  <a:pt x="438" y="711"/>
                  <a:pt x="460" y="733"/>
                  <a:pt x="487" y="733"/>
                </a:cubicBezTo>
                <a:cubicBezTo>
                  <a:pt x="719" y="733"/>
                  <a:pt x="719" y="733"/>
                  <a:pt x="719" y="733"/>
                </a:cubicBezTo>
                <a:cubicBezTo>
                  <a:pt x="746" y="733"/>
                  <a:pt x="768" y="711"/>
                  <a:pt x="768" y="684"/>
                </a:cubicBezTo>
                <a:cubicBezTo>
                  <a:pt x="768" y="624"/>
                  <a:pt x="768" y="624"/>
                  <a:pt x="768" y="624"/>
                </a:cubicBezTo>
                <a:cubicBezTo>
                  <a:pt x="925" y="624"/>
                  <a:pt x="925" y="624"/>
                  <a:pt x="925" y="624"/>
                </a:cubicBezTo>
                <a:cubicBezTo>
                  <a:pt x="996" y="624"/>
                  <a:pt x="1055" y="573"/>
                  <a:pt x="1067" y="506"/>
                </a:cubicBezTo>
                <a:cubicBezTo>
                  <a:pt x="1153" y="506"/>
                  <a:pt x="1153" y="506"/>
                  <a:pt x="1153" y="506"/>
                </a:cubicBezTo>
                <a:cubicBezTo>
                  <a:pt x="1180" y="506"/>
                  <a:pt x="1202" y="484"/>
                  <a:pt x="1202" y="457"/>
                </a:cubicBezTo>
                <a:cubicBezTo>
                  <a:pt x="1202" y="270"/>
                  <a:pt x="1202" y="270"/>
                  <a:pt x="1202" y="270"/>
                </a:cubicBezTo>
                <a:cubicBezTo>
                  <a:pt x="1202" y="257"/>
                  <a:pt x="1196" y="245"/>
                  <a:pt x="1187" y="236"/>
                </a:cubicBezTo>
                <a:cubicBezTo>
                  <a:pt x="1178" y="227"/>
                  <a:pt x="1166" y="222"/>
                  <a:pt x="1153" y="222"/>
                </a:cubicBezTo>
                <a:cubicBezTo>
                  <a:pt x="1066" y="222"/>
                  <a:pt x="1066" y="222"/>
                  <a:pt x="1066" y="222"/>
                </a:cubicBezTo>
                <a:cubicBezTo>
                  <a:pt x="1051" y="157"/>
                  <a:pt x="994" y="109"/>
                  <a:pt x="925" y="109"/>
                </a:cubicBezTo>
                <a:cubicBezTo>
                  <a:pt x="645" y="109"/>
                  <a:pt x="645" y="109"/>
                  <a:pt x="645" y="109"/>
                </a:cubicBezTo>
                <a:cubicBezTo>
                  <a:pt x="645" y="49"/>
                  <a:pt x="645" y="49"/>
                  <a:pt x="645" y="49"/>
                </a:cubicBezTo>
                <a:cubicBezTo>
                  <a:pt x="645" y="36"/>
                  <a:pt x="640" y="24"/>
                  <a:pt x="631" y="15"/>
                </a:cubicBezTo>
                <a:cubicBezTo>
                  <a:pt x="622" y="5"/>
                  <a:pt x="610" y="0"/>
                  <a:pt x="597" y="0"/>
                </a:cubicBezTo>
                <a:cubicBezTo>
                  <a:pt x="364" y="0"/>
                  <a:pt x="364" y="0"/>
                  <a:pt x="364" y="0"/>
                </a:cubicBezTo>
                <a:cubicBezTo>
                  <a:pt x="338" y="0"/>
                  <a:pt x="316" y="22"/>
                  <a:pt x="316" y="49"/>
                </a:cubicBezTo>
                <a:cubicBezTo>
                  <a:pt x="316" y="109"/>
                  <a:pt x="316" y="109"/>
                  <a:pt x="316" y="109"/>
                </a:cubicBezTo>
                <a:cubicBezTo>
                  <a:pt x="200" y="109"/>
                  <a:pt x="200" y="109"/>
                  <a:pt x="200" y="109"/>
                </a:cubicBezTo>
                <a:cubicBezTo>
                  <a:pt x="190" y="96"/>
                  <a:pt x="174" y="88"/>
                  <a:pt x="157" y="88"/>
                </a:cubicBezTo>
                <a:cubicBezTo>
                  <a:pt x="125" y="88"/>
                  <a:pt x="100" y="114"/>
                  <a:pt x="100" y="145"/>
                </a:cubicBezTo>
                <a:cubicBezTo>
                  <a:pt x="100" y="176"/>
                  <a:pt x="125" y="202"/>
                  <a:pt x="157" y="202"/>
                </a:cubicBezTo>
                <a:cubicBezTo>
                  <a:pt x="177" y="202"/>
                  <a:pt x="194" y="191"/>
                  <a:pt x="204" y="176"/>
                </a:cubicBezTo>
                <a:cubicBezTo>
                  <a:pt x="316" y="176"/>
                  <a:pt x="316" y="176"/>
                  <a:pt x="316" y="176"/>
                </a:cubicBezTo>
                <a:cubicBezTo>
                  <a:pt x="316" y="236"/>
                  <a:pt x="316" y="236"/>
                  <a:pt x="316" y="236"/>
                </a:cubicBezTo>
                <a:cubicBezTo>
                  <a:pt x="316" y="263"/>
                  <a:pt x="338" y="284"/>
                  <a:pt x="364" y="284"/>
                </a:cubicBezTo>
                <a:cubicBezTo>
                  <a:pt x="597" y="284"/>
                  <a:pt x="597" y="284"/>
                  <a:pt x="597" y="284"/>
                </a:cubicBezTo>
                <a:cubicBezTo>
                  <a:pt x="624" y="284"/>
                  <a:pt x="645" y="263"/>
                  <a:pt x="645" y="236"/>
                </a:cubicBezTo>
                <a:cubicBezTo>
                  <a:pt x="645" y="176"/>
                  <a:pt x="645" y="176"/>
                  <a:pt x="645" y="176"/>
                </a:cubicBezTo>
                <a:cubicBezTo>
                  <a:pt x="925" y="176"/>
                  <a:pt x="925" y="176"/>
                  <a:pt x="925" y="176"/>
                </a:cubicBezTo>
                <a:cubicBezTo>
                  <a:pt x="956" y="176"/>
                  <a:pt x="984" y="195"/>
                  <a:pt x="996" y="222"/>
                </a:cubicBezTo>
                <a:cubicBezTo>
                  <a:pt x="920" y="222"/>
                  <a:pt x="920" y="222"/>
                  <a:pt x="920" y="222"/>
                </a:cubicBezTo>
                <a:cubicBezTo>
                  <a:pt x="894" y="222"/>
                  <a:pt x="872" y="244"/>
                  <a:pt x="872" y="270"/>
                </a:cubicBezTo>
                <a:cubicBezTo>
                  <a:pt x="872" y="457"/>
                  <a:pt x="872" y="457"/>
                  <a:pt x="872" y="457"/>
                </a:cubicBezTo>
                <a:cubicBezTo>
                  <a:pt x="872" y="484"/>
                  <a:pt x="894" y="506"/>
                  <a:pt x="920" y="506"/>
                </a:cubicBezTo>
                <a:cubicBezTo>
                  <a:pt x="999" y="506"/>
                  <a:pt x="999" y="506"/>
                  <a:pt x="999" y="506"/>
                </a:cubicBezTo>
                <a:cubicBezTo>
                  <a:pt x="988" y="536"/>
                  <a:pt x="959" y="557"/>
                  <a:pt x="925" y="557"/>
                </a:cubicBezTo>
                <a:cubicBezTo>
                  <a:pt x="768" y="557"/>
                  <a:pt x="768" y="557"/>
                  <a:pt x="768" y="557"/>
                </a:cubicBezTo>
                <a:cubicBezTo>
                  <a:pt x="768" y="497"/>
                  <a:pt x="768" y="497"/>
                  <a:pt x="768" y="497"/>
                </a:cubicBezTo>
                <a:cubicBezTo>
                  <a:pt x="768" y="484"/>
                  <a:pt x="763" y="472"/>
                  <a:pt x="754" y="463"/>
                </a:cubicBezTo>
                <a:cubicBezTo>
                  <a:pt x="745" y="454"/>
                  <a:pt x="732" y="449"/>
                  <a:pt x="719" y="449"/>
                </a:cubicBezTo>
                <a:cubicBezTo>
                  <a:pt x="487" y="449"/>
                  <a:pt x="487" y="449"/>
                  <a:pt x="487" y="449"/>
                </a:cubicBezTo>
                <a:cubicBezTo>
                  <a:pt x="460" y="449"/>
                  <a:pt x="438" y="471"/>
                  <a:pt x="438" y="497"/>
                </a:cubicBezTo>
                <a:cubicBezTo>
                  <a:pt x="438" y="557"/>
                  <a:pt x="438" y="557"/>
                  <a:pt x="438" y="557"/>
                </a:cubicBezTo>
                <a:cubicBezTo>
                  <a:pt x="277" y="557"/>
                  <a:pt x="277" y="557"/>
                  <a:pt x="277" y="557"/>
                </a:cubicBezTo>
                <a:cubicBezTo>
                  <a:pt x="206" y="557"/>
                  <a:pt x="147" y="608"/>
                  <a:pt x="134" y="675"/>
                </a:cubicBezTo>
                <a:cubicBezTo>
                  <a:pt x="48" y="675"/>
                  <a:pt x="48" y="675"/>
                  <a:pt x="48" y="675"/>
                </a:cubicBezTo>
                <a:cubicBezTo>
                  <a:pt x="22" y="675"/>
                  <a:pt x="0" y="697"/>
                  <a:pt x="0" y="723"/>
                </a:cubicBezTo>
                <a:cubicBezTo>
                  <a:pt x="0" y="910"/>
                  <a:pt x="0" y="910"/>
                  <a:pt x="0" y="910"/>
                </a:cubicBezTo>
                <a:cubicBezTo>
                  <a:pt x="0" y="937"/>
                  <a:pt x="22" y="959"/>
                  <a:pt x="48" y="959"/>
                </a:cubicBezTo>
                <a:cubicBezTo>
                  <a:pt x="135" y="959"/>
                  <a:pt x="135" y="959"/>
                  <a:pt x="135" y="959"/>
                </a:cubicBezTo>
                <a:cubicBezTo>
                  <a:pt x="149" y="1024"/>
                  <a:pt x="207" y="1072"/>
                  <a:pt x="277" y="1072"/>
                </a:cubicBezTo>
                <a:cubicBezTo>
                  <a:pt x="669" y="1072"/>
                  <a:pt x="669" y="1072"/>
                  <a:pt x="669" y="1072"/>
                </a:cubicBezTo>
                <a:cubicBezTo>
                  <a:pt x="669" y="1134"/>
                  <a:pt x="669" y="1134"/>
                  <a:pt x="669" y="1134"/>
                </a:cubicBezTo>
                <a:cubicBezTo>
                  <a:pt x="669" y="1161"/>
                  <a:pt x="691" y="1183"/>
                  <a:pt x="718" y="1183"/>
                </a:cubicBezTo>
                <a:cubicBezTo>
                  <a:pt x="950" y="1183"/>
                  <a:pt x="950" y="1183"/>
                  <a:pt x="950" y="1183"/>
                </a:cubicBezTo>
                <a:cubicBezTo>
                  <a:pt x="977" y="1183"/>
                  <a:pt x="999" y="1161"/>
                  <a:pt x="999" y="1134"/>
                </a:cubicBezTo>
                <a:cubicBezTo>
                  <a:pt x="999" y="1072"/>
                  <a:pt x="999" y="1072"/>
                  <a:pt x="999" y="1072"/>
                </a:cubicBezTo>
                <a:cubicBezTo>
                  <a:pt x="1144" y="1072"/>
                  <a:pt x="1144" y="1072"/>
                  <a:pt x="1144" y="1072"/>
                </a:cubicBezTo>
                <a:cubicBezTo>
                  <a:pt x="1154" y="1086"/>
                  <a:pt x="1170" y="1095"/>
                  <a:pt x="1189" y="1095"/>
                </a:cubicBezTo>
                <a:cubicBezTo>
                  <a:pt x="1220" y="1095"/>
                  <a:pt x="1245" y="1070"/>
                  <a:pt x="1245" y="1038"/>
                </a:cubicBezTo>
                <a:cubicBezTo>
                  <a:pt x="1245" y="1007"/>
                  <a:pt x="1220" y="982"/>
                  <a:pt x="1189" y="9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889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325105" y="1611568"/>
            <a:ext cx="899886" cy="8280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775048" y="3304181"/>
            <a:ext cx="899886" cy="828000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428997" y="2439568"/>
            <a:ext cx="899886" cy="8280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645906" y="4996794"/>
            <a:ext cx="899886" cy="8280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3120420" y="4136929"/>
            <a:ext cx="899886" cy="828000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>
            <a:spLocks noChangeAspect="1"/>
          </p:cNvSpPr>
          <p:nvPr/>
        </p:nvSpPr>
        <p:spPr>
          <a:xfrm>
            <a:off x="3419392" y="1906540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7305518" y="5270164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9"/>
          <p:cNvSpPr>
            <a:spLocks noChangeAspect="1" noEditPoints="1"/>
          </p:cNvSpPr>
          <p:nvPr/>
        </p:nvSpPr>
        <p:spPr bwMode="auto">
          <a:xfrm>
            <a:off x="4825221" y="3464285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5"/>
          <p:cNvSpPr>
            <a:spLocks noChangeAspect="1" noEditPoints="1"/>
          </p:cNvSpPr>
          <p:nvPr/>
        </p:nvSpPr>
        <p:spPr bwMode="auto">
          <a:xfrm>
            <a:off x="4470047" y="1773568"/>
            <a:ext cx="610002" cy="504000"/>
          </a:xfrm>
          <a:custGeom>
            <a:avLst/>
            <a:gdLst>
              <a:gd name="T0" fmla="*/ 38 w 126"/>
              <a:gd name="T1" fmla="*/ 13 h 104"/>
              <a:gd name="T2" fmla="*/ 24 w 126"/>
              <a:gd name="T3" fmla="*/ 27 h 104"/>
              <a:gd name="T4" fmla="*/ 8 w 126"/>
              <a:gd name="T5" fmla="*/ 31 h 104"/>
              <a:gd name="T6" fmla="*/ 8 w 126"/>
              <a:gd name="T7" fmla="*/ 51 h 104"/>
              <a:gd name="T8" fmla="*/ 0 w 126"/>
              <a:gd name="T9" fmla="*/ 65 h 104"/>
              <a:gd name="T10" fmla="*/ 14 w 126"/>
              <a:gd name="T11" fmla="*/ 79 h 104"/>
              <a:gd name="T12" fmla="*/ 18 w 126"/>
              <a:gd name="T13" fmla="*/ 96 h 104"/>
              <a:gd name="T14" fmla="*/ 38 w 126"/>
              <a:gd name="T15" fmla="*/ 95 h 104"/>
              <a:gd name="T16" fmla="*/ 53 w 126"/>
              <a:gd name="T17" fmla="*/ 104 h 104"/>
              <a:gd name="T18" fmla="*/ 67 w 126"/>
              <a:gd name="T19" fmla="*/ 90 h 104"/>
              <a:gd name="T20" fmla="*/ 83 w 126"/>
              <a:gd name="T21" fmla="*/ 85 h 104"/>
              <a:gd name="T22" fmla="*/ 83 w 126"/>
              <a:gd name="T23" fmla="*/ 65 h 104"/>
              <a:gd name="T24" fmla="*/ 91 w 126"/>
              <a:gd name="T25" fmla="*/ 51 h 104"/>
              <a:gd name="T26" fmla="*/ 77 w 126"/>
              <a:gd name="T27" fmla="*/ 37 h 104"/>
              <a:gd name="T28" fmla="*/ 73 w 126"/>
              <a:gd name="T29" fmla="*/ 21 h 104"/>
              <a:gd name="T30" fmla="*/ 53 w 126"/>
              <a:gd name="T31" fmla="*/ 21 h 104"/>
              <a:gd name="T32" fmla="*/ 46 w 126"/>
              <a:gd name="T33" fmla="*/ 87 h 104"/>
              <a:gd name="T34" fmla="*/ 46 w 126"/>
              <a:gd name="T35" fmla="*/ 29 h 104"/>
              <a:gd name="T36" fmla="*/ 46 w 126"/>
              <a:gd name="T37" fmla="*/ 87 h 104"/>
              <a:gd name="T38" fmla="*/ 93 w 126"/>
              <a:gd name="T39" fmla="*/ 21 h 104"/>
              <a:gd name="T40" fmla="*/ 116 w 126"/>
              <a:gd name="T41" fmla="*/ 21 h 104"/>
              <a:gd name="T42" fmla="*/ 108 w 126"/>
              <a:gd name="T43" fmla="*/ 0 h 104"/>
              <a:gd name="T44" fmla="*/ 101 w 126"/>
              <a:gd name="T45" fmla="*/ 4 h 104"/>
              <a:gd name="T46" fmla="*/ 91 w 126"/>
              <a:gd name="T47" fmla="*/ 4 h 104"/>
              <a:gd name="T48" fmla="*/ 89 w 126"/>
              <a:gd name="T49" fmla="*/ 11 h 104"/>
              <a:gd name="T50" fmla="*/ 82 w 126"/>
              <a:gd name="T51" fmla="*/ 18 h 104"/>
              <a:gd name="T52" fmla="*/ 87 w 126"/>
              <a:gd name="T53" fmla="*/ 25 h 104"/>
              <a:gd name="T54" fmla="*/ 86 w 126"/>
              <a:gd name="T55" fmla="*/ 35 h 104"/>
              <a:gd name="T56" fmla="*/ 94 w 126"/>
              <a:gd name="T57" fmla="*/ 37 h 104"/>
              <a:gd name="T58" fmla="*/ 101 w 126"/>
              <a:gd name="T59" fmla="*/ 43 h 104"/>
              <a:gd name="T60" fmla="*/ 108 w 126"/>
              <a:gd name="T61" fmla="*/ 39 h 104"/>
              <a:gd name="T62" fmla="*/ 118 w 126"/>
              <a:gd name="T63" fmla="*/ 39 h 104"/>
              <a:gd name="T64" fmla="*/ 120 w 126"/>
              <a:gd name="T65" fmla="*/ 32 h 104"/>
              <a:gd name="T66" fmla="*/ 126 w 126"/>
              <a:gd name="T67" fmla="*/ 25 h 104"/>
              <a:gd name="T68" fmla="*/ 122 w 126"/>
              <a:gd name="T69" fmla="*/ 18 h 104"/>
              <a:gd name="T70" fmla="*/ 122 w 126"/>
              <a:gd name="T71" fmla="*/ 8 h 104"/>
              <a:gd name="T72" fmla="*/ 115 w 126"/>
              <a:gd name="T73" fmla="*/ 6 h 104"/>
              <a:gd name="T74" fmla="*/ 108 w 126"/>
              <a:gd name="T7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6" h="104">
                <a:moveTo>
                  <a:pt x="53" y="13"/>
                </a:moveTo>
                <a:cubicBezTo>
                  <a:pt x="38" y="13"/>
                  <a:pt x="38" y="13"/>
                  <a:pt x="38" y="13"/>
                </a:cubicBezTo>
                <a:cubicBezTo>
                  <a:pt x="38" y="21"/>
                  <a:pt x="38" y="21"/>
                  <a:pt x="38" y="21"/>
                </a:cubicBezTo>
                <a:cubicBezTo>
                  <a:pt x="33" y="22"/>
                  <a:pt x="28" y="24"/>
                  <a:pt x="24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8" y="31"/>
                  <a:pt x="8" y="31"/>
                  <a:pt x="8" y="31"/>
                </a:cubicBezTo>
                <a:cubicBezTo>
                  <a:pt x="14" y="37"/>
                  <a:pt x="14" y="37"/>
                  <a:pt x="14" y="37"/>
                </a:cubicBezTo>
                <a:cubicBezTo>
                  <a:pt x="11" y="41"/>
                  <a:pt x="9" y="46"/>
                  <a:pt x="8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5"/>
                  <a:pt x="0" y="65"/>
                  <a:pt x="0" y="65"/>
                </a:cubicBezTo>
                <a:cubicBezTo>
                  <a:pt x="8" y="65"/>
                  <a:pt x="8" y="65"/>
                  <a:pt x="8" y="65"/>
                </a:cubicBezTo>
                <a:cubicBezTo>
                  <a:pt x="9" y="70"/>
                  <a:pt x="11" y="75"/>
                  <a:pt x="14" y="79"/>
                </a:cubicBezTo>
                <a:cubicBezTo>
                  <a:pt x="8" y="85"/>
                  <a:pt x="8" y="85"/>
                  <a:pt x="8" y="85"/>
                </a:cubicBezTo>
                <a:cubicBezTo>
                  <a:pt x="18" y="96"/>
                  <a:pt x="18" y="96"/>
                  <a:pt x="18" y="96"/>
                </a:cubicBezTo>
                <a:cubicBezTo>
                  <a:pt x="24" y="90"/>
                  <a:pt x="24" y="90"/>
                  <a:pt x="24" y="90"/>
                </a:cubicBezTo>
                <a:cubicBezTo>
                  <a:pt x="28" y="92"/>
                  <a:pt x="33" y="94"/>
                  <a:pt x="38" y="95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95"/>
                  <a:pt x="53" y="95"/>
                  <a:pt x="53" y="95"/>
                </a:cubicBezTo>
                <a:cubicBezTo>
                  <a:pt x="58" y="94"/>
                  <a:pt x="63" y="92"/>
                  <a:pt x="67" y="90"/>
                </a:cubicBezTo>
                <a:cubicBezTo>
                  <a:pt x="73" y="96"/>
                  <a:pt x="73" y="96"/>
                  <a:pt x="73" y="96"/>
                </a:cubicBezTo>
                <a:cubicBezTo>
                  <a:pt x="83" y="85"/>
                  <a:pt x="83" y="85"/>
                  <a:pt x="83" y="85"/>
                </a:cubicBezTo>
                <a:cubicBezTo>
                  <a:pt x="77" y="79"/>
                  <a:pt x="77" y="79"/>
                  <a:pt x="77" y="79"/>
                </a:cubicBezTo>
                <a:cubicBezTo>
                  <a:pt x="80" y="75"/>
                  <a:pt x="82" y="70"/>
                  <a:pt x="83" y="65"/>
                </a:cubicBezTo>
                <a:cubicBezTo>
                  <a:pt x="91" y="65"/>
                  <a:pt x="91" y="65"/>
                  <a:pt x="91" y="65"/>
                </a:cubicBezTo>
                <a:cubicBezTo>
                  <a:pt x="91" y="51"/>
                  <a:pt x="91" y="51"/>
                  <a:pt x="91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46"/>
                  <a:pt x="80" y="41"/>
                  <a:pt x="77" y="37"/>
                </a:cubicBezTo>
                <a:cubicBezTo>
                  <a:pt x="83" y="31"/>
                  <a:pt x="83" y="31"/>
                  <a:pt x="83" y="31"/>
                </a:cubicBezTo>
                <a:cubicBezTo>
                  <a:pt x="73" y="21"/>
                  <a:pt x="73" y="21"/>
                  <a:pt x="73" y="21"/>
                </a:cubicBezTo>
                <a:cubicBezTo>
                  <a:pt x="67" y="27"/>
                  <a:pt x="67" y="27"/>
                  <a:pt x="67" y="27"/>
                </a:cubicBezTo>
                <a:cubicBezTo>
                  <a:pt x="63" y="24"/>
                  <a:pt x="58" y="22"/>
                  <a:pt x="53" y="21"/>
                </a:cubicBezTo>
                <a:cubicBezTo>
                  <a:pt x="53" y="13"/>
                  <a:pt x="53" y="13"/>
                  <a:pt x="53" y="13"/>
                </a:cubicBezTo>
                <a:moveTo>
                  <a:pt x="46" y="87"/>
                </a:moveTo>
                <a:cubicBezTo>
                  <a:pt x="30" y="87"/>
                  <a:pt x="17" y="74"/>
                  <a:pt x="17" y="58"/>
                </a:cubicBezTo>
                <a:cubicBezTo>
                  <a:pt x="17" y="42"/>
                  <a:pt x="30" y="29"/>
                  <a:pt x="46" y="29"/>
                </a:cubicBezTo>
                <a:cubicBezTo>
                  <a:pt x="62" y="29"/>
                  <a:pt x="74" y="42"/>
                  <a:pt x="74" y="58"/>
                </a:cubicBezTo>
                <a:cubicBezTo>
                  <a:pt x="74" y="74"/>
                  <a:pt x="62" y="87"/>
                  <a:pt x="46" y="87"/>
                </a:cubicBezTo>
                <a:moveTo>
                  <a:pt x="104" y="33"/>
                </a:moveTo>
                <a:cubicBezTo>
                  <a:pt x="98" y="33"/>
                  <a:pt x="93" y="28"/>
                  <a:pt x="93" y="21"/>
                </a:cubicBezTo>
                <a:cubicBezTo>
                  <a:pt x="93" y="15"/>
                  <a:pt x="98" y="10"/>
                  <a:pt x="104" y="10"/>
                </a:cubicBezTo>
                <a:cubicBezTo>
                  <a:pt x="111" y="10"/>
                  <a:pt x="116" y="15"/>
                  <a:pt x="116" y="21"/>
                </a:cubicBezTo>
                <a:cubicBezTo>
                  <a:pt x="116" y="28"/>
                  <a:pt x="111" y="33"/>
                  <a:pt x="104" y="33"/>
                </a:cubicBezTo>
                <a:moveTo>
                  <a:pt x="108" y="0"/>
                </a:moveTo>
                <a:cubicBezTo>
                  <a:pt x="101" y="0"/>
                  <a:pt x="101" y="0"/>
                  <a:pt x="101" y="0"/>
                </a:cubicBezTo>
                <a:cubicBezTo>
                  <a:pt x="101" y="4"/>
                  <a:pt x="101" y="4"/>
                  <a:pt x="101" y="4"/>
                </a:cubicBezTo>
                <a:cubicBezTo>
                  <a:pt x="99" y="4"/>
                  <a:pt x="96" y="5"/>
                  <a:pt x="94" y="6"/>
                </a:cubicBezTo>
                <a:cubicBezTo>
                  <a:pt x="91" y="4"/>
                  <a:pt x="91" y="4"/>
                  <a:pt x="91" y="4"/>
                </a:cubicBezTo>
                <a:cubicBezTo>
                  <a:pt x="86" y="8"/>
                  <a:pt x="86" y="8"/>
                  <a:pt x="86" y="8"/>
                </a:cubicBezTo>
                <a:cubicBezTo>
                  <a:pt x="89" y="11"/>
                  <a:pt x="89" y="11"/>
                  <a:pt x="89" y="11"/>
                </a:cubicBezTo>
                <a:cubicBezTo>
                  <a:pt x="88" y="13"/>
                  <a:pt x="87" y="16"/>
                  <a:pt x="87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25"/>
                  <a:pt x="82" y="25"/>
                  <a:pt x="82" y="25"/>
                </a:cubicBezTo>
                <a:cubicBezTo>
                  <a:pt x="87" y="25"/>
                  <a:pt x="87" y="25"/>
                  <a:pt x="87" y="25"/>
                </a:cubicBezTo>
                <a:cubicBezTo>
                  <a:pt x="87" y="27"/>
                  <a:pt x="88" y="30"/>
                  <a:pt x="89" y="32"/>
                </a:cubicBezTo>
                <a:cubicBezTo>
                  <a:pt x="86" y="35"/>
                  <a:pt x="86" y="35"/>
                  <a:pt x="86" y="35"/>
                </a:cubicBezTo>
                <a:cubicBezTo>
                  <a:pt x="91" y="39"/>
                  <a:pt x="91" y="39"/>
                  <a:pt x="91" y="39"/>
                </a:cubicBezTo>
                <a:cubicBezTo>
                  <a:pt x="94" y="37"/>
                  <a:pt x="94" y="37"/>
                  <a:pt x="94" y="37"/>
                </a:cubicBezTo>
                <a:cubicBezTo>
                  <a:pt x="96" y="38"/>
                  <a:pt x="99" y="39"/>
                  <a:pt x="101" y="39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8" y="43"/>
                  <a:pt x="108" y="43"/>
                  <a:pt x="108" y="43"/>
                </a:cubicBezTo>
                <a:cubicBezTo>
                  <a:pt x="108" y="39"/>
                  <a:pt x="108" y="39"/>
                  <a:pt x="108" y="39"/>
                </a:cubicBezTo>
                <a:cubicBezTo>
                  <a:pt x="110" y="39"/>
                  <a:pt x="113" y="38"/>
                  <a:pt x="115" y="37"/>
                </a:cubicBezTo>
                <a:cubicBezTo>
                  <a:pt x="118" y="39"/>
                  <a:pt x="118" y="39"/>
                  <a:pt x="118" y="39"/>
                </a:cubicBezTo>
                <a:cubicBezTo>
                  <a:pt x="122" y="35"/>
                  <a:pt x="122" y="35"/>
                  <a:pt x="122" y="35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1" y="30"/>
                  <a:pt x="122" y="27"/>
                  <a:pt x="122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2" y="16"/>
                  <a:pt x="121" y="13"/>
                  <a:pt x="120" y="11"/>
                </a:cubicBezTo>
                <a:cubicBezTo>
                  <a:pt x="122" y="8"/>
                  <a:pt x="122" y="8"/>
                  <a:pt x="122" y="8"/>
                </a:cubicBezTo>
                <a:cubicBezTo>
                  <a:pt x="118" y="4"/>
                  <a:pt x="118" y="4"/>
                  <a:pt x="118" y="4"/>
                </a:cubicBezTo>
                <a:cubicBezTo>
                  <a:pt x="115" y="6"/>
                  <a:pt x="115" y="6"/>
                  <a:pt x="115" y="6"/>
                </a:cubicBezTo>
                <a:cubicBezTo>
                  <a:pt x="113" y="5"/>
                  <a:pt x="110" y="4"/>
                  <a:pt x="108" y="4"/>
                </a:cubicBezTo>
                <a:cubicBezTo>
                  <a:pt x="108" y="0"/>
                  <a:pt x="108" y="0"/>
                  <a:pt x="108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7"/>
          <p:cNvSpPr>
            <a:spLocks noChangeAspect="1" noEditPoints="1"/>
          </p:cNvSpPr>
          <p:nvPr/>
        </p:nvSpPr>
        <p:spPr bwMode="auto">
          <a:xfrm>
            <a:off x="6658441" y="2601568"/>
            <a:ext cx="440999" cy="504000"/>
          </a:xfrm>
          <a:custGeom>
            <a:avLst/>
            <a:gdLst>
              <a:gd name="T0" fmla="*/ 43 w 83"/>
              <a:gd name="T1" fmla="*/ 27 h 95"/>
              <a:gd name="T2" fmla="*/ 41 w 83"/>
              <a:gd name="T3" fmla="*/ 27 h 95"/>
              <a:gd name="T4" fmla="*/ 41 w 83"/>
              <a:gd name="T5" fmla="*/ 53 h 95"/>
              <a:gd name="T6" fmla="*/ 39 w 83"/>
              <a:gd name="T7" fmla="*/ 55 h 95"/>
              <a:gd name="T8" fmla="*/ 40 w 83"/>
              <a:gd name="T9" fmla="*/ 56 h 95"/>
              <a:gd name="T10" fmla="*/ 41 w 83"/>
              <a:gd name="T11" fmla="*/ 55 h 95"/>
              <a:gd name="T12" fmla="*/ 41 w 83"/>
              <a:gd name="T13" fmla="*/ 58 h 95"/>
              <a:gd name="T14" fmla="*/ 43 w 83"/>
              <a:gd name="T15" fmla="*/ 58 h 95"/>
              <a:gd name="T16" fmla="*/ 43 w 83"/>
              <a:gd name="T17" fmla="*/ 54 h 95"/>
              <a:gd name="T18" fmla="*/ 57 w 83"/>
              <a:gd name="T19" fmla="*/ 39 h 95"/>
              <a:gd name="T20" fmla="*/ 56 w 83"/>
              <a:gd name="T21" fmla="*/ 38 h 95"/>
              <a:gd name="T22" fmla="*/ 43 w 83"/>
              <a:gd name="T23" fmla="*/ 51 h 95"/>
              <a:gd name="T24" fmla="*/ 43 w 83"/>
              <a:gd name="T25" fmla="*/ 27 h 95"/>
              <a:gd name="T26" fmla="*/ 41 w 83"/>
              <a:gd name="T27" fmla="*/ 25 h 95"/>
              <a:gd name="T28" fmla="*/ 43 w 83"/>
              <a:gd name="T29" fmla="*/ 25 h 95"/>
              <a:gd name="T30" fmla="*/ 43 w 83"/>
              <a:gd name="T31" fmla="*/ 17 h 95"/>
              <a:gd name="T32" fmla="*/ 66 w 83"/>
              <a:gd name="T33" fmla="*/ 27 h 95"/>
              <a:gd name="T34" fmla="*/ 61 w 83"/>
              <a:gd name="T35" fmla="*/ 32 h 95"/>
              <a:gd name="T36" fmla="*/ 63 w 83"/>
              <a:gd name="T37" fmla="*/ 34 h 95"/>
              <a:gd name="T38" fmla="*/ 68 w 83"/>
              <a:gd name="T39" fmla="*/ 29 h 95"/>
              <a:gd name="T40" fmla="*/ 78 w 83"/>
              <a:gd name="T41" fmla="*/ 52 h 95"/>
              <a:gd name="T42" fmla="*/ 70 w 83"/>
              <a:gd name="T43" fmla="*/ 52 h 95"/>
              <a:gd name="T44" fmla="*/ 70 w 83"/>
              <a:gd name="T45" fmla="*/ 54 h 95"/>
              <a:gd name="T46" fmla="*/ 78 w 83"/>
              <a:gd name="T47" fmla="*/ 54 h 95"/>
              <a:gd name="T48" fmla="*/ 68 w 83"/>
              <a:gd name="T49" fmla="*/ 78 h 95"/>
              <a:gd name="T50" fmla="*/ 63 w 83"/>
              <a:gd name="T51" fmla="*/ 72 h 95"/>
              <a:gd name="T52" fmla="*/ 61 w 83"/>
              <a:gd name="T53" fmla="*/ 74 h 95"/>
              <a:gd name="T54" fmla="*/ 66 w 83"/>
              <a:gd name="T55" fmla="*/ 79 h 95"/>
              <a:gd name="T56" fmla="*/ 43 w 83"/>
              <a:gd name="T57" fmla="*/ 89 h 95"/>
              <a:gd name="T58" fmla="*/ 43 w 83"/>
              <a:gd name="T59" fmla="*/ 82 h 95"/>
              <a:gd name="T60" fmla="*/ 41 w 83"/>
              <a:gd name="T61" fmla="*/ 82 h 95"/>
              <a:gd name="T62" fmla="*/ 41 w 83"/>
              <a:gd name="T63" fmla="*/ 89 h 95"/>
              <a:gd name="T64" fmla="*/ 17 w 83"/>
              <a:gd name="T65" fmla="*/ 79 h 95"/>
              <a:gd name="T66" fmla="*/ 22 w 83"/>
              <a:gd name="T67" fmla="*/ 74 h 95"/>
              <a:gd name="T68" fmla="*/ 21 w 83"/>
              <a:gd name="T69" fmla="*/ 72 h 95"/>
              <a:gd name="T70" fmla="*/ 16 w 83"/>
              <a:gd name="T71" fmla="*/ 78 h 95"/>
              <a:gd name="T72" fmla="*/ 6 w 83"/>
              <a:gd name="T73" fmla="*/ 54 h 95"/>
              <a:gd name="T74" fmla="*/ 13 w 83"/>
              <a:gd name="T75" fmla="*/ 54 h 95"/>
              <a:gd name="T76" fmla="*/ 13 w 83"/>
              <a:gd name="T77" fmla="*/ 52 h 95"/>
              <a:gd name="T78" fmla="*/ 6 w 83"/>
              <a:gd name="T79" fmla="*/ 52 h 95"/>
              <a:gd name="T80" fmla="*/ 16 w 83"/>
              <a:gd name="T81" fmla="*/ 29 h 95"/>
              <a:gd name="T82" fmla="*/ 21 w 83"/>
              <a:gd name="T83" fmla="*/ 34 h 95"/>
              <a:gd name="T84" fmla="*/ 22 w 83"/>
              <a:gd name="T85" fmla="*/ 32 h 95"/>
              <a:gd name="T86" fmla="*/ 17 w 83"/>
              <a:gd name="T87" fmla="*/ 27 h 95"/>
              <a:gd name="T88" fmla="*/ 41 w 83"/>
              <a:gd name="T89" fmla="*/ 17 h 95"/>
              <a:gd name="T90" fmla="*/ 41 w 83"/>
              <a:gd name="T91" fmla="*/ 25 h 95"/>
              <a:gd name="T92" fmla="*/ 52 w 83"/>
              <a:gd name="T93" fmla="*/ 0 h 95"/>
              <a:gd name="T94" fmla="*/ 32 w 83"/>
              <a:gd name="T95" fmla="*/ 0 h 95"/>
              <a:gd name="T96" fmla="*/ 32 w 83"/>
              <a:gd name="T97" fmla="*/ 8 h 95"/>
              <a:gd name="T98" fmla="*/ 39 w 83"/>
              <a:gd name="T99" fmla="*/ 8 h 95"/>
              <a:gd name="T100" fmla="*/ 39 w 83"/>
              <a:gd name="T101" fmla="*/ 12 h 95"/>
              <a:gd name="T102" fmla="*/ 0 w 83"/>
              <a:gd name="T103" fmla="*/ 53 h 95"/>
              <a:gd name="T104" fmla="*/ 42 w 83"/>
              <a:gd name="T105" fmla="*/ 95 h 95"/>
              <a:gd name="T106" fmla="*/ 83 w 83"/>
              <a:gd name="T107" fmla="*/ 53 h 95"/>
              <a:gd name="T108" fmla="*/ 44 w 83"/>
              <a:gd name="T109" fmla="*/ 12 h 95"/>
              <a:gd name="T110" fmla="*/ 44 w 83"/>
              <a:gd name="T111" fmla="*/ 8 h 95"/>
              <a:gd name="T112" fmla="*/ 52 w 83"/>
              <a:gd name="T113" fmla="*/ 8 h 95"/>
              <a:gd name="T114" fmla="*/ 52 w 83"/>
              <a:gd name="T115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" h="95">
                <a:moveTo>
                  <a:pt x="43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1" y="53"/>
                  <a:pt x="41" y="53"/>
                  <a:pt x="41" y="53"/>
                </a:cubicBezTo>
                <a:cubicBezTo>
                  <a:pt x="39" y="55"/>
                  <a:pt x="39" y="55"/>
                  <a:pt x="39" y="55"/>
                </a:cubicBezTo>
                <a:cubicBezTo>
                  <a:pt x="40" y="56"/>
                  <a:pt x="40" y="56"/>
                  <a:pt x="40" y="56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58"/>
                  <a:pt x="41" y="58"/>
                  <a:pt x="41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4"/>
                  <a:pt x="43" y="54"/>
                  <a:pt x="43" y="54"/>
                </a:cubicBezTo>
                <a:cubicBezTo>
                  <a:pt x="57" y="39"/>
                  <a:pt x="57" y="39"/>
                  <a:pt x="57" y="39"/>
                </a:cubicBezTo>
                <a:cubicBezTo>
                  <a:pt x="56" y="38"/>
                  <a:pt x="56" y="38"/>
                  <a:pt x="56" y="38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27"/>
                  <a:pt x="43" y="27"/>
                  <a:pt x="43" y="27"/>
                </a:cubicBezTo>
                <a:moveTo>
                  <a:pt x="41" y="25"/>
                </a:moveTo>
                <a:cubicBezTo>
                  <a:pt x="43" y="25"/>
                  <a:pt x="43" y="25"/>
                  <a:pt x="43" y="25"/>
                </a:cubicBezTo>
                <a:cubicBezTo>
                  <a:pt x="43" y="17"/>
                  <a:pt x="43" y="17"/>
                  <a:pt x="43" y="17"/>
                </a:cubicBezTo>
                <a:cubicBezTo>
                  <a:pt x="52" y="18"/>
                  <a:pt x="60" y="21"/>
                  <a:pt x="66" y="27"/>
                </a:cubicBezTo>
                <a:cubicBezTo>
                  <a:pt x="61" y="32"/>
                  <a:pt x="61" y="32"/>
                  <a:pt x="61" y="32"/>
                </a:cubicBezTo>
                <a:cubicBezTo>
                  <a:pt x="63" y="34"/>
                  <a:pt x="63" y="34"/>
                  <a:pt x="63" y="34"/>
                </a:cubicBezTo>
                <a:cubicBezTo>
                  <a:pt x="68" y="29"/>
                  <a:pt x="68" y="29"/>
                  <a:pt x="68" y="29"/>
                </a:cubicBezTo>
                <a:cubicBezTo>
                  <a:pt x="74" y="35"/>
                  <a:pt x="77" y="43"/>
                  <a:pt x="78" y="52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4"/>
                  <a:pt x="70" y="54"/>
                  <a:pt x="70" y="54"/>
                </a:cubicBezTo>
                <a:cubicBezTo>
                  <a:pt x="78" y="54"/>
                  <a:pt x="78" y="54"/>
                  <a:pt x="78" y="54"/>
                </a:cubicBezTo>
                <a:cubicBezTo>
                  <a:pt x="77" y="63"/>
                  <a:pt x="74" y="72"/>
                  <a:pt x="68" y="78"/>
                </a:cubicBezTo>
                <a:cubicBezTo>
                  <a:pt x="63" y="72"/>
                  <a:pt x="63" y="72"/>
                  <a:pt x="63" y="72"/>
                </a:cubicBezTo>
                <a:cubicBezTo>
                  <a:pt x="61" y="74"/>
                  <a:pt x="61" y="74"/>
                  <a:pt x="61" y="74"/>
                </a:cubicBezTo>
                <a:cubicBezTo>
                  <a:pt x="66" y="79"/>
                  <a:pt x="66" y="79"/>
                  <a:pt x="66" y="79"/>
                </a:cubicBezTo>
                <a:cubicBezTo>
                  <a:pt x="60" y="85"/>
                  <a:pt x="52" y="89"/>
                  <a:pt x="43" y="89"/>
                </a:cubicBezTo>
                <a:cubicBezTo>
                  <a:pt x="43" y="82"/>
                  <a:pt x="43" y="82"/>
                  <a:pt x="43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9"/>
                  <a:pt x="41" y="89"/>
                  <a:pt x="41" y="89"/>
                </a:cubicBezTo>
                <a:cubicBezTo>
                  <a:pt x="32" y="89"/>
                  <a:pt x="23" y="85"/>
                  <a:pt x="17" y="79"/>
                </a:cubicBezTo>
                <a:cubicBezTo>
                  <a:pt x="22" y="74"/>
                  <a:pt x="22" y="74"/>
                  <a:pt x="22" y="74"/>
                </a:cubicBezTo>
                <a:cubicBezTo>
                  <a:pt x="21" y="72"/>
                  <a:pt x="21" y="72"/>
                  <a:pt x="21" y="72"/>
                </a:cubicBezTo>
                <a:cubicBezTo>
                  <a:pt x="16" y="78"/>
                  <a:pt x="16" y="78"/>
                  <a:pt x="16" y="78"/>
                </a:cubicBezTo>
                <a:cubicBezTo>
                  <a:pt x="10" y="72"/>
                  <a:pt x="6" y="63"/>
                  <a:pt x="6" y="54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2"/>
                  <a:pt x="13" y="52"/>
                  <a:pt x="13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6" y="43"/>
                  <a:pt x="10" y="35"/>
                  <a:pt x="16" y="29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2"/>
                  <a:pt x="22" y="32"/>
                  <a:pt x="22" y="32"/>
                </a:cubicBezTo>
                <a:cubicBezTo>
                  <a:pt x="17" y="27"/>
                  <a:pt x="17" y="27"/>
                  <a:pt x="17" y="27"/>
                </a:cubicBezTo>
                <a:cubicBezTo>
                  <a:pt x="23" y="21"/>
                  <a:pt x="32" y="18"/>
                  <a:pt x="41" y="17"/>
                </a:cubicBezTo>
                <a:cubicBezTo>
                  <a:pt x="41" y="25"/>
                  <a:pt x="41" y="25"/>
                  <a:pt x="41" y="25"/>
                </a:cubicBezTo>
                <a:moveTo>
                  <a:pt x="52" y="0"/>
                </a:moveTo>
                <a:cubicBezTo>
                  <a:pt x="32" y="0"/>
                  <a:pt x="32" y="0"/>
                  <a:pt x="32" y="0"/>
                </a:cubicBezTo>
                <a:cubicBezTo>
                  <a:pt x="32" y="8"/>
                  <a:pt x="32" y="8"/>
                  <a:pt x="32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12"/>
                  <a:pt x="39" y="12"/>
                  <a:pt x="39" y="12"/>
                </a:cubicBezTo>
                <a:cubicBezTo>
                  <a:pt x="17" y="13"/>
                  <a:pt x="0" y="31"/>
                  <a:pt x="0" y="53"/>
                </a:cubicBezTo>
                <a:cubicBezTo>
                  <a:pt x="0" y="76"/>
                  <a:pt x="19" y="95"/>
                  <a:pt x="42" y="95"/>
                </a:cubicBezTo>
                <a:cubicBezTo>
                  <a:pt x="65" y="95"/>
                  <a:pt x="83" y="76"/>
                  <a:pt x="83" y="53"/>
                </a:cubicBezTo>
                <a:cubicBezTo>
                  <a:pt x="83" y="31"/>
                  <a:pt x="66" y="13"/>
                  <a:pt x="44" y="12"/>
                </a:cubicBezTo>
                <a:cubicBezTo>
                  <a:pt x="44" y="8"/>
                  <a:pt x="44" y="8"/>
                  <a:pt x="44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27"/>
          <p:cNvSpPr>
            <a:spLocks noChangeAspect="1" noEditPoints="1"/>
          </p:cNvSpPr>
          <p:nvPr/>
        </p:nvSpPr>
        <p:spPr bwMode="auto">
          <a:xfrm>
            <a:off x="3321387" y="4298929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3"/>
          <p:cNvSpPr>
            <a:spLocks noChangeAspect="1" noEditPoints="1"/>
          </p:cNvSpPr>
          <p:nvPr/>
        </p:nvSpPr>
        <p:spPr bwMode="auto">
          <a:xfrm>
            <a:off x="5816694" y="5158794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138593" y="135215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/>
              <a:t>点击添加文字</a:t>
            </a:r>
            <a:endParaRPr lang="en-US" altLang="zh-CN" dirty="0"/>
          </a:p>
        </p:txBody>
      </p:sp>
      <p:sp>
        <p:nvSpPr>
          <p:cNvPr id="19" name="文本框 18"/>
          <p:cNvSpPr txBox="1"/>
          <p:nvPr/>
        </p:nvSpPr>
        <p:spPr>
          <a:xfrm>
            <a:off x="5405055" y="120221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zh-CN" alt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54152" y="4364709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/>
              <a:t>点击添加文字</a:t>
            </a:r>
            <a:endParaRPr lang="en-US" altLang="zh-CN" dirty="0"/>
          </a:p>
        </p:txBody>
      </p:sp>
      <p:sp>
        <p:nvSpPr>
          <p:cNvPr id="21" name="文本框 20"/>
          <p:cNvSpPr txBox="1"/>
          <p:nvPr/>
        </p:nvSpPr>
        <p:spPr>
          <a:xfrm>
            <a:off x="4250113" y="421887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zh-CN" altLang="en-US" sz="40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35395" y="5773302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32284" y="558096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lang="zh-CN" alt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31559" y="271259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/>
              <a:t>点击添加文字</a:t>
            </a:r>
            <a:endParaRPr lang="en-US" altLang="zh-CN" dirty="0"/>
          </a:p>
        </p:txBody>
      </p:sp>
      <p:sp>
        <p:nvSpPr>
          <p:cNvPr id="25" name="文本框 24"/>
          <p:cNvSpPr txBox="1"/>
          <p:nvPr/>
        </p:nvSpPr>
        <p:spPr>
          <a:xfrm>
            <a:off x="3813414" y="257802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zh-CN" altLang="en-US" sz="40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903948" y="319839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zh-CN" altLang="en-US" dirty="0"/>
              <a:t>点击添加文字</a:t>
            </a:r>
            <a:endParaRPr lang="en-US" altLang="zh-CN" dirty="0"/>
          </a:p>
        </p:txBody>
      </p:sp>
      <p:sp>
        <p:nvSpPr>
          <p:cNvPr id="27" name="文本框 26"/>
          <p:cNvSpPr txBox="1"/>
          <p:nvPr/>
        </p:nvSpPr>
        <p:spPr>
          <a:xfrm>
            <a:off x="2177929" y="304450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zh-CN" altLang="en-US" sz="4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关联关系图表</a:t>
            </a:r>
          </a:p>
        </p:txBody>
      </p:sp>
      <p:grpSp>
        <p:nvGrpSpPr>
          <p:cNvPr id="149" name="组合 148"/>
          <p:cNvGrpSpPr>
            <a:grpSpLocks noChangeAspect="1"/>
          </p:cNvGrpSpPr>
          <p:nvPr/>
        </p:nvGrpSpPr>
        <p:grpSpPr>
          <a:xfrm>
            <a:off x="8510363" y="3414385"/>
            <a:ext cx="2352272" cy="3096000"/>
            <a:chOff x="5245100" y="3476625"/>
            <a:chExt cx="647701" cy="85248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0" name="Freeform 386"/>
            <p:cNvSpPr>
              <a:spLocks/>
            </p:cNvSpPr>
            <p:nvPr/>
          </p:nvSpPr>
          <p:spPr bwMode="auto">
            <a:xfrm>
              <a:off x="5678488" y="3916363"/>
              <a:ext cx="4763" cy="1588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1 h 1"/>
                <a:gd name="T4" fmla="*/ 0 w 3"/>
                <a:gd name="T5" fmla="*/ 0 h 1"/>
                <a:gd name="T6" fmla="*/ 1 w 3"/>
                <a:gd name="T7" fmla="*/ 1 h 1"/>
                <a:gd name="T8" fmla="*/ 1 w 3"/>
                <a:gd name="T9" fmla="*/ 1 h 1"/>
                <a:gd name="T10" fmla="*/ 3 w 3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87"/>
            <p:cNvSpPr>
              <a:spLocks/>
            </p:cNvSpPr>
            <p:nvPr/>
          </p:nvSpPr>
          <p:spPr bwMode="auto">
            <a:xfrm>
              <a:off x="5681663" y="392112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88"/>
            <p:cNvSpPr>
              <a:spLocks/>
            </p:cNvSpPr>
            <p:nvPr/>
          </p:nvSpPr>
          <p:spPr bwMode="auto">
            <a:xfrm>
              <a:off x="5851526" y="389413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89"/>
            <p:cNvSpPr>
              <a:spLocks/>
            </p:cNvSpPr>
            <p:nvPr/>
          </p:nvSpPr>
          <p:spPr bwMode="auto">
            <a:xfrm>
              <a:off x="5845176" y="3903663"/>
              <a:ext cx="0" cy="1588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90"/>
            <p:cNvSpPr>
              <a:spLocks/>
            </p:cNvSpPr>
            <p:nvPr/>
          </p:nvSpPr>
          <p:spPr bwMode="auto">
            <a:xfrm>
              <a:off x="5846763" y="3906838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91"/>
            <p:cNvSpPr>
              <a:spLocks noEditPoints="1"/>
            </p:cNvSpPr>
            <p:nvPr/>
          </p:nvSpPr>
          <p:spPr bwMode="auto">
            <a:xfrm>
              <a:off x="5651501" y="3476625"/>
              <a:ext cx="241300" cy="768350"/>
            </a:xfrm>
            <a:custGeom>
              <a:avLst/>
              <a:gdLst>
                <a:gd name="T0" fmla="*/ 101 w 156"/>
                <a:gd name="T1" fmla="*/ 74 h 497"/>
                <a:gd name="T2" fmla="*/ 94 w 156"/>
                <a:gd name="T3" fmla="*/ 54 h 497"/>
                <a:gd name="T4" fmla="*/ 100 w 156"/>
                <a:gd name="T5" fmla="*/ 35 h 497"/>
                <a:gd name="T6" fmla="*/ 84 w 156"/>
                <a:gd name="T7" fmla="*/ 2 h 497"/>
                <a:gd name="T8" fmla="*/ 63 w 156"/>
                <a:gd name="T9" fmla="*/ 3 h 497"/>
                <a:gd name="T10" fmla="*/ 48 w 156"/>
                <a:gd name="T11" fmla="*/ 34 h 497"/>
                <a:gd name="T12" fmla="*/ 51 w 156"/>
                <a:gd name="T13" fmla="*/ 50 h 497"/>
                <a:gd name="T14" fmla="*/ 55 w 156"/>
                <a:gd name="T15" fmla="*/ 58 h 497"/>
                <a:gd name="T16" fmla="*/ 58 w 156"/>
                <a:gd name="T17" fmla="*/ 72 h 497"/>
                <a:gd name="T18" fmla="*/ 50 w 156"/>
                <a:gd name="T19" fmla="*/ 80 h 497"/>
                <a:gd name="T20" fmla="*/ 17 w 156"/>
                <a:gd name="T21" fmla="*/ 96 h 497"/>
                <a:gd name="T22" fmla="*/ 4 w 156"/>
                <a:gd name="T23" fmla="*/ 199 h 497"/>
                <a:gd name="T24" fmla="*/ 0 w 156"/>
                <a:gd name="T25" fmla="*/ 256 h 497"/>
                <a:gd name="T26" fmla="*/ 2 w 156"/>
                <a:gd name="T27" fmla="*/ 263 h 497"/>
                <a:gd name="T28" fmla="*/ 1 w 156"/>
                <a:gd name="T29" fmla="*/ 273 h 497"/>
                <a:gd name="T30" fmla="*/ 15 w 156"/>
                <a:gd name="T31" fmla="*/ 293 h 497"/>
                <a:gd name="T32" fmla="*/ 26 w 156"/>
                <a:gd name="T33" fmla="*/ 340 h 497"/>
                <a:gd name="T34" fmla="*/ 31 w 156"/>
                <a:gd name="T35" fmla="*/ 466 h 497"/>
                <a:gd name="T36" fmla="*/ 18 w 156"/>
                <a:gd name="T37" fmla="*/ 477 h 497"/>
                <a:gd name="T38" fmla="*/ 19 w 156"/>
                <a:gd name="T39" fmla="*/ 493 h 497"/>
                <a:gd name="T40" fmla="*/ 67 w 156"/>
                <a:gd name="T41" fmla="*/ 484 h 497"/>
                <a:gd name="T42" fmla="*/ 67 w 156"/>
                <a:gd name="T43" fmla="*/ 467 h 497"/>
                <a:gd name="T44" fmla="*/ 67 w 156"/>
                <a:gd name="T45" fmla="*/ 326 h 497"/>
                <a:gd name="T46" fmla="*/ 80 w 156"/>
                <a:gd name="T47" fmla="*/ 385 h 497"/>
                <a:gd name="T48" fmla="*/ 75 w 156"/>
                <a:gd name="T49" fmla="*/ 466 h 497"/>
                <a:gd name="T50" fmla="*/ 77 w 156"/>
                <a:gd name="T51" fmla="*/ 469 h 497"/>
                <a:gd name="T52" fmla="*/ 79 w 156"/>
                <a:gd name="T53" fmla="*/ 490 h 497"/>
                <a:gd name="T54" fmla="*/ 109 w 156"/>
                <a:gd name="T55" fmla="*/ 492 h 497"/>
                <a:gd name="T56" fmla="*/ 105 w 156"/>
                <a:gd name="T57" fmla="*/ 469 h 497"/>
                <a:gd name="T58" fmla="*/ 107 w 156"/>
                <a:gd name="T59" fmla="*/ 467 h 497"/>
                <a:gd name="T60" fmla="*/ 138 w 156"/>
                <a:gd name="T61" fmla="*/ 285 h 497"/>
                <a:gd name="T62" fmla="*/ 151 w 156"/>
                <a:gd name="T63" fmla="*/ 271 h 497"/>
                <a:gd name="T64" fmla="*/ 152 w 156"/>
                <a:gd name="T65" fmla="*/ 255 h 497"/>
                <a:gd name="T66" fmla="*/ 140 w 156"/>
                <a:gd name="T67" fmla="*/ 89 h 497"/>
                <a:gd name="T68" fmla="*/ 28 w 156"/>
                <a:gd name="T69" fmla="*/ 267 h 497"/>
                <a:gd name="T70" fmla="*/ 15 w 156"/>
                <a:gd name="T71" fmla="*/ 277 h 497"/>
                <a:gd name="T72" fmla="*/ 15 w 156"/>
                <a:gd name="T73" fmla="*/ 277 h 497"/>
                <a:gd name="T74" fmla="*/ 11 w 156"/>
                <a:gd name="T75" fmla="*/ 281 h 497"/>
                <a:gd name="T76" fmla="*/ 17 w 156"/>
                <a:gd name="T77" fmla="*/ 283 h 497"/>
                <a:gd name="T78" fmla="*/ 20 w 156"/>
                <a:gd name="T79" fmla="*/ 284 h 497"/>
                <a:gd name="T80" fmla="*/ 19 w 156"/>
                <a:gd name="T81" fmla="*/ 283 h 497"/>
                <a:gd name="T82" fmla="*/ 22 w 156"/>
                <a:gd name="T83" fmla="*/ 283 h 497"/>
                <a:gd name="T84" fmla="*/ 22 w 156"/>
                <a:gd name="T85" fmla="*/ 290 h 497"/>
                <a:gd name="T86" fmla="*/ 8 w 156"/>
                <a:gd name="T87" fmla="*/ 277 h 497"/>
                <a:gd name="T88" fmla="*/ 129 w 156"/>
                <a:gd name="T89" fmla="*/ 270 h 497"/>
                <a:gd name="T90" fmla="*/ 122 w 156"/>
                <a:gd name="T91" fmla="*/ 27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6" h="497">
                  <a:moveTo>
                    <a:pt x="140" y="88"/>
                  </a:moveTo>
                  <a:cubicBezTo>
                    <a:pt x="139" y="87"/>
                    <a:pt x="139" y="87"/>
                    <a:pt x="139" y="87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94" y="66"/>
                    <a:pt x="94" y="66"/>
                    <a:pt x="94" y="66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6" y="53"/>
                    <a:pt x="97" y="52"/>
                    <a:pt x="98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02" y="42"/>
                    <a:pt x="102" y="38"/>
                    <a:pt x="100" y="35"/>
                  </a:cubicBezTo>
                  <a:cubicBezTo>
                    <a:pt x="101" y="22"/>
                    <a:pt x="99" y="13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0" y="6"/>
                    <a:pt x="87" y="4"/>
                    <a:pt x="84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7" y="0"/>
                    <a:pt x="71" y="0"/>
                    <a:pt x="64" y="3"/>
                  </a:cubicBezTo>
                  <a:cubicBezTo>
                    <a:pt x="64" y="3"/>
                    <a:pt x="63" y="3"/>
                    <a:pt x="63" y="3"/>
                  </a:cubicBezTo>
                  <a:cubicBezTo>
                    <a:pt x="57" y="7"/>
                    <a:pt x="53" y="12"/>
                    <a:pt x="50" y="17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8" y="22"/>
                    <a:pt x="47" y="28"/>
                    <a:pt x="48" y="34"/>
                  </a:cubicBezTo>
                  <a:cubicBezTo>
                    <a:pt x="47" y="36"/>
                    <a:pt x="47" y="40"/>
                    <a:pt x="48" y="45"/>
                  </a:cubicBezTo>
                  <a:cubicBezTo>
                    <a:pt x="48" y="45"/>
                    <a:pt x="48" y="45"/>
                    <a:pt x="48" y="46"/>
                  </a:cubicBezTo>
                  <a:cubicBezTo>
                    <a:pt x="49" y="48"/>
                    <a:pt x="50" y="49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2"/>
                    <a:pt x="52" y="53"/>
                    <a:pt x="53" y="53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5" y="61"/>
                    <a:pt x="57" y="64"/>
                    <a:pt x="58" y="67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18" y="93"/>
                    <a:pt x="17" y="94"/>
                    <a:pt x="17" y="94"/>
                  </a:cubicBezTo>
                  <a:cubicBezTo>
                    <a:pt x="17" y="95"/>
                    <a:pt x="17" y="95"/>
                    <a:pt x="17" y="96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2" y="119"/>
                    <a:pt x="9" y="137"/>
                    <a:pt x="9" y="157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255"/>
                    <a:pt x="0" y="256"/>
                    <a:pt x="0" y="256"/>
                  </a:cubicBezTo>
                  <a:cubicBezTo>
                    <a:pt x="0" y="257"/>
                    <a:pt x="1" y="257"/>
                    <a:pt x="1" y="257"/>
                  </a:cubicBezTo>
                  <a:cubicBezTo>
                    <a:pt x="1" y="261"/>
                    <a:pt x="1" y="261"/>
                    <a:pt x="1" y="261"/>
                  </a:cubicBezTo>
                  <a:cubicBezTo>
                    <a:pt x="1" y="262"/>
                    <a:pt x="1" y="262"/>
                    <a:pt x="2" y="263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2"/>
                    <a:pt x="0" y="273"/>
                    <a:pt x="1" y="273"/>
                  </a:cubicBezTo>
                  <a:cubicBezTo>
                    <a:pt x="6" y="287"/>
                    <a:pt x="6" y="287"/>
                    <a:pt x="6" y="287"/>
                  </a:cubicBezTo>
                  <a:cubicBezTo>
                    <a:pt x="7" y="287"/>
                    <a:pt x="7" y="287"/>
                    <a:pt x="7" y="288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5" y="293"/>
                    <a:pt x="16" y="293"/>
                    <a:pt x="16" y="293"/>
                  </a:cubicBezTo>
                  <a:cubicBezTo>
                    <a:pt x="22" y="296"/>
                    <a:pt x="22" y="296"/>
                    <a:pt x="22" y="296"/>
                  </a:cubicBezTo>
                  <a:cubicBezTo>
                    <a:pt x="22" y="311"/>
                    <a:pt x="24" y="326"/>
                    <a:pt x="26" y="340"/>
                  </a:cubicBezTo>
                  <a:cubicBezTo>
                    <a:pt x="31" y="403"/>
                    <a:pt x="31" y="403"/>
                    <a:pt x="31" y="403"/>
                  </a:cubicBezTo>
                  <a:cubicBezTo>
                    <a:pt x="31" y="465"/>
                    <a:pt x="31" y="465"/>
                    <a:pt x="31" y="465"/>
                  </a:cubicBezTo>
                  <a:cubicBezTo>
                    <a:pt x="31" y="465"/>
                    <a:pt x="31" y="466"/>
                    <a:pt x="31" y="466"/>
                  </a:cubicBezTo>
                  <a:cubicBezTo>
                    <a:pt x="31" y="466"/>
                    <a:pt x="32" y="467"/>
                    <a:pt x="32" y="467"/>
                  </a:cubicBezTo>
                  <a:cubicBezTo>
                    <a:pt x="29" y="472"/>
                    <a:pt x="25" y="475"/>
                    <a:pt x="19" y="477"/>
                  </a:cubicBezTo>
                  <a:cubicBezTo>
                    <a:pt x="18" y="477"/>
                    <a:pt x="18" y="477"/>
                    <a:pt x="18" y="477"/>
                  </a:cubicBezTo>
                  <a:cubicBezTo>
                    <a:pt x="12" y="480"/>
                    <a:pt x="9" y="483"/>
                    <a:pt x="9" y="485"/>
                  </a:cubicBezTo>
                  <a:cubicBezTo>
                    <a:pt x="9" y="488"/>
                    <a:pt x="12" y="491"/>
                    <a:pt x="19" y="493"/>
                  </a:cubicBezTo>
                  <a:cubicBezTo>
                    <a:pt x="19" y="493"/>
                    <a:pt x="19" y="493"/>
                    <a:pt x="19" y="493"/>
                  </a:cubicBezTo>
                  <a:cubicBezTo>
                    <a:pt x="30" y="495"/>
                    <a:pt x="40" y="493"/>
                    <a:pt x="49" y="488"/>
                  </a:cubicBezTo>
                  <a:cubicBezTo>
                    <a:pt x="65" y="485"/>
                    <a:pt x="65" y="485"/>
                    <a:pt x="65" y="485"/>
                  </a:cubicBezTo>
                  <a:cubicBezTo>
                    <a:pt x="66" y="484"/>
                    <a:pt x="66" y="484"/>
                    <a:pt x="67" y="484"/>
                  </a:cubicBezTo>
                  <a:cubicBezTo>
                    <a:pt x="67" y="483"/>
                    <a:pt x="67" y="482"/>
                    <a:pt x="67" y="482"/>
                  </a:cubicBezTo>
                  <a:cubicBezTo>
                    <a:pt x="67" y="468"/>
                    <a:pt x="67" y="468"/>
                    <a:pt x="67" y="468"/>
                  </a:cubicBezTo>
                  <a:cubicBezTo>
                    <a:pt x="67" y="467"/>
                    <a:pt x="67" y="467"/>
                    <a:pt x="67" y="467"/>
                  </a:cubicBezTo>
                  <a:cubicBezTo>
                    <a:pt x="68" y="466"/>
                    <a:pt x="68" y="466"/>
                    <a:pt x="68" y="465"/>
                  </a:cubicBezTo>
                  <a:cubicBezTo>
                    <a:pt x="69" y="429"/>
                    <a:pt x="68" y="395"/>
                    <a:pt x="63" y="363"/>
                  </a:cubicBezTo>
                  <a:cubicBezTo>
                    <a:pt x="67" y="326"/>
                    <a:pt x="67" y="326"/>
                    <a:pt x="67" y="326"/>
                  </a:cubicBezTo>
                  <a:cubicBezTo>
                    <a:pt x="75" y="293"/>
                    <a:pt x="75" y="293"/>
                    <a:pt x="75" y="293"/>
                  </a:cubicBezTo>
                  <a:cubicBezTo>
                    <a:pt x="76" y="302"/>
                    <a:pt x="77" y="310"/>
                    <a:pt x="80" y="317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5" y="435"/>
                    <a:pt x="75" y="435"/>
                    <a:pt x="75" y="435"/>
                  </a:cubicBezTo>
                  <a:cubicBezTo>
                    <a:pt x="75" y="435"/>
                    <a:pt x="75" y="435"/>
                    <a:pt x="75" y="436"/>
                  </a:cubicBezTo>
                  <a:cubicBezTo>
                    <a:pt x="77" y="446"/>
                    <a:pt x="77" y="456"/>
                    <a:pt x="75" y="466"/>
                  </a:cubicBezTo>
                  <a:cubicBezTo>
                    <a:pt x="75" y="466"/>
                    <a:pt x="75" y="467"/>
                    <a:pt x="75" y="468"/>
                  </a:cubicBezTo>
                  <a:cubicBezTo>
                    <a:pt x="75" y="468"/>
                    <a:pt x="76" y="468"/>
                    <a:pt x="76" y="469"/>
                  </a:cubicBezTo>
                  <a:cubicBezTo>
                    <a:pt x="77" y="469"/>
                    <a:pt x="77" y="469"/>
                    <a:pt x="77" y="469"/>
                  </a:cubicBezTo>
                  <a:cubicBezTo>
                    <a:pt x="77" y="478"/>
                    <a:pt x="77" y="478"/>
                    <a:pt x="77" y="478"/>
                  </a:cubicBezTo>
                  <a:cubicBezTo>
                    <a:pt x="77" y="478"/>
                    <a:pt x="77" y="478"/>
                    <a:pt x="77" y="478"/>
                  </a:cubicBezTo>
                  <a:cubicBezTo>
                    <a:pt x="79" y="490"/>
                    <a:pt x="79" y="490"/>
                    <a:pt x="79" y="490"/>
                  </a:cubicBezTo>
                  <a:cubicBezTo>
                    <a:pt x="79" y="490"/>
                    <a:pt x="79" y="491"/>
                    <a:pt x="80" y="491"/>
                  </a:cubicBezTo>
                  <a:cubicBezTo>
                    <a:pt x="80" y="491"/>
                    <a:pt x="80" y="492"/>
                    <a:pt x="81" y="492"/>
                  </a:cubicBezTo>
                  <a:cubicBezTo>
                    <a:pt x="91" y="497"/>
                    <a:pt x="100" y="497"/>
                    <a:pt x="109" y="492"/>
                  </a:cubicBezTo>
                  <a:cubicBezTo>
                    <a:pt x="109" y="491"/>
                    <a:pt x="110" y="491"/>
                    <a:pt x="110" y="491"/>
                  </a:cubicBezTo>
                  <a:cubicBezTo>
                    <a:pt x="112" y="487"/>
                    <a:pt x="111" y="482"/>
                    <a:pt x="106" y="476"/>
                  </a:cubicBezTo>
                  <a:cubicBezTo>
                    <a:pt x="105" y="469"/>
                    <a:pt x="105" y="469"/>
                    <a:pt x="105" y="469"/>
                  </a:cubicBezTo>
                  <a:cubicBezTo>
                    <a:pt x="105" y="469"/>
                    <a:pt x="105" y="469"/>
                    <a:pt x="105" y="469"/>
                  </a:cubicBezTo>
                  <a:cubicBezTo>
                    <a:pt x="106" y="469"/>
                    <a:pt x="106" y="468"/>
                    <a:pt x="106" y="468"/>
                  </a:cubicBezTo>
                  <a:cubicBezTo>
                    <a:pt x="107" y="468"/>
                    <a:pt x="107" y="467"/>
                    <a:pt x="107" y="467"/>
                  </a:cubicBezTo>
                  <a:cubicBezTo>
                    <a:pt x="114" y="441"/>
                    <a:pt x="117" y="410"/>
                    <a:pt x="117" y="374"/>
                  </a:cubicBezTo>
                  <a:cubicBezTo>
                    <a:pt x="127" y="289"/>
                    <a:pt x="127" y="289"/>
                    <a:pt x="127" y="289"/>
                  </a:cubicBezTo>
                  <a:cubicBezTo>
                    <a:pt x="130" y="289"/>
                    <a:pt x="134" y="288"/>
                    <a:pt x="138" y="285"/>
                  </a:cubicBezTo>
                  <a:cubicBezTo>
                    <a:pt x="139" y="284"/>
                    <a:pt x="141" y="283"/>
                    <a:pt x="143" y="281"/>
                  </a:cubicBezTo>
                  <a:cubicBezTo>
                    <a:pt x="145" y="281"/>
                    <a:pt x="146" y="280"/>
                    <a:pt x="148" y="279"/>
                  </a:cubicBezTo>
                  <a:cubicBezTo>
                    <a:pt x="149" y="277"/>
                    <a:pt x="150" y="274"/>
                    <a:pt x="151" y="271"/>
                  </a:cubicBezTo>
                  <a:cubicBezTo>
                    <a:pt x="151" y="271"/>
                    <a:pt x="151" y="270"/>
                    <a:pt x="151" y="270"/>
                  </a:cubicBezTo>
                  <a:cubicBezTo>
                    <a:pt x="151" y="255"/>
                    <a:pt x="151" y="255"/>
                    <a:pt x="151" y="255"/>
                  </a:cubicBezTo>
                  <a:cubicBezTo>
                    <a:pt x="152" y="255"/>
                    <a:pt x="152" y="255"/>
                    <a:pt x="152" y="255"/>
                  </a:cubicBezTo>
                  <a:cubicBezTo>
                    <a:pt x="152" y="255"/>
                    <a:pt x="153" y="254"/>
                    <a:pt x="153" y="254"/>
                  </a:cubicBezTo>
                  <a:cubicBezTo>
                    <a:pt x="156" y="224"/>
                    <a:pt x="156" y="198"/>
                    <a:pt x="153" y="176"/>
                  </a:cubicBezTo>
                  <a:cubicBezTo>
                    <a:pt x="150" y="143"/>
                    <a:pt x="146" y="114"/>
                    <a:pt x="140" y="89"/>
                  </a:cubicBezTo>
                  <a:cubicBezTo>
                    <a:pt x="140" y="88"/>
                    <a:pt x="140" y="88"/>
                    <a:pt x="140" y="88"/>
                  </a:cubicBezTo>
                  <a:close/>
                  <a:moveTo>
                    <a:pt x="29" y="264"/>
                  </a:moveTo>
                  <a:cubicBezTo>
                    <a:pt x="28" y="267"/>
                    <a:pt x="28" y="267"/>
                    <a:pt x="28" y="267"/>
                  </a:cubicBezTo>
                  <a:cubicBezTo>
                    <a:pt x="28" y="266"/>
                    <a:pt x="28" y="266"/>
                    <a:pt x="29" y="265"/>
                  </a:cubicBezTo>
                  <a:cubicBezTo>
                    <a:pt x="29" y="264"/>
                    <a:pt x="29" y="264"/>
                    <a:pt x="29" y="264"/>
                  </a:cubicBezTo>
                  <a:close/>
                  <a:moveTo>
                    <a:pt x="15" y="277"/>
                  </a:moveTo>
                  <a:cubicBezTo>
                    <a:pt x="14" y="276"/>
                    <a:pt x="14" y="275"/>
                    <a:pt x="14" y="274"/>
                  </a:cubicBezTo>
                  <a:cubicBezTo>
                    <a:pt x="14" y="274"/>
                    <a:pt x="14" y="273"/>
                    <a:pt x="15" y="273"/>
                  </a:cubicBezTo>
                  <a:cubicBezTo>
                    <a:pt x="14" y="274"/>
                    <a:pt x="14" y="275"/>
                    <a:pt x="15" y="277"/>
                  </a:cubicBezTo>
                  <a:close/>
                  <a:moveTo>
                    <a:pt x="8" y="277"/>
                  </a:moveTo>
                  <a:cubicBezTo>
                    <a:pt x="9" y="277"/>
                    <a:pt x="9" y="277"/>
                    <a:pt x="9" y="277"/>
                  </a:cubicBezTo>
                  <a:cubicBezTo>
                    <a:pt x="9" y="278"/>
                    <a:pt x="10" y="279"/>
                    <a:pt x="11" y="281"/>
                  </a:cubicBezTo>
                  <a:cubicBezTo>
                    <a:pt x="11" y="281"/>
                    <a:pt x="12" y="282"/>
                    <a:pt x="12" y="282"/>
                  </a:cubicBezTo>
                  <a:cubicBezTo>
                    <a:pt x="13" y="282"/>
                    <a:pt x="13" y="282"/>
                    <a:pt x="14" y="282"/>
                  </a:cubicBezTo>
                  <a:cubicBezTo>
                    <a:pt x="15" y="282"/>
                    <a:pt x="16" y="282"/>
                    <a:pt x="17" y="283"/>
                  </a:cubicBezTo>
                  <a:cubicBezTo>
                    <a:pt x="17" y="283"/>
                    <a:pt x="18" y="283"/>
                    <a:pt x="18" y="283"/>
                  </a:cubicBezTo>
                  <a:cubicBezTo>
                    <a:pt x="18" y="283"/>
                    <a:pt x="19" y="283"/>
                    <a:pt x="19" y="283"/>
                  </a:cubicBezTo>
                  <a:cubicBezTo>
                    <a:pt x="20" y="284"/>
                    <a:pt x="20" y="284"/>
                    <a:pt x="20" y="284"/>
                  </a:cubicBezTo>
                  <a:cubicBezTo>
                    <a:pt x="20" y="283"/>
                    <a:pt x="20" y="283"/>
                    <a:pt x="20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20" y="283"/>
                    <a:pt x="20" y="283"/>
                    <a:pt x="20" y="283"/>
                  </a:cubicBezTo>
                  <a:cubicBezTo>
                    <a:pt x="21" y="283"/>
                    <a:pt x="21" y="283"/>
                    <a:pt x="21" y="283"/>
                  </a:cubicBezTo>
                  <a:cubicBezTo>
                    <a:pt x="21" y="283"/>
                    <a:pt x="22" y="283"/>
                    <a:pt x="22" y="283"/>
                  </a:cubicBezTo>
                  <a:cubicBezTo>
                    <a:pt x="22" y="283"/>
                    <a:pt x="22" y="283"/>
                    <a:pt x="22" y="283"/>
                  </a:cubicBezTo>
                  <a:cubicBezTo>
                    <a:pt x="22" y="284"/>
                    <a:pt x="22" y="285"/>
                    <a:pt x="22" y="285"/>
                  </a:cubicBezTo>
                  <a:cubicBezTo>
                    <a:pt x="22" y="287"/>
                    <a:pt x="22" y="288"/>
                    <a:pt x="22" y="290"/>
                  </a:cubicBezTo>
                  <a:cubicBezTo>
                    <a:pt x="18" y="288"/>
                    <a:pt x="18" y="288"/>
                    <a:pt x="18" y="288"/>
                  </a:cubicBezTo>
                  <a:cubicBezTo>
                    <a:pt x="11" y="284"/>
                    <a:pt x="11" y="284"/>
                    <a:pt x="11" y="284"/>
                  </a:cubicBezTo>
                  <a:cubicBezTo>
                    <a:pt x="8" y="277"/>
                    <a:pt x="8" y="277"/>
                    <a:pt x="8" y="277"/>
                  </a:cubicBezTo>
                  <a:close/>
                  <a:moveTo>
                    <a:pt x="127" y="264"/>
                  </a:moveTo>
                  <a:cubicBezTo>
                    <a:pt x="132" y="265"/>
                    <a:pt x="132" y="265"/>
                    <a:pt x="132" y="265"/>
                  </a:cubicBezTo>
                  <a:cubicBezTo>
                    <a:pt x="129" y="270"/>
                    <a:pt x="129" y="270"/>
                    <a:pt x="129" y="270"/>
                  </a:cubicBezTo>
                  <a:cubicBezTo>
                    <a:pt x="129" y="274"/>
                    <a:pt x="129" y="277"/>
                    <a:pt x="127" y="279"/>
                  </a:cubicBezTo>
                  <a:cubicBezTo>
                    <a:pt x="127" y="281"/>
                    <a:pt x="127" y="281"/>
                    <a:pt x="127" y="281"/>
                  </a:cubicBezTo>
                  <a:cubicBezTo>
                    <a:pt x="122" y="278"/>
                    <a:pt x="122" y="278"/>
                    <a:pt x="122" y="278"/>
                  </a:cubicBezTo>
                  <a:cubicBezTo>
                    <a:pt x="123" y="278"/>
                    <a:pt x="124" y="277"/>
                    <a:pt x="125" y="276"/>
                  </a:cubicBezTo>
                  <a:cubicBezTo>
                    <a:pt x="127" y="273"/>
                    <a:pt x="128" y="269"/>
                    <a:pt x="127" y="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92"/>
            <p:cNvSpPr>
              <a:spLocks/>
            </p:cNvSpPr>
            <p:nvPr/>
          </p:nvSpPr>
          <p:spPr bwMode="auto">
            <a:xfrm>
              <a:off x="5840413" y="3614738"/>
              <a:ext cx="33338" cy="247650"/>
            </a:xfrm>
            <a:custGeom>
              <a:avLst/>
              <a:gdLst>
                <a:gd name="T0" fmla="*/ 16 w 22"/>
                <a:gd name="T1" fmla="*/ 1 h 160"/>
                <a:gd name="T2" fmla="*/ 13 w 22"/>
                <a:gd name="T3" fmla="*/ 0 h 160"/>
                <a:gd name="T4" fmla="*/ 0 w 22"/>
                <a:gd name="T5" fmla="*/ 72 h 160"/>
                <a:gd name="T6" fmla="*/ 6 w 22"/>
                <a:gd name="T7" fmla="*/ 119 h 160"/>
                <a:gd name="T8" fmla="*/ 8 w 22"/>
                <a:gd name="T9" fmla="*/ 160 h 160"/>
                <a:gd name="T10" fmla="*/ 20 w 22"/>
                <a:gd name="T11" fmla="*/ 156 h 160"/>
                <a:gd name="T12" fmla="*/ 18 w 22"/>
                <a:gd name="T13" fmla="*/ 99 h 160"/>
                <a:gd name="T14" fmla="*/ 16 w 22"/>
                <a:gd name="T15" fmla="*/ 58 h 160"/>
                <a:gd name="T16" fmla="*/ 16 w 22"/>
                <a:gd name="T17" fmla="*/ 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60">
                  <a:moveTo>
                    <a:pt x="16" y="1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21"/>
                    <a:pt x="2" y="45"/>
                    <a:pt x="0" y="72"/>
                  </a:cubicBezTo>
                  <a:cubicBezTo>
                    <a:pt x="5" y="82"/>
                    <a:pt x="7" y="97"/>
                    <a:pt x="6" y="119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20" y="156"/>
                    <a:pt x="20" y="156"/>
                    <a:pt x="20" y="156"/>
                  </a:cubicBezTo>
                  <a:cubicBezTo>
                    <a:pt x="22" y="137"/>
                    <a:pt x="21" y="118"/>
                    <a:pt x="18" y="9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93"/>
            <p:cNvSpPr>
              <a:spLocks/>
            </p:cNvSpPr>
            <p:nvPr/>
          </p:nvSpPr>
          <p:spPr bwMode="auto">
            <a:xfrm>
              <a:off x="5691188" y="3594100"/>
              <a:ext cx="155575" cy="646113"/>
            </a:xfrm>
            <a:custGeom>
              <a:avLst/>
              <a:gdLst>
                <a:gd name="T0" fmla="*/ 87 w 100"/>
                <a:gd name="T1" fmla="*/ 10 h 418"/>
                <a:gd name="T2" fmla="*/ 74 w 100"/>
                <a:gd name="T3" fmla="*/ 0 h 418"/>
                <a:gd name="T4" fmla="*/ 78 w 100"/>
                <a:gd name="T5" fmla="*/ 14 h 418"/>
                <a:gd name="T6" fmla="*/ 49 w 100"/>
                <a:gd name="T7" fmla="*/ 92 h 418"/>
                <a:gd name="T8" fmla="*/ 48 w 100"/>
                <a:gd name="T9" fmla="*/ 94 h 418"/>
                <a:gd name="T10" fmla="*/ 49 w 100"/>
                <a:gd name="T11" fmla="*/ 90 h 418"/>
                <a:gd name="T12" fmla="*/ 57 w 100"/>
                <a:gd name="T13" fmla="*/ 51 h 418"/>
                <a:gd name="T14" fmla="*/ 55 w 100"/>
                <a:gd name="T15" fmla="*/ 18 h 418"/>
                <a:gd name="T16" fmla="*/ 50 w 100"/>
                <a:gd name="T17" fmla="*/ 11 h 418"/>
                <a:gd name="T18" fmla="*/ 53 w 100"/>
                <a:gd name="T19" fmla="*/ 17 h 418"/>
                <a:gd name="T20" fmla="*/ 49 w 100"/>
                <a:gd name="T21" fmla="*/ 83 h 418"/>
                <a:gd name="T22" fmla="*/ 47 w 100"/>
                <a:gd name="T23" fmla="*/ 86 h 418"/>
                <a:gd name="T24" fmla="*/ 15 w 100"/>
                <a:gd name="T25" fmla="*/ 25 h 418"/>
                <a:gd name="T26" fmla="*/ 17 w 100"/>
                <a:gd name="T27" fmla="*/ 15 h 418"/>
                <a:gd name="T28" fmla="*/ 20 w 100"/>
                <a:gd name="T29" fmla="*/ 9 h 418"/>
                <a:gd name="T30" fmla="*/ 18 w 100"/>
                <a:gd name="T31" fmla="*/ 20 h 418"/>
                <a:gd name="T32" fmla="*/ 19 w 100"/>
                <a:gd name="T33" fmla="*/ 43 h 418"/>
                <a:gd name="T34" fmla="*/ 45 w 100"/>
                <a:gd name="T35" fmla="*/ 136 h 418"/>
                <a:gd name="T36" fmla="*/ 0 w 100"/>
                <a:gd name="T37" fmla="*/ 188 h 418"/>
                <a:gd name="T38" fmla="*/ 39 w 100"/>
                <a:gd name="T39" fmla="*/ 174 h 418"/>
                <a:gd name="T40" fmla="*/ 54 w 100"/>
                <a:gd name="T41" fmla="*/ 181 h 418"/>
                <a:gd name="T42" fmla="*/ 86 w 100"/>
                <a:gd name="T43" fmla="*/ 197 h 418"/>
                <a:gd name="T44" fmla="*/ 74 w 100"/>
                <a:gd name="T45" fmla="*/ 311 h 418"/>
                <a:gd name="T46" fmla="*/ 51 w 100"/>
                <a:gd name="T47" fmla="*/ 390 h 418"/>
                <a:gd name="T48" fmla="*/ 54 w 100"/>
                <a:gd name="T49" fmla="*/ 402 h 418"/>
                <a:gd name="T50" fmla="*/ 81 w 100"/>
                <a:gd name="T51" fmla="*/ 413 h 418"/>
                <a:gd name="T52" fmla="*/ 76 w 100"/>
                <a:gd name="T53" fmla="*/ 391 h 418"/>
                <a:gd name="T54" fmla="*/ 89 w 100"/>
                <a:gd name="T55" fmla="*/ 298 h 418"/>
                <a:gd name="T56" fmla="*/ 96 w 100"/>
                <a:gd name="T57" fmla="*/ 210 h 418"/>
                <a:gd name="T58" fmla="*/ 99 w 100"/>
                <a:gd name="T59" fmla="*/ 201 h 418"/>
                <a:gd name="T60" fmla="*/ 96 w 100"/>
                <a:gd name="T61" fmla="*/ 193 h 418"/>
                <a:gd name="T62" fmla="*/ 100 w 100"/>
                <a:gd name="T63" fmla="*/ 181 h 418"/>
                <a:gd name="T64" fmla="*/ 79 w 100"/>
                <a:gd name="T65" fmla="*/ 133 h 418"/>
                <a:gd name="T66" fmla="*/ 76 w 100"/>
                <a:gd name="T67" fmla="*/ 136 h 418"/>
                <a:gd name="T68" fmla="*/ 93 w 100"/>
                <a:gd name="T69" fmla="*/ 182 h 418"/>
                <a:gd name="T70" fmla="*/ 55 w 100"/>
                <a:gd name="T71" fmla="*/ 168 h 418"/>
                <a:gd name="T72" fmla="*/ 47 w 100"/>
                <a:gd name="T73" fmla="*/ 98 h 418"/>
                <a:gd name="T74" fmla="*/ 54 w 100"/>
                <a:gd name="T75" fmla="*/ 91 h 418"/>
                <a:gd name="T76" fmla="*/ 82 w 100"/>
                <a:gd name="T77" fmla="*/ 1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418">
                  <a:moveTo>
                    <a:pt x="82" y="14"/>
                  </a:moveTo>
                  <a:cubicBezTo>
                    <a:pt x="87" y="10"/>
                    <a:pt x="87" y="10"/>
                    <a:pt x="87" y="10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74" y="46"/>
                    <a:pt x="62" y="70"/>
                    <a:pt x="49" y="92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8" y="93"/>
                    <a:pt x="48" y="93"/>
                    <a:pt x="48" y="94"/>
                  </a:cubicBezTo>
                  <a:cubicBezTo>
                    <a:pt x="48" y="93"/>
                    <a:pt x="48" y="92"/>
                    <a:pt x="48" y="92"/>
                  </a:cubicBezTo>
                  <a:cubicBezTo>
                    <a:pt x="49" y="91"/>
                    <a:pt x="49" y="90"/>
                    <a:pt x="49" y="90"/>
                  </a:cubicBezTo>
                  <a:cubicBezTo>
                    <a:pt x="52" y="80"/>
                    <a:pt x="55" y="70"/>
                    <a:pt x="58" y="61"/>
                  </a:cubicBezTo>
                  <a:cubicBezTo>
                    <a:pt x="58" y="57"/>
                    <a:pt x="58" y="54"/>
                    <a:pt x="57" y="51"/>
                  </a:cubicBezTo>
                  <a:cubicBezTo>
                    <a:pt x="56" y="40"/>
                    <a:pt x="54" y="31"/>
                    <a:pt x="51" y="24"/>
                  </a:cubicBezTo>
                  <a:cubicBezTo>
                    <a:pt x="52" y="21"/>
                    <a:pt x="53" y="19"/>
                    <a:pt x="55" y="18"/>
                  </a:cubicBezTo>
                  <a:cubicBezTo>
                    <a:pt x="55" y="17"/>
                    <a:pt x="56" y="17"/>
                    <a:pt x="57" y="16"/>
                  </a:cubicBezTo>
                  <a:cubicBezTo>
                    <a:pt x="55" y="14"/>
                    <a:pt x="52" y="12"/>
                    <a:pt x="50" y="11"/>
                  </a:cubicBezTo>
                  <a:cubicBezTo>
                    <a:pt x="49" y="11"/>
                    <a:pt x="49" y="12"/>
                    <a:pt x="48" y="12"/>
                  </a:cubicBezTo>
                  <a:cubicBezTo>
                    <a:pt x="50" y="13"/>
                    <a:pt x="52" y="15"/>
                    <a:pt x="53" y="17"/>
                  </a:cubicBezTo>
                  <a:cubicBezTo>
                    <a:pt x="50" y="19"/>
                    <a:pt x="49" y="21"/>
                    <a:pt x="49" y="24"/>
                  </a:cubicBezTo>
                  <a:cubicBezTo>
                    <a:pt x="50" y="29"/>
                    <a:pt x="51" y="49"/>
                    <a:pt x="49" y="83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3" y="76"/>
                    <a:pt x="45" y="81"/>
                    <a:pt x="47" y="86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33" y="69"/>
                    <a:pt x="23" y="48"/>
                    <a:pt x="15" y="2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5" y="58"/>
                    <a:pt x="34" y="75"/>
                    <a:pt x="45" y="94"/>
                  </a:cubicBezTo>
                  <a:cubicBezTo>
                    <a:pt x="43" y="105"/>
                    <a:pt x="43" y="119"/>
                    <a:pt x="45" y="136"/>
                  </a:cubicBezTo>
                  <a:cubicBezTo>
                    <a:pt x="34" y="177"/>
                    <a:pt x="34" y="177"/>
                    <a:pt x="34" y="177"/>
                  </a:cubicBezTo>
                  <a:cubicBezTo>
                    <a:pt x="28" y="190"/>
                    <a:pt x="17" y="194"/>
                    <a:pt x="0" y="188"/>
                  </a:cubicBezTo>
                  <a:cubicBezTo>
                    <a:pt x="0" y="189"/>
                    <a:pt x="0" y="190"/>
                    <a:pt x="0" y="191"/>
                  </a:cubicBezTo>
                  <a:cubicBezTo>
                    <a:pt x="22" y="199"/>
                    <a:pt x="35" y="193"/>
                    <a:pt x="39" y="174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58" y="188"/>
                    <a:pt x="65" y="193"/>
                    <a:pt x="75" y="197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81" y="258"/>
                    <a:pt x="81" y="258"/>
                    <a:pt x="81" y="258"/>
                  </a:cubicBezTo>
                  <a:cubicBezTo>
                    <a:pt x="74" y="311"/>
                    <a:pt x="74" y="311"/>
                    <a:pt x="74" y="311"/>
                  </a:cubicBezTo>
                  <a:cubicBezTo>
                    <a:pt x="74" y="377"/>
                    <a:pt x="74" y="377"/>
                    <a:pt x="74" y="377"/>
                  </a:cubicBezTo>
                  <a:cubicBezTo>
                    <a:pt x="69" y="387"/>
                    <a:pt x="62" y="391"/>
                    <a:pt x="51" y="390"/>
                  </a:cubicBezTo>
                  <a:cubicBezTo>
                    <a:pt x="52" y="391"/>
                    <a:pt x="53" y="391"/>
                    <a:pt x="54" y="39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6" y="413"/>
                    <a:pt x="56" y="413"/>
                    <a:pt x="56" y="413"/>
                  </a:cubicBezTo>
                  <a:cubicBezTo>
                    <a:pt x="65" y="418"/>
                    <a:pt x="74" y="418"/>
                    <a:pt x="81" y="413"/>
                  </a:cubicBezTo>
                  <a:cubicBezTo>
                    <a:pt x="83" y="410"/>
                    <a:pt x="82" y="406"/>
                    <a:pt x="78" y="401"/>
                  </a:cubicBezTo>
                  <a:cubicBezTo>
                    <a:pt x="76" y="391"/>
                    <a:pt x="76" y="391"/>
                    <a:pt x="76" y="391"/>
                  </a:cubicBezTo>
                  <a:cubicBezTo>
                    <a:pt x="77" y="391"/>
                    <a:pt x="77" y="391"/>
                    <a:pt x="78" y="390"/>
                  </a:cubicBezTo>
                  <a:cubicBezTo>
                    <a:pt x="85" y="364"/>
                    <a:pt x="89" y="334"/>
                    <a:pt x="89" y="298"/>
                  </a:cubicBezTo>
                  <a:cubicBezTo>
                    <a:pt x="98" y="211"/>
                    <a:pt x="98" y="211"/>
                    <a:pt x="98" y="211"/>
                  </a:cubicBezTo>
                  <a:cubicBezTo>
                    <a:pt x="97" y="211"/>
                    <a:pt x="96" y="211"/>
                    <a:pt x="96" y="210"/>
                  </a:cubicBezTo>
                  <a:cubicBezTo>
                    <a:pt x="94" y="209"/>
                    <a:pt x="95" y="207"/>
                    <a:pt x="98" y="204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98" y="202"/>
                    <a:pt x="97" y="203"/>
                    <a:pt x="96" y="203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9" y="184"/>
                    <a:pt x="99" y="184"/>
                    <a:pt x="99" y="184"/>
                  </a:cubicBezTo>
                  <a:cubicBezTo>
                    <a:pt x="100" y="181"/>
                    <a:pt x="100" y="181"/>
                    <a:pt x="100" y="181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8"/>
                    <a:pt x="92" y="192"/>
                    <a:pt x="90" y="194"/>
                  </a:cubicBezTo>
                  <a:cubicBezTo>
                    <a:pt x="68" y="194"/>
                    <a:pt x="56" y="185"/>
                    <a:pt x="55" y="168"/>
                  </a:cubicBezTo>
                  <a:cubicBezTo>
                    <a:pt x="52" y="157"/>
                    <a:pt x="50" y="147"/>
                    <a:pt x="49" y="137"/>
                  </a:cubicBezTo>
                  <a:cubicBezTo>
                    <a:pt x="47" y="124"/>
                    <a:pt x="46" y="111"/>
                    <a:pt x="47" y="98"/>
                  </a:cubicBezTo>
                  <a:cubicBezTo>
                    <a:pt x="47" y="98"/>
                    <a:pt x="47" y="97"/>
                    <a:pt x="47" y="97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73" y="57"/>
                    <a:pt x="84" y="32"/>
                    <a:pt x="88" y="17"/>
                  </a:cubicBezTo>
                  <a:cubicBezTo>
                    <a:pt x="82" y="14"/>
                    <a:pt x="82" y="14"/>
                    <a:pt x="82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394"/>
            <p:cNvSpPr>
              <a:spLocks noEditPoints="1"/>
            </p:cNvSpPr>
            <p:nvPr/>
          </p:nvSpPr>
          <p:spPr bwMode="auto">
            <a:xfrm>
              <a:off x="5762626" y="3597275"/>
              <a:ext cx="98425" cy="296863"/>
            </a:xfrm>
            <a:custGeom>
              <a:avLst/>
              <a:gdLst>
                <a:gd name="T0" fmla="*/ 41 w 63"/>
                <a:gd name="T1" fmla="*/ 8 h 192"/>
                <a:gd name="T2" fmla="*/ 36 w 63"/>
                <a:gd name="T3" fmla="*/ 12 h 192"/>
                <a:gd name="T4" fmla="*/ 42 w 63"/>
                <a:gd name="T5" fmla="*/ 15 h 192"/>
                <a:gd name="T6" fmla="*/ 8 w 63"/>
                <a:gd name="T7" fmla="*/ 89 h 192"/>
                <a:gd name="T8" fmla="*/ 1 w 63"/>
                <a:gd name="T9" fmla="*/ 95 h 192"/>
                <a:gd name="T10" fmla="*/ 1 w 63"/>
                <a:gd name="T11" fmla="*/ 96 h 192"/>
                <a:gd name="T12" fmla="*/ 3 w 63"/>
                <a:gd name="T13" fmla="*/ 135 h 192"/>
                <a:gd name="T14" fmla="*/ 9 w 63"/>
                <a:gd name="T15" fmla="*/ 166 h 192"/>
                <a:gd name="T16" fmla="*/ 44 w 63"/>
                <a:gd name="T17" fmla="*/ 192 h 192"/>
                <a:gd name="T18" fmla="*/ 47 w 63"/>
                <a:gd name="T19" fmla="*/ 180 h 192"/>
                <a:gd name="T20" fmla="*/ 47 w 63"/>
                <a:gd name="T21" fmla="*/ 134 h 192"/>
                <a:gd name="T22" fmla="*/ 30 w 63"/>
                <a:gd name="T23" fmla="*/ 134 h 192"/>
                <a:gd name="T24" fmla="*/ 30 w 63"/>
                <a:gd name="T25" fmla="*/ 121 h 192"/>
                <a:gd name="T26" fmla="*/ 44 w 63"/>
                <a:gd name="T27" fmla="*/ 119 h 192"/>
                <a:gd name="T28" fmla="*/ 44 w 63"/>
                <a:gd name="T29" fmla="*/ 77 h 192"/>
                <a:gd name="T30" fmla="*/ 63 w 63"/>
                <a:gd name="T31" fmla="*/ 11 h 192"/>
                <a:gd name="T32" fmla="*/ 34 w 63"/>
                <a:gd name="T33" fmla="*/ 0 h 192"/>
                <a:gd name="T34" fmla="*/ 41 w 63"/>
                <a:gd name="T35" fmla="*/ 8 h 192"/>
                <a:gd name="T36" fmla="*/ 3 w 63"/>
                <a:gd name="T37" fmla="*/ 98 h 192"/>
                <a:gd name="T38" fmla="*/ 2 w 63"/>
                <a:gd name="T39" fmla="*/ 96 h 192"/>
                <a:gd name="T40" fmla="*/ 3 w 63"/>
                <a:gd name="T41" fmla="*/ 94 h 192"/>
                <a:gd name="T42" fmla="*/ 5 w 63"/>
                <a:gd name="T43" fmla="*/ 93 h 192"/>
                <a:gd name="T44" fmla="*/ 7 w 63"/>
                <a:gd name="T45" fmla="*/ 94 h 192"/>
                <a:gd name="T46" fmla="*/ 8 w 63"/>
                <a:gd name="T47" fmla="*/ 96 h 192"/>
                <a:gd name="T48" fmla="*/ 7 w 63"/>
                <a:gd name="T49" fmla="*/ 98 h 192"/>
                <a:gd name="T50" fmla="*/ 5 w 63"/>
                <a:gd name="T51" fmla="*/ 99 h 192"/>
                <a:gd name="T52" fmla="*/ 3 w 63"/>
                <a:gd name="T53" fmla="*/ 9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192">
                  <a:moveTo>
                    <a:pt x="41" y="8"/>
                  </a:moveTo>
                  <a:cubicBezTo>
                    <a:pt x="36" y="12"/>
                    <a:pt x="36" y="12"/>
                    <a:pt x="36" y="12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8" y="30"/>
                    <a:pt x="27" y="55"/>
                    <a:pt x="8" y="89"/>
                  </a:cubicBezTo>
                  <a:cubicBezTo>
                    <a:pt x="1" y="95"/>
                    <a:pt x="1" y="95"/>
                    <a:pt x="1" y="95"/>
                  </a:cubicBezTo>
                  <a:cubicBezTo>
                    <a:pt x="1" y="95"/>
                    <a:pt x="1" y="96"/>
                    <a:pt x="1" y="96"/>
                  </a:cubicBezTo>
                  <a:cubicBezTo>
                    <a:pt x="0" y="109"/>
                    <a:pt x="1" y="122"/>
                    <a:pt x="3" y="135"/>
                  </a:cubicBezTo>
                  <a:cubicBezTo>
                    <a:pt x="4" y="145"/>
                    <a:pt x="6" y="155"/>
                    <a:pt x="9" y="166"/>
                  </a:cubicBezTo>
                  <a:cubicBezTo>
                    <a:pt x="10" y="183"/>
                    <a:pt x="22" y="192"/>
                    <a:pt x="44" y="192"/>
                  </a:cubicBezTo>
                  <a:cubicBezTo>
                    <a:pt x="46" y="190"/>
                    <a:pt x="47" y="186"/>
                    <a:pt x="47" y="180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21"/>
                    <a:pt x="30" y="121"/>
                    <a:pt x="30" y="121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7" y="45"/>
                    <a:pt x="54" y="23"/>
                    <a:pt x="63" y="1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8"/>
                    <a:pt x="41" y="8"/>
                    <a:pt x="41" y="8"/>
                  </a:cubicBezTo>
                  <a:close/>
                  <a:moveTo>
                    <a:pt x="3" y="98"/>
                  </a:moveTo>
                  <a:cubicBezTo>
                    <a:pt x="2" y="98"/>
                    <a:pt x="2" y="97"/>
                    <a:pt x="2" y="96"/>
                  </a:cubicBezTo>
                  <a:cubicBezTo>
                    <a:pt x="2" y="96"/>
                    <a:pt x="2" y="95"/>
                    <a:pt x="3" y="94"/>
                  </a:cubicBezTo>
                  <a:cubicBezTo>
                    <a:pt x="3" y="94"/>
                    <a:pt x="4" y="93"/>
                    <a:pt x="5" y="93"/>
                  </a:cubicBezTo>
                  <a:cubicBezTo>
                    <a:pt x="6" y="93"/>
                    <a:pt x="6" y="94"/>
                    <a:pt x="7" y="94"/>
                  </a:cubicBezTo>
                  <a:cubicBezTo>
                    <a:pt x="8" y="95"/>
                    <a:pt x="8" y="96"/>
                    <a:pt x="8" y="96"/>
                  </a:cubicBezTo>
                  <a:cubicBezTo>
                    <a:pt x="8" y="97"/>
                    <a:pt x="8" y="98"/>
                    <a:pt x="7" y="98"/>
                  </a:cubicBezTo>
                  <a:cubicBezTo>
                    <a:pt x="6" y="99"/>
                    <a:pt x="6" y="99"/>
                    <a:pt x="5" y="99"/>
                  </a:cubicBezTo>
                  <a:cubicBezTo>
                    <a:pt x="4" y="99"/>
                    <a:pt x="3" y="99"/>
                    <a:pt x="3" y="9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395"/>
            <p:cNvSpPr>
              <a:spLocks/>
            </p:cNvSpPr>
            <p:nvPr/>
          </p:nvSpPr>
          <p:spPr bwMode="auto">
            <a:xfrm>
              <a:off x="5765801" y="3741738"/>
              <a:ext cx="9525" cy="7938"/>
            </a:xfrm>
            <a:custGeom>
              <a:avLst/>
              <a:gdLst>
                <a:gd name="T0" fmla="*/ 0 w 6"/>
                <a:gd name="T1" fmla="*/ 3 h 6"/>
                <a:gd name="T2" fmla="*/ 1 w 6"/>
                <a:gd name="T3" fmla="*/ 5 h 6"/>
                <a:gd name="T4" fmla="*/ 3 w 6"/>
                <a:gd name="T5" fmla="*/ 6 h 6"/>
                <a:gd name="T6" fmla="*/ 5 w 6"/>
                <a:gd name="T7" fmla="*/ 5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0 h 6"/>
                <a:gd name="T14" fmla="*/ 1 w 6"/>
                <a:gd name="T15" fmla="*/ 1 h 6"/>
                <a:gd name="T16" fmla="*/ 0 w 6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0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4" y="6"/>
                    <a:pt x="4" y="6"/>
                    <a:pt x="5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396"/>
            <p:cNvSpPr>
              <a:spLocks/>
            </p:cNvSpPr>
            <p:nvPr/>
          </p:nvSpPr>
          <p:spPr bwMode="auto">
            <a:xfrm>
              <a:off x="5732463" y="3484563"/>
              <a:ext cx="71438" cy="65088"/>
            </a:xfrm>
            <a:custGeom>
              <a:avLst/>
              <a:gdLst>
                <a:gd name="T0" fmla="*/ 39 w 47"/>
                <a:gd name="T1" fmla="*/ 5 h 42"/>
                <a:gd name="T2" fmla="*/ 31 w 47"/>
                <a:gd name="T3" fmla="*/ 0 h 42"/>
                <a:gd name="T4" fmla="*/ 38 w 47"/>
                <a:gd name="T5" fmla="*/ 8 h 42"/>
                <a:gd name="T6" fmla="*/ 16 w 47"/>
                <a:gd name="T7" fmla="*/ 10 h 42"/>
                <a:gd name="T8" fmla="*/ 1 w 47"/>
                <a:gd name="T9" fmla="*/ 22 h 42"/>
                <a:gd name="T10" fmla="*/ 2 w 47"/>
                <a:gd name="T11" fmla="*/ 37 h 42"/>
                <a:gd name="T12" fmla="*/ 2 w 47"/>
                <a:gd name="T13" fmla="*/ 28 h 42"/>
                <a:gd name="T14" fmla="*/ 17 w 47"/>
                <a:gd name="T15" fmla="*/ 16 h 42"/>
                <a:gd name="T16" fmla="*/ 35 w 47"/>
                <a:gd name="T17" fmla="*/ 13 h 42"/>
                <a:gd name="T18" fmla="*/ 37 w 47"/>
                <a:gd name="T19" fmla="*/ 11 h 42"/>
                <a:gd name="T20" fmla="*/ 35 w 47"/>
                <a:gd name="T21" fmla="*/ 14 h 42"/>
                <a:gd name="T22" fmla="*/ 40 w 47"/>
                <a:gd name="T23" fmla="*/ 29 h 42"/>
                <a:gd name="T24" fmla="*/ 41 w 47"/>
                <a:gd name="T25" fmla="*/ 42 h 42"/>
                <a:gd name="T26" fmla="*/ 46 w 47"/>
                <a:gd name="T27" fmla="*/ 31 h 42"/>
                <a:gd name="T28" fmla="*/ 39 w 47"/>
                <a:gd name="T2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42">
                  <a:moveTo>
                    <a:pt x="39" y="5"/>
                  </a:moveTo>
                  <a:cubicBezTo>
                    <a:pt x="36" y="3"/>
                    <a:pt x="33" y="1"/>
                    <a:pt x="31" y="0"/>
                  </a:cubicBezTo>
                  <a:cubicBezTo>
                    <a:pt x="35" y="2"/>
                    <a:pt x="37" y="5"/>
                    <a:pt x="38" y="8"/>
                  </a:cubicBezTo>
                  <a:cubicBezTo>
                    <a:pt x="32" y="11"/>
                    <a:pt x="25" y="12"/>
                    <a:pt x="16" y="10"/>
                  </a:cubicBezTo>
                  <a:cubicBezTo>
                    <a:pt x="9" y="10"/>
                    <a:pt x="4" y="14"/>
                    <a:pt x="1" y="22"/>
                  </a:cubicBezTo>
                  <a:cubicBezTo>
                    <a:pt x="0" y="28"/>
                    <a:pt x="1" y="33"/>
                    <a:pt x="2" y="3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4" y="19"/>
                    <a:pt x="9" y="15"/>
                    <a:pt x="17" y="16"/>
                  </a:cubicBezTo>
                  <a:cubicBezTo>
                    <a:pt x="23" y="17"/>
                    <a:pt x="29" y="16"/>
                    <a:pt x="35" y="1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8"/>
                    <a:pt x="40" y="22"/>
                    <a:pt x="40" y="29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35"/>
                    <a:pt x="44" y="31"/>
                    <a:pt x="46" y="31"/>
                  </a:cubicBezTo>
                  <a:cubicBezTo>
                    <a:pt x="47" y="19"/>
                    <a:pt x="44" y="10"/>
                    <a:pt x="39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397"/>
            <p:cNvSpPr>
              <a:spLocks/>
            </p:cNvSpPr>
            <p:nvPr/>
          </p:nvSpPr>
          <p:spPr bwMode="auto">
            <a:xfrm>
              <a:off x="5729288" y="3481388"/>
              <a:ext cx="61913" cy="60325"/>
            </a:xfrm>
            <a:custGeom>
              <a:avLst/>
              <a:gdLst>
                <a:gd name="T0" fmla="*/ 40 w 40"/>
                <a:gd name="T1" fmla="*/ 10 h 39"/>
                <a:gd name="T2" fmla="*/ 33 w 40"/>
                <a:gd name="T3" fmla="*/ 2 h 39"/>
                <a:gd name="T4" fmla="*/ 15 w 40"/>
                <a:gd name="T5" fmla="*/ 2 h 39"/>
                <a:gd name="T6" fmla="*/ 2 w 40"/>
                <a:gd name="T7" fmla="*/ 16 h 39"/>
                <a:gd name="T8" fmla="*/ 1 w 40"/>
                <a:gd name="T9" fmla="*/ 32 h 39"/>
                <a:gd name="T10" fmla="*/ 4 w 40"/>
                <a:gd name="T11" fmla="*/ 39 h 39"/>
                <a:gd name="T12" fmla="*/ 3 w 40"/>
                <a:gd name="T13" fmla="*/ 24 h 39"/>
                <a:gd name="T14" fmla="*/ 18 w 40"/>
                <a:gd name="T15" fmla="*/ 12 h 39"/>
                <a:gd name="T16" fmla="*/ 40 w 40"/>
                <a:gd name="T17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39">
                  <a:moveTo>
                    <a:pt x="40" y="10"/>
                  </a:moveTo>
                  <a:cubicBezTo>
                    <a:pt x="39" y="7"/>
                    <a:pt x="37" y="4"/>
                    <a:pt x="33" y="2"/>
                  </a:cubicBezTo>
                  <a:cubicBezTo>
                    <a:pt x="27" y="0"/>
                    <a:pt x="21" y="0"/>
                    <a:pt x="15" y="2"/>
                  </a:cubicBezTo>
                  <a:cubicBezTo>
                    <a:pt x="9" y="6"/>
                    <a:pt x="5" y="10"/>
                    <a:pt x="2" y="16"/>
                  </a:cubicBezTo>
                  <a:cubicBezTo>
                    <a:pt x="0" y="20"/>
                    <a:pt x="0" y="26"/>
                    <a:pt x="1" y="3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5"/>
                    <a:pt x="2" y="30"/>
                    <a:pt x="3" y="24"/>
                  </a:cubicBezTo>
                  <a:cubicBezTo>
                    <a:pt x="6" y="16"/>
                    <a:pt x="11" y="12"/>
                    <a:pt x="18" y="12"/>
                  </a:cubicBezTo>
                  <a:cubicBezTo>
                    <a:pt x="27" y="14"/>
                    <a:pt x="34" y="13"/>
                    <a:pt x="40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98"/>
            <p:cNvSpPr>
              <a:spLocks/>
            </p:cNvSpPr>
            <p:nvPr/>
          </p:nvSpPr>
          <p:spPr bwMode="auto">
            <a:xfrm>
              <a:off x="5735638" y="3502025"/>
              <a:ext cx="60325" cy="47625"/>
            </a:xfrm>
            <a:custGeom>
              <a:avLst/>
              <a:gdLst>
                <a:gd name="T0" fmla="*/ 33 w 39"/>
                <a:gd name="T1" fmla="*/ 3 h 31"/>
                <a:gd name="T2" fmla="*/ 35 w 39"/>
                <a:gd name="T3" fmla="*/ 0 h 31"/>
                <a:gd name="T4" fmla="*/ 33 w 39"/>
                <a:gd name="T5" fmla="*/ 2 h 31"/>
                <a:gd name="T6" fmla="*/ 15 w 39"/>
                <a:gd name="T7" fmla="*/ 5 h 31"/>
                <a:gd name="T8" fmla="*/ 0 w 39"/>
                <a:gd name="T9" fmla="*/ 17 h 31"/>
                <a:gd name="T10" fmla="*/ 0 w 39"/>
                <a:gd name="T11" fmla="*/ 26 h 31"/>
                <a:gd name="T12" fmla="*/ 14 w 39"/>
                <a:gd name="T13" fmla="*/ 8 h 31"/>
                <a:gd name="T14" fmla="*/ 31 w 39"/>
                <a:gd name="T15" fmla="*/ 6 h 31"/>
                <a:gd name="T16" fmla="*/ 37 w 39"/>
                <a:gd name="T17" fmla="*/ 29 h 31"/>
                <a:gd name="T18" fmla="*/ 39 w 39"/>
                <a:gd name="T19" fmla="*/ 31 h 31"/>
                <a:gd name="T20" fmla="*/ 38 w 39"/>
                <a:gd name="T21" fmla="*/ 18 h 31"/>
                <a:gd name="T22" fmla="*/ 33 w 39"/>
                <a:gd name="T2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1">
                  <a:moveTo>
                    <a:pt x="33" y="3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7" y="5"/>
                    <a:pt x="21" y="6"/>
                    <a:pt x="15" y="5"/>
                  </a:cubicBezTo>
                  <a:cubicBezTo>
                    <a:pt x="7" y="4"/>
                    <a:pt x="2" y="8"/>
                    <a:pt x="0" y="1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15"/>
                    <a:pt x="6" y="9"/>
                    <a:pt x="14" y="8"/>
                  </a:cubicBezTo>
                  <a:cubicBezTo>
                    <a:pt x="20" y="9"/>
                    <a:pt x="26" y="8"/>
                    <a:pt x="31" y="6"/>
                  </a:cubicBezTo>
                  <a:cubicBezTo>
                    <a:pt x="35" y="9"/>
                    <a:pt x="37" y="17"/>
                    <a:pt x="37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1"/>
                    <a:pt x="37" y="7"/>
                    <a:pt x="33" y="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399"/>
            <p:cNvSpPr>
              <a:spLocks/>
            </p:cNvSpPr>
            <p:nvPr/>
          </p:nvSpPr>
          <p:spPr bwMode="auto">
            <a:xfrm>
              <a:off x="5734051" y="3544888"/>
              <a:ext cx="3175" cy="11113"/>
            </a:xfrm>
            <a:custGeom>
              <a:avLst/>
              <a:gdLst>
                <a:gd name="T0" fmla="*/ 0 w 3"/>
                <a:gd name="T1" fmla="*/ 5 h 7"/>
                <a:gd name="T2" fmla="*/ 3 w 3"/>
                <a:gd name="T3" fmla="*/ 7 h 7"/>
                <a:gd name="T4" fmla="*/ 1 w 3"/>
                <a:gd name="T5" fmla="*/ 0 h 7"/>
                <a:gd name="T6" fmla="*/ 0 w 3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5"/>
                  </a:moveTo>
                  <a:cubicBezTo>
                    <a:pt x="1" y="6"/>
                    <a:pt x="2" y="7"/>
                    <a:pt x="3" y="7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400"/>
            <p:cNvSpPr>
              <a:spLocks/>
            </p:cNvSpPr>
            <p:nvPr/>
          </p:nvSpPr>
          <p:spPr bwMode="auto">
            <a:xfrm>
              <a:off x="5727701" y="3509963"/>
              <a:ext cx="74613" cy="82550"/>
            </a:xfrm>
            <a:custGeom>
              <a:avLst/>
              <a:gdLst>
                <a:gd name="T0" fmla="*/ 7 w 49"/>
                <a:gd name="T1" fmla="*/ 29 h 53"/>
                <a:gd name="T2" fmla="*/ 8 w 49"/>
                <a:gd name="T3" fmla="*/ 35 h 53"/>
                <a:gd name="T4" fmla="*/ 12 w 49"/>
                <a:gd name="T5" fmla="*/ 44 h 53"/>
                <a:gd name="T6" fmla="*/ 44 w 49"/>
                <a:gd name="T7" fmla="*/ 27 h 53"/>
                <a:gd name="T8" fmla="*/ 49 w 49"/>
                <a:gd name="T9" fmla="*/ 14 h 53"/>
                <a:gd name="T10" fmla="*/ 44 w 49"/>
                <a:gd name="T11" fmla="*/ 25 h 53"/>
                <a:gd name="T12" fmla="*/ 42 w 49"/>
                <a:gd name="T13" fmla="*/ 23 h 53"/>
                <a:gd name="T14" fmla="*/ 36 w 49"/>
                <a:gd name="T15" fmla="*/ 0 h 53"/>
                <a:gd name="T16" fmla="*/ 19 w 49"/>
                <a:gd name="T17" fmla="*/ 2 h 53"/>
                <a:gd name="T18" fmla="*/ 5 w 49"/>
                <a:gd name="T19" fmla="*/ 20 h 53"/>
                <a:gd name="T20" fmla="*/ 2 w 49"/>
                <a:gd name="T21" fmla="*/ 13 h 53"/>
                <a:gd name="T22" fmla="*/ 2 w 49"/>
                <a:gd name="T23" fmla="*/ 23 h 53"/>
                <a:gd name="T24" fmla="*/ 4 w 49"/>
                <a:gd name="T25" fmla="*/ 27 h 53"/>
                <a:gd name="T26" fmla="*/ 5 w 49"/>
                <a:gd name="T27" fmla="*/ 22 h 53"/>
                <a:gd name="T28" fmla="*/ 7 w 49"/>
                <a:gd name="T29" fmla="*/ 2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53">
                  <a:moveTo>
                    <a:pt x="7" y="29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9" y="39"/>
                    <a:pt x="10" y="42"/>
                    <a:pt x="12" y="44"/>
                  </a:cubicBezTo>
                  <a:cubicBezTo>
                    <a:pt x="28" y="53"/>
                    <a:pt x="38" y="47"/>
                    <a:pt x="44" y="27"/>
                  </a:cubicBezTo>
                  <a:cubicBezTo>
                    <a:pt x="47" y="25"/>
                    <a:pt x="49" y="20"/>
                    <a:pt x="49" y="14"/>
                  </a:cubicBezTo>
                  <a:cubicBezTo>
                    <a:pt x="47" y="14"/>
                    <a:pt x="45" y="18"/>
                    <a:pt x="44" y="25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11"/>
                    <a:pt x="40" y="3"/>
                    <a:pt x="36" y="0"/>
                  </a:cubicBezTo>
                  <a:cubicBezTo>
                    <a:pt x="31" y="2"/>
                    <a:pt x="25" y="3"/>
                    <a:pt x="19" y="2"/>
                  </a:cubicBezTo>
                  <a:cubicBezTo>
                    <a:pt x="11" y="3"/>
                    <a:pt x="6" y="9"/>
                    <a:pt x="5" y="2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4"/>
                    <a:pt x="0" y="17"/>
                    <a:pt x="2" y="23"/>
                  </a:cubicBezTo>
                  <a:cubicBezTo>
                    <a:pt x="3" y="24"/>
                    <a:pt x="3" y="26"/>
                    <a:pt x="4" y="2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9"/>
                    <a:pt x="7" y="29"/>
                    <a:pt x="7" y="29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401"/>
            <p:cNvSpPr>
              <a:spLocks/>
            </p:cNvSpPr>
            <p:nvPr/>
          </p:nvSpPr>
          <p:spPr bwMode="auto">
            <a:xfrm>
              <a:off x="5745163" y="3532188"/>
              <a:ext cx="58738" cy="79375"/>
            </a:xfrm>
            <a:custGeom>
              <a:avLst/>
              <a:gdLst>
                <a:gd name="T0" fmla="*/ 35 w 38"/>
                <a:gd name="T1" fmla="*/ 12 h 51"/>
                <a:gd name="T2" fmla="*/ 37 w 38"/>
                <a:gd name="T3" fmla="*/ 0 h 51"/>
                <a:gd name="T4" fmla="*/ 32 w 38"/>
                <a:gd name="T5" fmla="*/ 13 h 51"/>
                <a:gd name="T6" fmla="*/ 0 w 38"/>
                <a:gd name="T7" fmla="*/ 30 h 51"/>
                <a:gd name="T8" fmla="*/ 6 w 38"/>
                <a:gd name="T9" fmla="*/ 37 h 51"/>
                <a:gd name="T10" fmla="*/ 21 w 38"/>
                <a:gd name="T11" fmla="*/ 37 h 51"/>
                <a:gd name="T12" fmla="*/ 25 w 38"/>
                <a:gd name="T13" fmla="*/ 33 h 51"/>
                <a:gd name="T14" fmla="*/ 25 w 38"/>
                <a:gd name="T15" fmla="*/ 38 h 51"/>
                <a:gd name="T16" fmla="*/ 15 w 38"/>
                <a:gd name="T17" fmla="*/ 51 h 51"/>
                <a:gd name="T18" fmla="*/ 30 w 38"/>
                <a:gd name="T19" fmla="*/ 35 h 51"/>
                <a:gd name="T20" fmla="*/ 30 w 38"/>
                <a:gd name="T21" fmla="*/ 31 h 51"/>
                <a:gd name="T22" fmla="*/ 30 w 38"/>
                <a:gd name="T23" fmla="*/ 23 h 51"/>
                <a:gd name="T24" fmla="*/ 31 w 38"/>
                <a:gd name="T25" fmla="*/ 15 h 51"/>
                <a:gd name="T26" fmla="*/ 35 w 38"/>
                <a:gd name="T27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51">
                  <a:moveTo>
                    <a:pt x="35" y="12"/>
                  </a:moveTo>
                  <a:cubicBezTo>
                    <a:pt x="38" y="6"/>
                    <a:pt x="38" y="2"/>
                    <a:pt x="37" y="0"/>
                  </a:cubicBezTo>
                  <a:cubicBezTo>
                    <a:pt x="37" y="6"/>
                    <a:pt x="35" y="11"/>
                    <a:pt x="32" y="13"/>
                  </a:cubicBezTo>
                  <a:cubicBezTo>
                    <a:pt x="26" y="33"/>
                    <a:pt x="16" y="39"/>
                    <a:pt x="0" y="30"/>
                  </a:cubicBezTo>
                  <a:cubicBezTo>
                    <a:pt x="1" y="33"/>
                    <a:pt x="4" y="35"/>
                    <a:pt x="6" y="37"/>
                  </a:cubicBezTo>
                  <a:cubicBezTo>
                    <a:pt x="11" y="39"/>
                    <a:pt x="16" y="39"/>
                    <a:pt x="21" y="37"/>
                  </a:cubicBezTo>
                  <a:cubicBezTo>
                    <a:pt x="22" y="36"/>
                    <a:pt x="24" y="35"/>
                    <a:pt x="25" y="33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21" y="46"/>
                    <a:pt x="26" y="41"/>
                    <a:pt x="30" y="35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6"/>
                    <a:pt x="33" y="15"/>
                    <a:pt x="35" y="12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402"/>
            <p:cNvSpPr>
              <a:spLocks/>
            </p:cNvSpPr>
            <p:nvPr/>
          </p:nvSpPr>
          <p:spPr bwMode="auto">
            <a:xfrm>
              <a:off x="5715001" y="3592513"/>
              <a:ext cx="49213" cy="139700"/>
            </a:xfrm>
            <a:custGeom>
              <a:avLst/>
              <a:gdLst>
                <a:gd name="T0" fmla="*/ 2 w 32"/>
                <a:gd name="T1" fmla="*/ 16 h 90"/>
                <a:gd name="T2" fmla="*/ 6 w 32"/>
                <a:gd name="T3" fmla="*/ 21 h 90"/>
                <a:gd name="T4" fmla="*/ 0 w 32"/>
                <a:gd name="T5" fmla="*/ 26 h 90"/>
                <a:gd name="T6" fmla="*/ 32 w 32"/>
                <a:gd name="T7" fmla="*/ 90 h 90"/>
                <a:gd name="T8" fmla="*/ 32 w 32"/>
                <a:gd name="T9" fmla="*/ 87 h 90"/>
                <a:gd name="T10" fmla="*/ 26 w 32"/>
                <a:gd name="T11" fmla="*/ 72 h 90"/>
                <a:gd name="T12" fmla="*/ 24 w 32"/>
                <a:gd name="T13" fmla="*/ 64 h 90"/>
                <a:gd name="T14" fmla="*/ 16 w 32"/>
                <a:gd name="T15" fmla="*/ 18 h 90"/>
                <a:gd name="T16" fmla="*/ 16 w 32"/>
                <a:gd name="T17" fmla="*/ 10 h 90"/>
                <a:gd name="T18" fmla="*/ 19 w 32"/>
                <a:gd name="T19" fmla="*/ 0 h 90"/>
                <a:gd name="T20" fmla="*/ 18 w 32"/>
                <a:gd name="T21" fmla="*/ 0 h 90"/>
                <a:gd name="T22" fmla="*/ 10 w 32"/>
                <a:gd name="T23" fmla="*/ 8 h 90"/>
                <a:gd name="T24" fmla="*/ 2 w 32"/>
                <a:gd name="T2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90">
                  <a:moveTo>
                    <a:pt x="2" y="16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8" y="49"/>
                    <a:pt x="18" y="70"/>
                    <a:pt x="32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0" y="82"/>
                    <a:pt x="28" y="77"/>
                    <a:pt x="26" y="72"/>
                  </a:cubicBezTo>
                  <a:cubicBezTo>
                    <a:pt x="25" y="69"/>
                    <a:pt x="24" y="67"/>
                    <a:pt x="24" y="64"/>
                  </a:cubicBezTo>
                  <a:cubicBezTo>
                    <a:pt x="18" y="47"/>
                    <a:pt x="15" y="31"/>
                    <a:pt x="16" y="18"/>
                  </a:cubicBezTo>
                  <a:cubicBezTo>
                    <a:pt x="16" y="15"/>
                    <a:pt x="16" y="12"/>
                    <a:pt x="16" y="10"/>
                  </a:cubicBezTo>
                  <a:cubicBezTo>
                    <a:pt x="17" y="6"/>
                    <a:pt x="18" y="3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2" y="16"/>
                    <a:pt x="2" y="16"/>
                    <a:pt x="2" y="16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403"/>
            <p:cNvSpPr>
              <a:spLocks/>
            </p:cNvSpPr>
            <p:nvPr/>
          </p:nvSpPr>
          <p:spPr bwMode="auto">
            <a:xfrm>
              <a:off x="5680076" y="3608388"/>
              <a:ext cx="80963" cy="285750"/>
            </a:xfrm>
            <a:custGeom>
              <a:avLst/>
              <a:gdLst>
                <a:gd name="T0" fmla="*/ 20 w 52"/>
                <a:gd name="T1" fmla="*/ 8 h 185"/>
                <a:gd name="T2" fmla="*/ 27 w 52"/>
                <a:gd name="T3" fmla="*/ 0 h 185"/>
                <a:gd name="T4" fmla="*/ 0 w 52"/>
                <a:gd name="T5" fmla="*/ 11 h 185"/>
                <a:gd name="T6" fmla="*/ 15 w 52"/>
                <a:gd name="T7" fmla="*/ 84 h 185"/>
                <a:gd name="T8" fmla="*/ 16 w 52"/>
                <a:gd name="T9" fmla="*/ 93 h 185"/>
                <a:gd name="T10" fmla="*/ 16 w 52"/>
                <a:gd name="T11" fmla="*/ 114 h 185"/>
                <a:gd name="T12" fmla="*/ 32 w 52"/>
                <a:gd name="T13" fmla="*/ 114 h 185"/>
                <a:gd name="T14" fmla="*/ 31 w 52"/>
                <a:gd name="T15" fmla="*/ 130 h 185"/>
                <a:gd name="T16" fmla="*/ 13 w 52"/>
                <a:gd name="T17" fmla="*/ 129 h 185"/>
                <a:gd name="T18" fmla="*/ 12 w 52"/>
                <a:gd name="T19" fmla="*/ 131 h 185"/>
                <a:gd name="T20" fmla="*/ 7 w 52"/>
                <a:gd name="T21" fmla="*/ 179 h 185"/>
                <a:gd name="T22" fmla="*/ 41 w 52"/>
                <a:gd name="T23" fmla="*/ 168 h 185"/>
                <a:gd name="T24" fmla="*/ 52 w 52"/>
                <a:gd name="T25" fmla="*/ 127 h 185"/>
                <a:gd name="T26" fmla="*/ 52 w 52"/>
                <a:gd name="T27" fmla="*/ 85 h 185"/>
                <a:gd name="T28" fmla="*/ 26 w 52"/>
                <a:gd name="T29" fmla="*/ 34 h 185"/>
                <a:gd name="T30" fmla="*/ 18 w 52"/>
                <a:gd name="T31" fmla="*/ 16 h 185"/>
                <a:gd name="T32" fmla="*/ 25 w 52"/>
                <a:gd name="T33" fmla="*/ 11 h 185"/>
                <a:gd name="T34" fmla="*/ 20 w 52"/>
                <a:gd name="T35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185">
                  <a:moveTo>
                    <a:pt x="20" y="8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33"/>
                    <a:pt x="13" y="57"/>
                    <a:pt x="15" y="84"/>
                  </a:cubicBezTo>
                  <a:cubicBezTo>
                    <a:pt x="16" y="87"/>
                    <a:pt x="16" y="90"/>
                    <a:pt x="16" y="93"/>
                  </a:cubicBezTo>
                  <a:cubicBezTo>
                    <a:pt x="17" y="100"/>
                    <a:pt x="17" y="107"/>
                    <a:pt x="16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2" y="130"/>
                    <a:pt x="12" y="131"/>
                    <a:pt x="12" y="131"/>
                  </a:cubicBezTo>
                  <a:cubicBezTo>
                    <a:pt x="9" y="147"/>
                    <a:pt x="7" y="163"/>
                    <a:pt x="7" y="179"/>
                  </a:cubicBezTo>
                  <a:cubicBezTo>
                    <a:pt x="24" y="185"/>
                    <a:pt x="35" y="181"/>
                    <a:pt x="41" y="168"/>
                  </a:cubicBezTo>
                  <a:cubicBezTo>
                    <a:pt x="52" y="127"/>
                    <a:pt x="52" y="127"/>
                    <a:pt x="52" y="127"/>
                  </a:cubicBezTo>
                  <a:cubicBezTo>
                    <a:pt x="50" y="110"/>
                    <a:pt x="50" y="96"/>
                    <a:pt x="52" y="85"/>
                  </a:cubicBezTo>
                  <a:cubicBezTo>
                    <a:pt x="41" y="66"/>
                    <a:pt x="32" y="49"/>
                    <a:pt x="26" y="34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0" y="8"/>
                    <a:pt x="20" y="8"/>
                    <a:pt x="20" y="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404"/>
            <p:cNvSpPr>
              <a:spLocks/>
            </p:cNvSpPr>
            <p:nvPr/>
          </p:nvSpPr>
          <p:spPr bwMode="auto">
            <a:xfrm>
              <a:off x="5654676" y="3625850"/>
              <a:ext cx="50800" cy="246063"/>
            </a:xfrm>
            <a:custGeom>
              <a:avLst/>
              <a:gdLst>
                <a:gd name="T0" fmla="*/ 17 w 33"/>
                <a:gd name="T1" fmla="*/ 0 h 159"/>
                <a:gd name="T2" fmla="*/ 17 w 33"/>
                <a:gd name="T3" fmla="*/ 6 h 159"/>
                <a:gd name="T4" fmla="*/ 24 w 33"/>
                <a:gd name="T5" fmla="*/ 67 h 159"/>
                <a:gd name="T6" fmla="*/ 15 w 33"/>
                <a:gd name="T7" fmla="*/ 127 h 159"/>
                <a:gd name="T8" fmla="*/ 13 w 33"/>
                <a:gd name="T9" fmla="*/ 152 h 159"/>
                <a:gd name="T10" fmla="*/ 0 w 33"/>
                <a:gd name="T11" fmla="*/ 159 h 159"/>
                <a:gd name="T12" fmla="*/ 2 w 33"/>
                <a:gd name="T13" fmla="*/ 159 h 159"/>
                <a:gd name="T14" fmla="*/ 19 w 33"/>
                <a:gd name="T15" fmla="*/ 159 h 159"/>
                <a:gd name="T16" fmla="*/ 20 w 33"/>
                <a:gd name="T17" fmla="*/ 159 h 159"/>
                <a:gd name="T18" fmla="*/ 26 w 33"/>
                <a:gd name="T19" fmla="*/ 115 h 159"/>
                <a:gd name="T20" fmla="*/ 33 w 33"/>
                <a:gd name="T21" fmla="*/ 82 h 159"/>
                <a:gd name="T22" fmla="*/ 32 w 33"/>
                <a:gd name="T23" fmla="*/ 73 h 159"/>
                <a:gd name="T24" fmla="*/ 17 w 33"/>
                <a:gd name="T2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59">
                  <a:moveTo>
                    <a:pt x="17" y="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22" y="26"/>
                    <a:pt x="24" y="46"/>
                    <a:pt x="24" y="67"/>
                  </a:cubicBezTo>
                  <a:cubicBezTo>
                    <a:pt x="20" y="86"/>
                    <a:pt x="17" y="106"/>
                    <a:pt x="15" y="127"/>
                  </a:cubicBezTo>
                  <a:cubicBezTo>
                    <a:pt x="13" y="152"/>
                    <a:pt x="13" y="152"/>
                    <a:pt x="13" y="152"/>
                  </a:cubicBezTo>
                  <a:cubicBezTo>
                    <a:pt x="8" y="154"/>
                    <a:pt x="4" y="156"/>
                    <a:pt x="0" y="159"/>
                  </a:cubicBezTo>
                  <a:cubicBezTo>
                    <a:pt x="1" y="159"/>
                    <a:pt x="1" y="159"/>
                    <a:pt x="2" y="159"/>
                  </a:cubicBezTo>
                  <a:cubicBezTo>
                    <a:pt x="7" y="156"/>
                    <a:pt x="13" y="156"/>
                    <a:pt x="19" y="159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79"/>
                    <a:pt x="33" y="76"/>
                    <a:pt x="32" y="73"/>
                  </a:cubicBezTo>
                  <a:cubicBezTo>
                    <a:pt x="30" y="46"/>
                    <a:pt x="25" y="22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405"/>
            <p:cNvSpPr>
              <a:spLocks/>
            </p:cNvSpPr>
            <p:nvPr/>
          </p:nvSpPr>
          <p:spPr bwMode="auto">
            <a:xfrm>
              <a:off x="5768976" y="3579813"/>
              <a:ext cx="31750" cy="49213"/>
            </a:xfrm>
            <a:custGeom>
              <a:avLst/>
              <a:gdLst>
                <a:gd name="T0" fmla="*/ 18 w 20"/>
                <a:gd name="T1" fmla="*/ 21 h 32"/>
                <a:gd name="T2" fmla="*/ 20 w 20"/>
                <a:gd name="T3" fmla="*/ 5 h 32"/>
                <a:gd name="T4" fmla="*/ 15 w 20"/>
                <a:gd name="T5" fmla="*/ 0 h 32"/>
                <a:gd name="T6" fmla="*/ 15 w 20"/>
                <a:gd name="T7" fmla="*/ 4 h 32"/>
                <a:gd name="T8" fmla="*/ 0 w 20"/>
                <a:gd name="T9" fmla="*/ 20 h 32"/>
                <a:gd name="T10" fmla="*/ 7 w 20"/>
                <a:gd name="T11" fmla="*/ 25 h 32"/>
                <a:gd name="T12" fmla="*/ 13 w 20"/>
                <a:gd name="T13" fmla="*/ 32 h 32"/>
                <a:gd name="T14" fmla="*/ 18 w 20"/>
                <a:gd name="T1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32">
                  <a:moveTo>
                    <a:pt x="18" y="21"/>
                  </a:moveTo>
                  <a:cubicBezTo>
                    <a:pt x="19" y="16"/>
                    <a:pt x="19" y="10"/>
                    <a:pt x="20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10"/>
                    <a:pt x="6" y="15"/>
                    <a:pt x="0" y="20"/>
                  </a:cubicBezTo>
                  <a:cubicBezTo>
                    <a:pt x="2" y="21"/>
                    <a:pt x="5" y="23"/>
                    <a:pt x="7" y="25"/>
                  </a:cubicBezTo>
                  <a:cubicBezTo>
                    <a:pt x="9" y="27"/>
                    <a:pt x="11" y="29"/>
                    <a:pt x="13" y="32"/>
                  </a:cubicBezTo>
                  <a:cubicBezTo>
                    <a:pt x="18" y="21"/>
                    <a:pt x="18" y="21"/>
                    <a:pt x="1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407"/>
            <p:cNvSpPr>
              <a:spLocks/>
            </p:cNvSpPr>
            <p:nvPr/>
          </p:nvSpPr>
          <p:spPr bwMode="auto">
            <a:xfrm>
              <a:off x="5765800" y="3587750"/>
              <a:ext cx="55563" cy="149225"/>
            </a:xfrm>
            <a:custGeom>
              <a:avLst/>
              <a:gdLst>
                <a:gd name="T0" fmla="*/ 22 w 36"/>
                <a:gd name="T1" fmla="*/ 0 h 96"/>
                <a:gd name="T2" fmla="*/ 20 w 36"/>
                <a:gd name="T3" fmla="*/ 16 h 96"/>
                <a:gd name="T4" fmla="*/ 10 w 36"/>
                <a:gd name="T5" fmla="*/ 65 h 96"/>
                <a:gd name="T6" fmla="*/ 1 w 36"/>
                <a:gd name="T7" fmla="*/ 94 h 96"/>
                <a:gd name="T8" fmla="*/ 0 w 36"/>
                <a:gd name="T9" fmla="*/ 96 h 96"/>
                <a:gd name="T10" fmla="*/ 1 w 36"/>
                <a:gd name="T11" fmla="*/ 96 h 96"/>
                <a:gd name="T12" fmla="*/ 36 w 36"/>
                <a:gd name="T13" fmla="*/ 22 h 96"/>
                <a:gd name="T14" fmla="*/ 30 w 36"/>
                <a:gd name="T15" fmla="*/ 18 h 96"/>
                <a:gd name="T16" fmla="*/ 35 w 36"/>
                <a:gd name="T17" fmla="*/ 13 h 96"/>
                <a:gd name="T18" fmla="*/ 26 w 36"/>
                <a:gd name="T19" fmla="*/ 4 h 96"/>
                <a:gd name="T20" fmla="*/ 22 w 36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22" y="0"/>
                  </a:moveTo>
                  <a:cubicBezTo>
                    <a:pt x="21" y="5"/>
                    <a:pt x="21" y="11"/>
                    <a:pt x="20" y="16"/>
                  </a:cubicBezTo>
                  <a:cubicBezTo>
                    <a:pt x="18" y="32"/>
                    <a:pt x="15" y="48"/>
                    <a:pt x="10" y="65"/>
                  </a:cubicBezTo>
                  <a:cubicBezTo>
                    <a:pt x="7" y="74"/>
                    <a:pt x="4" y="84"/>
                    <a:pt x="1" y="94"/>
                  </a:cubicBezTo>
                  <a:cubicBezTo>
                    <a:pt x="1" y="94"/>
                    <a:pt x="1" y="95"/>
                    <a:pt x="0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4" y="74"/>
                    <a:pt x="26" y="50"/>
                    <a:pt x="36" y="22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2" y="0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408"/>
            <p:cNvSpPr>
              <a:spLocks/>
            </p:cNvSpPr>
            <p:nvPr/>
          </p:nvSpPr>
          <p:spPr bwMode="auto">
            <a:xfrm>
              <a:off x="5745163" y="3578225"/>
              <a:ext cx="39688" cy="33337"/>
            </a:xfrm>
            <a:custGeom>
              <a:avLst/>
              <a:gdLst>
                <a:gd name="T0" fmla="*/ 25 w 25"/>
                <a:gd name="T1" fmla="*/ 8 h 21"/>
                <a:gd name="T2" fmla="*/ 25 w 25"/>
                <a:gd name="T3" fmla="*/ 3 h 21"/>
                <a:gd name="T4" fmla="*/ 21 w 25"/>
                <a:gd name="T5" fmla="*/ 7 h 21"/>
                <a:gd name="T6" fmla="*/ 6 w 25"/>
                <a:gd name="T7" fmla="*/ 7 h 21"/>
                <a:gd name="T8" fmla="*/ 0 w 25"/>
                <a:gd name="T9" fmla="*/ 0 h 21"/>
                <a:gd name="T10" fmla="*/ 0 w 25"/>
                <a:gd name="T11" fmla="*/ 7 h 21"/>
                <a:gd name="T12" fmla="*/ 15 w 25"/>
                <a:gd name="T13" fmla="*/ 21 h 21"/>
                <a:gd name="T14" fmla="*/ 25 w 25"/>
                <a:gd name="T1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1">
                  <a:moveTo>
                    <a:pt x="25" y="8"/>
                  </a:moveTo>
                  <a:cubicBezTo>
                    <a:pt x="25" y="3"/>
                    <a:pt x="25" y="3"/>
                    <a:pt x="25" y="3"/>
                  </a:cubicBezTo>
                  <a:cubicBezTo>
                    <a:pt x="24" y="5"/>
                    <a:pt x="22" y="6"/>
                    <a:pt x="21" y="7"/>
                  </a:cubicBezTo>
                  <a:cubicBezTo>
                    <a:pt x="16" y="9"/>
                    <a:pt x="11" y="9"/>
                    <a:pt x="6" y="7"/>
                  </a:cubicBezTo>
                  <a:cubicBezTo>
                    <a:pt x="4" y="5"/>
                    <a:pt x="1" y="3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12"/>
                    <a:pt x="9" y="17"/>
                    <a:pt x="15" y="21"/>
                  </a:cubicBezTo>
                  <a:cubicBezTo>
                    <a:pt x="25" y="8"/>
                    <a:pt x="25" y="8"/>
                    <a:pt x="25" y="8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409"/>
            <p:cNvSpPr>
              <a:spLocks/>
            </p:cNvSpPr>
            <p:nvPr/>
          </p:nvSpPr>
          <p:spPr bwMode="auto">
            <a:xfrm>
              <a:off x="5776913" y="3613150"/>
              <a:ext cx="20638" cy="76200"/>
            </a:xfrm>
            <a:custGeom>
              <a:avLst/>
              <a:gdLst>
                <a:gd name="T0" fmla="*/ 2 w 13"/>
                <a:gd name="T1" fmla="*/ 4 h 49"/>
                <a:gd name="T2" fmla="*/ 0 w 13"/>
                <a:gd name="T3" fmla="*/ 6 h 49"/>
                <a:gd name="T4" fmla="*/ 8 w 13"/>
                <a:gd name="T5" fmla="*/ 16 h 49"/>
                <a:gd name="T6" fmla="*/ 9 w 13"/>
                <a:gd name="T7" fmla="*/ 13 h 49"/>
                <a:gd name="T8" fmla="*/ 2 w 13"/>
                <a:gd name="T9" fmla="*/ 39 h 49"/>
                <a:gd name="T10" fmla="*/ 3 w 13"/>
                <a:gd name="T11" fmla="*/ 49 h 49"/>
                <a:gd name="T12" fmla="*/ 13 w 13"/>
                <a:gd name="T13" fmla="*/ 0 h 49"/>
                <a:gd name="T14" fmla="*/ 8 w 13"/>
                <a:gd name="T15" fmla="*/ 11 h 49"/>
                <a:gd name="T16" fmla="*/ 2 w 13"/>
                <a:gd name="T17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9">
                  <a:moveTo>
                    <a:pt x="2" y="4"/>
                  </a:moveTo>
                  <a:cubicBezTo>
                    <a:pt x="1" y="5"/>
                    <a:pt x="0" y="5"/>
                    <a:pt x="0" y="6"/>
                  </a:cubicBezTo>
                  <a:cubicBezTo>
                    <a:pt x="2" y="8"/>
                    <a:pt x="5" y="11"/>
                    <a:pt x="8" y="1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20"/>
                    <a:pt x="7" y="28"/>
                    <a:pt x="2" y="39"/>
                  </a:cubicBezTo>
                  <a:cubicBezTo>
                    <a:pt x="3" y="42"/>
                    <a:pt x="3" y="45"/>
                    <a:pt x="3" y="49"/>
                  </a:cubicBezTo>
                  <a:cubicBezTo>
                    <a:pt x="8" y="32"/>
                    <a:pt x="11" y="16"/>
                    <a:pt x="13" y="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8"/>
                    <a:pt x="4" y="6"/>
                    <a:pt x="2" y="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410"/>
            <p:cNvSpPr>
              <a:spLocks/>
            </p:cNvSpPr>
            <p:nvPr/>
          </p:nvSpPr>
          <p:spPr bwMode="auto">
            <a:xfrm>
              <a:off x="5738813" y="3589338"/>
              <a:ext cx="30163" cy="42862"/>
            </a:xfrm>
            <a:custGeom>
              <a:avLst/>
              <a:gdLst>
                <a:gd name="T0" fmla="*/ 3 w 19"/>
                <a:gd name="T1" fmla="*/ 1 h 28"/>
                <a:gd name="T2" fmla="*/ 3 w 19"/>
                <a:gd name="T3" fmla="*/ 1 h 28"/>
                <a:gd name="T4" fmla="*/ 3 w 19"/>
                <a:gd name="T5" fmla="*/ 2 h 28"/>
                <a:gd name="T6" fmla="*/ 0 w 19"/>
                <a:gd name="T7" fmla="*/ 12 h 28"/>
                <a:gd name="T8" fmla="*/ 6 w 19"/>
                <a:gd name="T9" fmla="*/ 28 h 28"/>
                <a:gd name="T10" fmla="*/ 12 w 19"/>
                <a:gd name="T11" fmla="*/ 20 h 28"/>
                <a:gd name="T12" fmla="*/ 17 w 19"/>
                <a:gd name="T13" fmla="*/ 15 h 28"/>
                <a:gd name="T14" fmla="*/ 19 w 19"/>
                <a:gd name="T15" fmla="*/ 14 h 28"/>
                <a:gd name="T16" fmla="*/ 4 w 19"/>
                <a:gd name="T17" fmla="*/ 0 h 28"/>
                <a:gd name="T18" fmla="*/ 3 w 19"/>
                <a:gd name="T1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28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5"/>
                    <a:pt x="1" y="8"/>
                    <a:pt x="0" y="12"/>
                  </a:cubicBezTo>
                  <a:cubicBezTo>
                    <a:pt x="2" y="18"/>
                    <a:pt x="4" y="23"/>
                    <a:pt x="6" y="28"/>
                  </a:cubicBezTo>
                  <a:cubicBezTo>
                    <a:pt x="8" y="24"/>
                    <a:pt x="10" y="22"/>
                    <a:pt x="12" y="20"/>
                  </a:cubicBezTo>
                  <a:cubicBezTo>
                    <a:pt x="13" y="18"/>
                    <a:pt x="15" y="16"/>
                    <a:pt x="17" y="15"/>
                  </a:cubicBezTo>
                  <a:cubicBezTo>
                    <a:pt x="18" y="15"/>
                    <a:pt x="18" y="14"/>
                    <a:pt x="19" y="14"/>
                  </a:cubicBezTo>
                  <a:cubicBezTo>
                    <a:pt x="13" y="10"/>
                    <a:pt x="8" y="5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411"/>
            <p:cNvSpPr>
              <a:spLocks/>
            </p:cNvSpPr>
            <p:nvPr/>
          </p:nvSpPr>
          <p:spPr bwMode="auto">
            <a:xfrm>
              <a:off x="5741988" y="3590925"/>
              <a:ext cx="1588" cy="158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412"/>
            <p:cNvSpPr>
              <a:spLocks/>
            </p:cNvSpPr>
            <p:nvPr/>
          </p:nvSpPr>
          <p:spPr bwMode="auto">
            <a:xfrm>
              <a:off x="5738813" y="3608388"/>
              <a:ext cx="28575" cy="95250"/>
            </a:xfrm>
            <a:custGeom>
              <a:avLst/>
              <a:gdLst>
                <a:gd name="T0" fmla="*/ 0 w 18"/>
                <a:gd name="T1" fmla="*/ 0 h 62"/>
                <a:gd name="T2" fmla="*/ 0 w 18"/>
                <a:gd name="T3" fmla="*/ 8 h 62"/>
                <a:gd name="T4" fmla="*/ 6 w 18"/>
                <a:gd name="T5" fmla="*/ 21 h 62"/>
                <a:gd name="T6" fmla="*/ 12 w 18"/>
                <a:gd name="T7" fmla="*/ 13 h 62"/>
                <a:gd name="T8" fmla="*/ 14 w 18"/>
                <a:gd name="T9" fmla="*/ 15 h 62"/>
                <a:gd name="T10" fmla="*/ 8 w 18"/>
                <a:gd name="T11" fmla="*/ 33 h 62"/>
                <a:gd name="T12" fmla="*/ 8 w 18"/>
                <a:gd name="T13" fmla="*/ 54 h 62"/>
                <a:gd name="T14" fmla="*/ 10 w 18"/>
                <a:gd name="T15" fmla="*/ 62 h 62"/>
                <a:gd name="T16" fmla="*/ 10 w 18"/>
                <a:gd name="T17" fmla="*/ 44 h 62"/>
                <a:gd name="T18" fmla="*/ 18 w 18"/>
                <a:gd name="T19" fmla="*/ 15 h 62"/>
                <a:gd name="T20" fmla="*/ 12 w 18"/>
                <a:gd name="T21" fmla="*/ 8 h 62"/>
                <a:gd name="T22" fmla="*/ 6 w 18"/>
                <a:gd name="T23" fmla="*/ 16 h 62"/>
                <a:gd name="T24" fmla="*/ 0 w 18"/>
                <a:gd name="T2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62">
                  <a:moveTo>
                    <a:pt x="0" y="0"/>
                  </a:moveTo>
                  <a:cubicBezTo>
                    <a:pt x="0" y="2"/>
                    <a:pt x="0" y="5"/>
                    <a:pt x="0" y="8"/>
                  </a:cubicBezTo>
                  <a:cubicBezTo>
                    <a:pt x="1" y="14"/>
                    <a:pt x="3" y="18"/>
                    <a:pt x="6" y="21"/>
                  </a:cubicBezTo>
                  <a:cubicBezTo>
                    <a:pt x="8" y="18"/>
                    <a:pt x="10" y="15"/>
                    <a:pt x="12" y="13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20"/>
                    <a:pt x="8" y="26"/>
                    <a:pt x="8" y="33"/>
                  </a:cubicBezTo>
                  <a:cubicBezTo>
                    <a:pt x="7" y="40"/>
                    <a:pt x="7" y="47"/>
                    <a:pt x="8" y="54"/>
                  </a:cubicBezTo>
                  <a:cubicBezTo>
                    <a:pt x="8" y="57"/>
                    <a:pt x="9" y="59"/>
                    <a:pt x="10" y="62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31"/>
                    <a:pt x="13" y="21"/>
                    <a:pt x="18" y="15"/>
                  </a:cubicBezTo>
                  <a:cubicBezTo>
                    <a:pt x="16" y="11"/>
                    <a:pt x="14" y="9"/>
                    <a:pt x="12" y="8"/>
                  </a:cubicBezTo>
                  <a:cubicBezTo>
                    <a:pt x="10" y="10"/>
                    <a:pt x="8" y="12"/>
                    <a:pt x="6" y="16"/>
                  </a:cubicBezTo>
                  <a:cubicBezTo>
                    <a:pt x="4" y="11"/>
                    <a:pt x="2" y="6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413"/>
            <p:cNvSpPr>
              <a:spLocks/>
            </p:cNvSpPr>
            <p:nvPr/>
          </p:nvSpPr>
          <p:spPr bwMode="auto">
            <a:xfrm>
              <a:off x="5757863" y="3613150"/>
              <a:ext cx="15875" cy="17462"/>
            </a:xfrm>
            <a:custGeom>
              <a:avLst/>
              <a:gdLst>
                <a:gd name="T0" fmla="*/ 10 w 10"/>
                <a:gd name="T1" fmla="*/ 5 h 12"/>
                <a:gd name="T2" fmla="*/ 5 w 10"/>
                <a:gd name="T3" fmla="*/ 0 h 12"/>
                <a:gd name="T4" fmla="*/ 0 w 10"/>
                <a:gd name="T5" fmla="*/ 5 h 12"/>
                <a:gd name="T6" fmla="*/ 6 w 10"/>
                <a:gd name="T7" fmla="*/ 12 h 12"/>
                <a:gd name="T8" fmla="*/ 10 w 10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0" y="5"/>
                  </a:moveTo>
                  <a:cubicBezTo>
                    <a:pt x="9" y="3"/>
                    <a:pt x="7" y="1"/>
                    <a:pt x="5" y="0"/>
                  </a:cubicBezTo>
                  <a:cubicBezTo>
                    <a:pt x="3" y="1"/>
                    <a:pt x="1" y="3"/>
                    <a:pt x="0" y="5"/>
                  </a:cubicBezTo>
                  <a:cubicBezTo>
                    <a:pt x="2" y="6"/>
                    <a:pt x="4" y="8"/>
                    <a:pt x="6" y="12"/>
                  </a:cubicBezTo>
                  <a:cubicBezTo>
                    <a:pt x="6" y="9"/>
                    <a:pt x="7" y="7"/>
                    <a:pt x="10" y="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414"/>
            <p:cNvSpPr>
              <a:spLocks/>
            </p:cNvSpPr>
            <p:nvPr/>
          </p:nvSpPr>
          <p:spPr bwMode="auto">
            <a:xfrm>
              <a:off x="5754688" y="3630613"/>
              <a:ext cx="15875" cy="92075"/>
            </a:xfrm>
            <a:custGeom>
              <a:avLst/>
              <a:gdLst>
                <a:gd name="T0" fmla="*/ 8 w 10"/>
                <a:gd name="T1" fmla="*/ 0 h 59"/>
                <a:gd name="T2" fmla="*/ 0 w 10"/>
                <a:gd name="T3" fmla="*/ 29 h 59"/>
                <a:gd name="T4" fmla="*/ 0 w 10"/>
                <a:gd name="T5" fmla="*/ 47 h 59"/>
                <a:gd name="T6" fmla="*/ 8 w 10"/>
                <a:gd name="T7" fmla="*/ 59 h 59"/>
                <a:gd name="T8" fmla="*/ 8 w 1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8" y="0"/>
                  </a:moveTo>
                  <a:cubicBezTo>
                    <a:pt x="3" y="6"/>
                    <a:pt x="0" y="16"/>
                    <a:pt x="0" y="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25"/>
                    <a:pt x="9" y="5"/>
                    <a:pt x="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415"/>
            <p:cNvSpPr>
              <a:spLocks/>
            </p:cNvSpPr>
            <p:nvPr/>
          </p:nvSpPr>
          <p:spPr bwMode="auto">
            <a:xfrm>
              <a:off x="5737225" y="3621088"/>
              <a:ext cx="23813" cy="69850"/>
            </a:xfrm>
            <a:custGeom>
              <a:avLst/>
              <a:gdLst>
                <a:gd name="T0" fmla="*/ 9 w 15"/>
                <a:gd name="T1" fmla="*/ 25 h 46"/>
                <a:gd name="T2" fmla="*/ 15 w 15"/>
                <a:gd name="T3" fmla="*/ 7 h 46"/>
                <a:gd name="T4" fmla="*/ 13 w 15"/>
                <a:gd name="T5" fmla="*/ 5 h 46"/>
                <a:gd name="T6" fmla="*/ 7 w 15"/>
                <a:gd name="T7" fmla="*/ 13 h 46"/>
                <a:gd name="T8" fmla="*/ 1 w 15"/>
                <a:gd name="T9" fmla="*/ 0 h 46"/>
                <a:gd name="T10" fmla="*/ 9 w 15"/>
                <a:gd name="T11" fmla="*/ 46 h 46"/>
                <a:gd name="T12" fmla="*/ 9 w 15"/>
                <a:gd name="T13" fmla="*/ 2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6">
                  <a:moveTo>
                    <a:pt x="9" y="25"/>
                  </a:moveTo>
                  <a:cubicBezTo>
                    <a:pt x="9" y="18"/>
                    <a:pt x="11" y="12"/>
                    <a:pt x="15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9" y="10"/>
                    <a:pt x="7" y="13"/>
                  </a:cubicBezTo>
                  <a:cubicBezTo>
                    <a:pt x="4" y="10"/>
                    <a:pt x="2" y="6"/>
                    <a:pt x="1" y="0"/>
                  </a:cubicBezTo>
                  <a:cubicBezTo>
                    <a:pt x="0" y="13"/>
                    <a:pt x="3" y="29"/>
                    <a:pt x="9" y="46"/>
                  </a:cubicBezTo>
                  <a:cubicBezTo>
                    <a:pt x="8" y="39"/>
                    <a:pt x="8" y="32"/>
                    <a:pt x="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416"/>
            <p:cNvSpPr>
              <a:spLocks/>
            </p:cNvSpPr>
            <p:nvPr/>
          </p:nvSpPr>
          <p:spPr bwMode="auto">
            <a:xfrm>
              <a:off x="5770563" y="3622675"/>
              <a:ext cx="20638" cy="50800"/>
            </a:xfrm>
            <a:custGeom>
              <a:avLst/>
              <a:gdLst>
                <a:gd name="T0" fmla="*/ 6 w 13"/>
                <a:gd name="T1" fmla="*/ 33 h 33"/>
                <a:gd name="T2" fmla="*/ 13 w 13"/>
                <a:gd name="T3" fmla="*/ 7 h 33"/>
                <a:gd name="T4" fmla="*/ 12 w 13"/>
                <a:gd name="T5" fmla="*/ 10 h 33"/>
                <a:gd name="T6" fmla="*/ 4 w 13"/>
                <a:gd name="T7" fmla="*/ 0 h 33"/>
                <a:gd name="T8" fmla="*/ 0 w 13"/>
                <a:gd name="T9" fmla="*/ 6 h 33"/>
                <a:gd name="T10" fmla="*/ 6 w 1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3">
                  <a:moveTo>
                    <a:pt x="6" y="33"/>
                  </a:moveTo>
                  <a:cubicBezTo>
                    <a:pt x="11" y="22"/>
                    <a:pt x="13" y="14"/>
                    <a:pt x="13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5"/>
                    <a:pt x="6" y="2"/>
                    <a:pt x="4" y="0"/>
                  </a:cubicBezTo>
                  <a:cubicBezTo>
                    <a:pt x="2" y="1"/>
                    <a:pt x="1" y="3"/>
                    <a:pt x="0" y="6"/>
                  </a:cubicBezTo>
                  <a:cubicBezTo>
                    <a:pt x="3" y="13"/>
                    <a:pt x="5" y="22"/>
                    <a:pt x="6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417"/>
            <p:cNvSpPr>
              <a:spLocks/>
            </p:cNvSpPr>
            <p:nvPr/>
          </p:nvSpPr>
          <p:spPr bwMode="auto">
            <a:xfrm>
              <a:off x="5765800" y="3736975"/>
              <a:ext cx="1588" cy="317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418"/>
            <p:cNvSpPr>
              <a:spLocks/>
            </p:cNvSpPr>
            <p:nvPr/>
          </p:nvSpPr>
          <p:spPr bwMode="auto">
            <a:xfrm>
              <a:off x="5700713" y="3784600"/>
              <a:ext cx="30163" cy="25400"/>
            </a:xfrm>
            <a:custGeom>
              <a:avLst/>
              <a:gdLst>
                <a:gd name="T0" fmla="*/ 18 w 19"/>
                <a:gd name="T1" fmla="*/ 3 h 16"/>
                <a:gd name="T2" fmla="*/ 15 w 19"/>
                <a:gd name="T3" fmla="*/ 13 h 16"/>
                <a:gd name="T4" fmla="*/ 0 w 19"/>
                <a:gd name="T5" fmla="*/ 13 h 16"/>
                <a:gd name="T6" fmla="*/ 0 w 19"/>
                <a:gd name="T7" fmla="*/ 15 h 16"/>
                <a:gd name="T8" fmla="*/ 18 w 19"/>
                <a:gd name="T9" fmla="*/ 16 h 16"/>
                <a:gd name="T10" fmla="*/ 19 w 19"/>
                <a:gd name="T11" fmla="*/ 0 h 16"/>
                <a:gd name="T12" fmla="*/ 3 w 19"/>
                <a:gd name="T13" fmla="*/ 0 h 16"/>
                <a:gd name="T14" fmla="*/ 2 w 19"/>
                <a:gd name="T15" fmla="*/ 3 h 16"/>
                <a:gd name="T16" fmla="*/ 18 w 19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6">
                  <a:moveTo>
                    <a:pt x="18" y="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8" y="3"/>
                    <a:pt x="18" y="3"/>
                    <a:pt x="18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419"/>
            <p:cNvSpPr>
              <a:spLocks/>
            </p:cNvSpPr>
            <p:nvPr/>
          </p:nvSpPr>
          <p:spPr bwMode="auto">
            <a:xfrm>
              <a:off x="5700713" y="3789363"/>
              <a:ext cx="28575" cy="15875"/>
            </a:xfrm>
            <a:custGeom>
              <a:avLst/>
              <a:gdLst>
                <a:gd name="T0" fmla="*/ 15 w 18"/>
                <a:gd name="T1" fmla="*/ 10 h 10"/>
                <a:gd name="T2" fmla="*/ 18 w 18"/>
                <a:gd name="T3" fmla="*/ 0 h 10"/>
                <a:gd name="T4" fmla="*/ 2 w 18"/>
                <a:gd name="T5" fmla="*/ 0 h 10"/>
                <a:gd name="T6" fmla="*/ 0 w 18"/>
                <a:gd name="T7" fmla="*/ 10 h 10"/>
                <a:gd name="T8" fmla="*/ 15 w 18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">
                  <a:moveTo>
                    <a:pt x="15" y="1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1" y="7"/>
                    <a:pt x="0" y="10"/>
                  </a:cubicBezTo>
                  <a:cubicBezTo>
                    <a:pt x="15" y="10"/>
                    <a:pt x="15" y="10"/>
                    <a:pt x="15" y="1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420"/>
            <p:cNvSpPr>
              <a:spLocks/>
            </p:cNvSpPr>
            <p:nvPr/>
          </p:nvSpPr>
          <p:spPr bwMode="auto">
            <a:xfrm>
              <a:off x="5654675" y="3633788"/>
              <a:ext cx="36513" cy="238125"/>
            </a:xfrm>
            <a:custGeom>
              <a:avLst/>
              <a:gdLst>
                <a:gd name="T0" fmla="*/ 0 w 24"/>
                <a:gd name="T1" fmla="*/ 153 h 153"/>
                <a:gd name="T2" fmla="*/ 13 w 24"/>
                <a:gd name="T3" fmla="*/ 146 h 153"/>
                <a:gd name="T4" fmla="*/ 15 w 24"/>
                <a:gd name="T5" fmla="*/ 121 h 153"/>
                <a:gd name="T6" fmla="*/ 24 w 24"/>
                <a:gd name="T7" fmla="*/ 61 h 153"/>
                <a:gd name="T8" fmla="*/ 17 w 24"/>
                <a:gd name="T9" fmla="*/ 0 h 153"/>
                <a:gd name="T10" fmla="*/ 10 w 24"/>
                <a:gd name="T11" fmla="*/ 55 h 153"/>
                <a:gd name="T12" fmla="*/ 4 w 24"/>
                <a:gd name="T13" fmla="*/ 97 h 153"/>
                <a:gd name="T14" fmla="*/ 0 w 24"/>
                <a:gd name="T1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53">
                  <a:moveTo>
                    <a:pt x="0" y="153"/>
                  </a:moveTo>
                  <a:cubicBezTo>
                    <a:pt x="4" y="150"/>
                    <a:pt x="8" y="148"/>
                    <a:pt x="13" y="146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7" y="100"/>
                    <a:pt x="20" y="80"/>
                    <a:pt x="24" y="61"/>
                  </a:cubicBezTo>
                  <a:cubicBezTo>
                    <a:pt x="24" y="40"/>
                    <a:pt x="22" y="20"/>
                    <a:pt x="17" y="0"/>
                  </a:cubicBezTo>
                  <a:cubicBezTo>
                    <a:pt x="12" y="17"/>
                    <a:pt x="10" y="35"/>
                    <a:pt x="10" y="55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153"/>
                    <a:pt x="0" y="153"/>
                    <a:pt x="0" y="1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421"/>
            <p:cNvSpPr>
              <a:spLocks/>
            </p:cNvSpPr>
            <p:nvPr/>
          </p:nvSpPr>
          <p:spPr bwMode="auto">
            <a:xfrm>
              <a:off x="5657850" y="3867150"/>
              <a:ext cx="26988" cy="12700"/>
            </a:xfrm>
            <a:custGeom>
              <a:avLst/>
              <a:gdLst>
                <a:gd name="T0" fmla="*/ 17 w 18"/>
                <a:gd name="T1" fmla="*/ 3 h 9"/>
                <a:gd name="T2" fmla="*/ 0 w 18"/>
                <a:gd name="T3" fmla="*/ 3 h 9"/>
                <a:gd name="T4" fmla="*/ 0 w 18"/>
                <a:gd name="T5" fmla="*/ 9 h 9"/>
                <a:gd name="T6" fmla="*/ 1 w 18"/>
                <a:gd name="T7" fmla="*/ 8 h 9"/>
                <a:gd name="T8" fmla="*/ 18 w 18"/>
                <a:gd name="T9" fmla="*/ 7 h 9"/>
                <a:gd name="T10" fmla="*/ 17 w 18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17" y="3"/>
                  </a:moveTo>
                  <a:cubicBezTo>
                    <a:pt x="11" y="0"/>
                    <a:pt x="5" y="0"/>
                    <a:pt x="0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6" y="6"/>
                    <a:pt x="11" y="5"/>
                    <a:pt x="18" y="7"/>
                  </a:cubicBezTo>
                  <a:cubicBezTo>
                    <a:pt x="17" y="3"/>
                    <a:pt x="17" y="3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422"/>
            <p:cNvSpPr>
              <a:spLocks/>
            </p:cNvSpPr>
            <p:nvPr/>
          </p:nvSpPr>
          <p:spPr bwMode="auto">
            <a:xfrm>
              <a:off x="5659438" y="3873500"/>
              <a:ext cx="25400" cy="41275"/>
            </a:xfrm>
            <a:custGeom>
              <a:avLst/>
              <a:gdLst>
                <a:gd name="T0" fmla="*/ 17 w 17"/>
                <a:gd name="T1" fmla="*/ 2 h 26"/>
                <a:gd name="T2" fmla="*/ 0 w 17"/>
                <a:gd name="T3" fmla="*/ 3 h 26"/>
                <a:gd name="T4" fmla="*/ 15 w 17"/>
                <a:gd name="T5" fmla="*/ 9 h 26"/>
                <a:gd name="T6" fmla="*/ 14 w 17"/>
                <a:gd name="T7" fmla="*/ 25 h 26"/>
                <a:gd name="T8" fmla="*/ 17 w 17"/>
                <a:gd name="T9" fmla="*/ 26 h 26"/>
                <a:gd name="T10" fmla="*/ 17 w 17"/>
                <a:gd name="T1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17" y="2"/>
                  </a:moveTo>
                  <a:cubicBezTo>
                    <a:pt x="10" y="0"/>
                    <a:pt x="5" y="1"/>
                    <a:pt x="0" y="3"/>
                  </a:cubicBezTo>
                  <a:cubicBezTo>
                    <a:pt x="6" y="3"/>
                    <a:pt x="11" y="5"/>
                    <a:pt x="15" y="9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6" y="26"/>
                    <a:pt x="17" y="26"/>
                  </a:cubicBezTo>
                  <a:cubicBezTo>
                    <a:pt x="17" y="2"/>
                    <a:pt x="17" y="2"/>
                    <a:pt x="17" y="2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423"/>
            <p:cNvSpPr>
              <a:spLocks/>
            </p:cNvSpPr>
            <p:nvPr/>
          </p:nvSpPr>
          <p:spPr bwMode="auto">
            <a:xfrm>
              <a:off x="5689600" y="3814763"/>
              <a:ext cx="134938" cy="384175"/>
            </a:xfrm>
            <a:custGeom>
              <a:avLst/>
              <a:gdLst>
                <a:gd name="T0" fmla="*/ 55 w 87"/>
                <a:gd name="T1" fmla="*/ 38 h 248"/>
                <a:gd name="T2" fmla="*/ 48 w 87"/>
                <a:gd name="T3" fmla="*/ 0 h 248"/>
                <a:gd name="T4" fmla="*/ 40 w 87"/>
                <a:gd name="T5" fmla="*/ 31 h 248"/>
                <a:gd name="T6" fmla="*/ 1 w 87"/>
                <a:gd name="T7" fmla="*/ 48 h 248"/>
                <a:gd name="T8" fmla="*/ 0 w 87"/>
                <a:gd name="T9" fmla="*/ 72 h 248"/>
                <a:gd name="T10" fmla="*/ 3 w 87"/>
                <a:gd name="T11" fmla="*/ 120 h 248"/>
                <a:gd name="T12" fmla="*/ 8 w 87"/>
                <a:gd name="T13" fmla="*/ 184 h 248"/>
                <a:gd name="T14" fmla="*/ 8 w 87"/>
                <a:gd name="T15" fmla="*/ 246 h 248"/>
                <a:gd name="T16" fmla="*/ 31 w 87"/>
                <a:gd name="T17" fmla="*/ 239 h 248"/>
                <a:gd name="T18" fmla="*/ 27 w 87"/>
                <a:gd name="T19" fmla="*/ 219 h 248"/>
                <a:gd name="T20" fmla="*/ 27 w 87"/>
                <a:gd name="T21" fmla="*/ 109 h 248"/>
                <a:gd name="T22" fmla="*/ 52 w 87"/>
                <a:gd name="T23" fmla="*/ 53 h 248"/>
                <a:gd name="T24" fmla="*/ 58 w 87"/>
                <a:gd name="T25" fmla="*/ 98 h 248"/>
                <a:gd name="T26" fmla="*/ 58 w 87"/>
                <a:gd name="T27" fmla="*/ 166 h 248"/>
                <a:gd name="T28" fmla="*/ 52 w 87"/>
                <a:gd name="T29" fmla="*/ 216 h 248"/>
                <a:gd name="T30" fmla="*/ 52 w 87"/>
                <a:gd name="T31" fmla="*/ 247 h 248"/>
                <a:gd name="T32" fmla="*/ 75 w 87"/>
                <a:gd name="T33" fmla="*/ 234 h 248"/>
                <a:gd name="T34" fmla="*/ 75 w 87"/>
                <a:gd name="T35" fmla="*/ 168 h 248"/>
                <a:gd name="T36" fmla="*/ 82 w 87"/>
                <a:gd name="T37" fmla="*/ 115 h 248"/>
                <a:gd name="T38" fmla="*/ 87 w 87"/>
                <a:gd name="T39" fmla="*/ 54 h 248"/>
                <a:gd name="T40" fmla="*/ 76 w 87"/>
                <a:gd name="T41" fmla="*/ 54 h 248"/>
                <a:gd name="T42" fmla="*/ 55 w 87"/>
                <a:gd name="T43" fmla="*/ 3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7" h="248">
                  <a:moveTo>
                    <a:pt x="55" y="38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6" y="50"/>
                    <a:pt x="23" y="56"/>
                    <a:pt x="1" y="48"/>
                  </a:cubicBezTo>
                  <a:cubicBezTo>
                    <a:pt x="0" y="56"/>
                    <a:pt x="0" y="64"/>
                    <a:pt x="0" y="72"/>
                  </a:cubicBezTo>
                  <a:cubicBezTo>
                    <a:pt x="0" y="89"/>
                    <a:pt x="1" y="105"/>
                    <a:pt x="3" y="120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246"/>
                    <a:pt x="8" y="246"/>
                    <a:pt x="8" y="246"/>
                  </a:cubicBezTo>
                  <a:cubicBezTo>
                    <a:pt x="17" y="246"/>
                    <a:pt x="25" y="244"/>
                    <a:pt x="31" y="239"/>
                  </a:cubicBezTo>
                  <a:cubicBezTo>
                    <a:pt x="27" y="219"/>
                    <a:pt x="27" y="219"/>
                    <a:pt x="27" y="219"/>
                  </a:cubicBezTo>
                  <a:cubicBezTo>
                    <a:pt x="24" y="185"/>
                    <a:pt x="24" y="148"/>
                    <a:pt x="27" y="109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70"/>
                    <a:pt x="53" y="85"/>
                    <a:pt x="58" y="98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2" y="216"/>
                    <a:pt x="52" y="216"/>
                    <a:pt x="52" y="216"/>
                  </a:cubicBezTo>
                  <a:cubicBezTo>
                    <a:pt x="55" y="227"/>
                    <a:pt x="55" y="237"/>
                    <a:pt x="52" y="247"/>
                  </a:cubicBezTo>
                  <a:cubicBezTo>
                    <a:pt x="63" y="248"/>
                    <a:pt x="70" y="244"/>
                    <a:pt x="75" y="234"/>
                  </a:cubicBezTo>
                  <a:cubicBezTo>
                    <a:pt x="75" y="168"/>
                    <a:pt x="75" y="168"/>
                    <a:pt x="75" y="168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66" y="50"/>
                    <a:pt x="59" y="45"/>
                    <a:pt x="55" y="3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424"/>
            <p:cNvSpPr>
              <a:spLocks/>
            </p:cNvSpPr>
            <p:nvPr/>
          </p:nvSpPr>
          <p:spPr bwMode="auto">
            <a:xfrm>
              <a:off x="5808663" y="3784600"/>
              <a:ext cx="38100" cy="15875"/>
            </a:xfrm>
            <a:custGeom>
              <a:avLst/>
              <a:gdLst>
                <a:gd name="T0" fmla="*/ 0 w 24"/>
                <a:gd name="T1" fmla="*/ 0 h 10"/>
                <a:gd name="T2" fmla="*/ 3 w 24"/>
                <a:gd name="T3" fmla="*/ 10 h 10"/>
                <a:gd name="T4" fmla="*/ 24 w 24"/>
                <a:gd name="T5" fmla="*/ 8 h 10"/>
                <a:gd name="T6" fmla="*/ 24 w 24"/>
                <a:gd name="T7" fmla="*/ 4 h 10"/>
                <a:gd name="T8" fmla="*/ 23 w 24"/>
                <a:gd name="T9" fmla="*/ 0 h 10"/>
                <a:gd name="T10" fmla="*/ 0 w 2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3"/>
                    <a:pt x="24" y="2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425"/>
            <p:cNvSpPr>
              <a:spLocks/>
            </p:cNvSpPr>
            <p:nvPr/>
          </p:nvSpPr>
          <p:spPr bwMode="auto">
            <a:xfrm>
              <a:off x="5665788" y="3897313"/>
              <a:ext cx="104775" cy="341312"/>
            </a:xfrm>
            <a:custGeom>
              <a:avLst/>
              <a:gdLst>
                <a:gd name="T0" fmla="*/ 55 w 68"/>
                <a:gd name="T1" fmla="*/ 54 h 220"/>
                <a:gd name="T2" fmla="*/ 68 w 68"/>
                <a:gd name="T3" fmla="*/ 0 h 220"/>
                <a:gd name="T4" fmla="*/ 43 w 68"/>
                <a:gd name="T5" fmla="*/ 56 h 220"/>
                <a:gd name="T6" fmla="*/ 43 w 68"/>
                <a:gd name="T7" fmla="*/ 166 h 220"/>
                <a:gd name="T8" fmla="*/ 47 w 68"/>
                <a:gd name="T9" fmla="*/ 186 h 220"/>
                <a:gd name="T10" fmla="*/ 24 w 68"/>
                <a:gd name="T11" fmla="*/ 193 h 220"/>
                <a:gd name="T12" fmla="*/ 26 w 68"/>
                <a:gd name="T13" fmla="*/ 193 h 220"/>
                <a:gd name="T14" fmla="*/ 10 w 68"/>
                <a:gd name="T15" fmla="*/ 208 h 220"/>
                <a:gd name="T16" fmla="*/ 10 w 68"/>
                <a:gd name="T17" fmla="*/ 218 h 220"/>
                <a:gd name="T18" fmla="*/ 39 w 68"/>
                <a:gd name="T19" fmla="*/ 213 h 220"/>
                <a:gd name="T20" fmla="*/ 55 w 68"/>
                <a:gd name="T21" fmla="*/ 210 h 220"/>
                <a:gd name="T22" fmla="*/ 55 w 68"/>
                <a:gd name="T23" fmla="*/ 193 h 220"/>
                <a:gd name="T24" fmla="*/ 56 w 68"/>
                <a:gd name="T25" fmla="*/ 193 h 220"/>
                <a:gd name="T26" fmla="*/ 52 w 68"/>
                <a:gd name="T27" fmla="*/ 92 h 220"/>
                <a:gd name="T28" fmla="*/ 55 w 68"/>
                <a:gd name="T29" fmla="*/ 5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220">
                  <a:moveTo>
                    <a:pt x="55" y="54"/>
                  </a:moveTo>
                  <a:cubicBezTo>
                    <a:pt x="68" y="0"/>
                    <a:pt x="68" y="0"/>
                    <a:pt x="68" y="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0" y="95"/>
                    <a:pt x="40" y="132"/>
                    <a:pt x="43" y="166"/>
                  </a:cubicBezTo>
                  <a:cubicBezTo>
                    <a:pt x="47" y="186"/>
                    <a:pt x="47" y="186"/>
                    <a:pt x="47" y="186"/>
                  </a:cubicBezTo>
                  <a:cubicBezTo>
                    <a:pt x="41" y="191"/>
                    <a:pt x="33" y="193"/>
                    <a:pt x="24" y="193"/>
                  </a:cubicBezTo>
                  <a:cubicBezTo>
                    <a:pt x="25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0" y="208"/>
                  </a:cubicBezTo>
                  <a:cubicBezTo>
                    <a:pt x="0" y="212"/>
                    <a:pt x="0" y="215"/>
                    <a:pt x="10" y="218"/>
                  </a:cubicBezTo>
                  <a:cubicBezTo>
                    <a:pt x="21" y="220"/>
                    <a:pt x="30" y="218"/>
                    <a:pt x="39" y="213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193"/>
                    <a:pt x="55" y="193"/>
                    <a:pt x="55" y="193"/>
                  </a:cubicBezTo>
                  <a:cubicBezTo>
                    <a:pt x="55" y="193"/>
                    <a:pt x="56" y="193"/>
                    <a:pt x="56" y="193"/>
                  </a:cubicBezTo>
                  <a:cubicBezTo>
                    <a:pt x="58" y="157"/>
                    <a:pt x="56" y="123"/>
                    <a:pt x="52" y="92"/>
                  </a:cubicBezTo>
                  <a:cubicBezTo>
                    <a:pt x="55" y="54"/>
                    <a:pt x="55" y="54"/>
                    <a:pt x="55" y="5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426"/>
            <p:cNvSpPr>
              <a:spLocks/>
            </p:cNvSpPr>
            <p:nvPr/>
          </p:nvSpPr>
          <p:spPr bwMode="auto">
            <a:xfrm>
              <a:off x="5656263" y="3878263"/>
              <a:ext cx="31750" cy="52387"/>
            </a:xfrm>
            <a:custGeom>
              <a:avLst/>
              <a:gdLst>
                <a:gd name="T0" fmla="*/ 12 w 21"/>
                <a:gd name="T1" fmla="*/ 9 h 33"/>
                <a:gd name="T2" fmla="*/ 14 w 21"/>
                <a:gd name="T3" fmla="*/ 11 h 33"/>
                <a:gd name="T4" fmla="*/ 15 w 21"/>
                <a:gd name="T5" fmla="*/ 21 h 33"/>
                <a:gd name="T6" fmla="*/ 16 w 21"/>
                <a:gd name="T7" fmla="*/ 22 h 33"/>
                <a:gd name="T8" fmla="*/ 17 w 21"/>
                <a:gd name="T9" fmla="*/ 6 h 33"/>
                <a:gd name="T10" fmla="*/ 2 w 21"/>
                <a:gd name="T11" fmla="*/ 0 h 33"/>
                <a:gd name="T12" fmla="*/ 0 w 21"/>
                <a:gd name="T13" fmla="*/ 12 h 33"/>
                <a:gd name="T14" fmla="*/ 6 w 21"/>
                <a:gd name="T15" fmla="*/ 25 h 33"/>
                <a:gd name="T16" fmla="*/ 14 w 21"/>
                <a:gd name="T17" fmla="*/ 31 h 33"/>
                <a:gd name="T18" fmla="*/ 20 w 21"/>
                <a:gd name="T19" fmla="*/ 33 h 33"/>
                <a:gd name="T20" fmla="*/ 21 w 21"/>
                <a:gd name="T21" fmla="*/ 32 h 33"/>
                <a:gd name="T22" fmla="*/ 9 w 21"/>
                <a:gd name="T23" fmla="*/ 25 h 33"/>
                <a:gd name="T24" fmla="*/ 5 w 21"/>
                <a:gd name="T25" fmla="*/ 15 h 33"/>
                <a:gd name="T26" fmla="*/ 12 w 21"/>
                <a:gd name="T27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33">
                  <a:moveTo>
                    <a:pt x="12" y="9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5"/>
                    <a:pt x="14" y="19"/>
                    <a:pt x="15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2"/>
                    <a:pt x="8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2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0"/>
                    <a:pt x="8" y="8"/>
                    <a:pt x="12" y="9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427"/>
            <p:cNvSpPr>
              <a:spLocks/>
            </p:cNvSpPr>
            <p:nvPr/>
          </p:nvSpPr>
          <p:spPr bwMode="auto">
            <a:xfrm>
              <a:off x="5678488" y="3919538"/>
              <a:ext cx="7938" cy="1587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0 h 1"/>
                <a:gd name="T8" fmla="*/ 1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428"/>
            <p:cNvSpPr>
              <a:spLocks/>
            </p:cNvSpPr>
            <p:nvPr/>
          </p:nvSpPr>
          <p:spPr bwMode="auto">
            <a:xfrm>
              <a:off x="5664200" y="3890963"/>
              <a:ext cx="23813" cy="38100"/>
            </a:xfrm>
            <a:custGeom>
              <a:avLst/>
              <a:gdLst>
                <a:gd name="T0" fmla="*/ 15 w 16"/>
                <a:gd name="T1" fmla="*/ 19 h 24"/>
                <a:gd name="T2" fmla="*/ 11 w 16"/>
                <a:gd name="T3" fmla="*/ 19 h 24"/>
                <a:gd name="T4" fmla="*/ 10 w 16"/>
                <a:gd name="T5" fmla="*/ 18 h 24"/>
                <a:gd name="T6" fmla="*/ 8 w 16"/>
                <a:gd name="T7" fmla="*/ 15 h 24"/>
                <a:gd name="T8" fmla="*/ 11 w 16"/>
                <a:gd name="T9" fmla="*/ 14 h 24"/>
                <a:gd name="T10" fmla="*/ 10 w 16"/>
                <a:gd name="T11" fmla="*/ 13 h 24"/>
                <a:gd name="T12" fmla="*/ 7 w 16"/>
                <a:gd name="T13" fmla="*/ 14 h 24"/>
                <a:gd name="T14" fmla="*/ 5 w 16"/>
                <a:gd name="T15" fmla="*/ 11 h 24"/>
                <a:gd name="T16" fmla="*/ 7 w 16"/>
                <a:gd name="T17" fmla="*/ 1 h 24"/>
                <a:gd name="T18" fmla="*/ 0 w 16"/>
                <a:gd name="T19" fmla="*/ 7 h 24"/>
                <a:gd name="T20" fmla="*/ 4 w 16"/>
                <a:gd name="T21" fmla="*/ 17 h 24"/>
                <a:gd name="T22" fmla="*/ 16 w 16"/>
                <a:gd name="T23" fmla="*/ 24 h 24"/>
                <a:gd name="T24" fmla="*/ 16 w 16"/>
                <a:gd name="T25" fmla="*/ 23 h 24"/>
                <a:gd name="T26" fmla="*/ 15 w 16"/>
                <a:gd name="T27" fmla="*/ 21 h 24"/>
                <a:gd name="T28" fmla="*/ 15 w 16"/>
                <a:gd name="T2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4">
                  <a:moveTo>
                    <a:pt x="15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3"/>
                    <a:pt x="10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2" y="7"/>
                    <a:pt x="3" y="3"/>
                    <a:pt x="7" y="1"/>
                  </a:cubicBezTo>
                  <a:cubicBezTo>
                    <a:pt x="3" y="0"/>
                    <a:pt x="1" y="2"/>
                    <a:pt x="0" y="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1"/>
                    <a:pt x="15" y="21"/>
                  </a:cubicBezTo>
                  <a:cubicBezTo>
                    <a:pt x="15" y="20"/>
                    <a:pt x="15" y="20"/>
                    <a:pt x="15" y="1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429"/>
            <p:cNvSpPr>
              <a:spLocks/>
            </p:cNvSpPr>
            <p:nvPr/>
          </p:nvSpPr>
          <p:spPr bwMode="auto">
            <a:xfrm>
              <a:off x="5672138" y="3908425"/>
              <a:ext cx="6350" cy="4762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3 h 3"/>
                <a:gd name="T4" fmla="*/ 5 w 5"/>
                <a:gd name="T5" fmla="*/ 2 h 3"/>
                <a:gd name="T6" fmla="*/ 0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430"/>
            <p:cNvSpPr>
              <a:spLocks/>
            </p:cNvSpPr>
            <p:nvPr/>
          </p:nvSpPr>
          <p:spPr bwMode="auto">
            <a:xfrm>
              <a:off x="5853113" y="3616325"/>
              <a:ext cx="34925" cy="252412"/>
            </a:xfrm>
            <a:custGeom>
              <a:avLst/>
              <a:gdLst>
                <a:gd name="T0" fmla="*/ 8 w 23"/>
                <a:gd name="T1" fmla="*/ 57 h 163"/>
                <a:gd name="T2" fmla="*/ 10 w 23"/>
                <a:gd name="T3" fmla="*/ 98 h 163"/>
                <a:gd name="T4" fmla="*/ 12 w 23"/>
                <a:gd name="T5" fmla="*/ 155 h 163"/>
                <a:gd name="T6" fmla="*/ 0 w 23"/>
                <a:gd name="T7" fmla="*/ 159 h 163"/>
                <a:gd name="T8" fmla="*/ 1 w 23"/>
                <a:gd name="T9" fmla="*/ 159 h 163"/>
                <a:gd name="T10" fmla="*/ 19 w 23"/>
                <a:gd name="T11" fmla="*/ 162 h 163"/>
                <a:gd name="T12" fmla="*/ 20 w 23"/>
                <a:gd name="T13" fmla="*/ 163 h 163"/>
                <a:gd name="T14" fmla="*/ 20 w 23"/>
                <a:gd name="T15" fmla="*/ 86 h 163"/>
                <a:gd name="T16" fmla="*/ 8 w 23"/>
                <a:gd name="T17" fmla="*/ 0 h 163"/>
                <a:gd name="T18" fmla="*/ 8 w 23"/>
                <a:gd name="T19" fmla="*/ 5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63">
                  <a:moveTo>
                    <a:pt x="8" y="57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3" y="117"/>
                    <a:pt x="14" y="136"/>
                    <a:pt x="12" y="15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8" y="159"/>
                    <a:pt x="14" y="160"/>
                    <a:pt x="19" y="162"/>
                  </a:cubicBezTo>
                  <a:cubicBezTo>
                    <a:pt x="19" y="163"/>
                    <a:pt x="20" y="163"/>
                    <a:pt x="20" y="163"/>
                  </a:cubicBezTo>
                  <a:cubicBezTo>
                    <a:pt x="23" y="134"/>
                    <a:pt x="23" y="108"/>
                    <a:pt x="20" y="86"/>
                  </a:cubicBezTo>
                  <a:cubicBezTo>
                    <a:pt x="18" y="53"/>
                    <a:pt x="13" y="24"/>
                    <a:pt x="8" y="0"/>
                  </a:cubicBezTo>
                  <a:cubicBezTo>
                    <a:pt x="8" y="57"/>
                    <a:pt x="8" y="57"/>
                    <a:pt x="8" y="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431"/>
            <p:cNvSpPr>
              <a:spLocks/>
            </p:cNvSpPr>
            <p:nvPr/>
          </p:nvSpPr>
          <p:spPr bwMode="auto">
            <a:xfrm>
              <a:off x="5808663" y="3614738"/>
              <a:ext cx="52388" cy="169862"/>
            </a:xfrm>
            <a:custGeom>
              <a:avLst/>
              <a:gdLst>
                <a:gd name="T0" fmla="*/ 23 w 33"/>
                <a:gd name="T1" fmla="*/ 106 h 110"/>
                <a:gd name="T2" fmla="*/ 20 w 33"/>
                <a:gd name="T3" fmla="*/ 72 h 110"/>
                <a:gd name="T4" fmla="*/ 33 w 33"/>
                <a:gd name="T5" fmla="*/ 0 h 110"/>
                <a:gd name="T6" fmla="*/ 14 w 33"/>
                <a:gd name="T7" fmla="*/ 66 h 110"/>
                <a:gd name="T8" fmla="*/ 14 w 33"/>
                <a:gd name="T9" fmla="*/ 108 h 110"/>
                <a:gd name="T10" fmla="*/ 0 w 33"/>
                <a:gd name="T11" fmla="*/ 110 h 110"/>
                <a:gd name="T12" fmla="*/ 23 w 33"/>
                <a:gd name="T13" fmla="*/ 110 h 110"/>
                <a:gd name="T14" fmla="*/ 23 w 33"/>
                <a:gd name="T15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0">
                  <a:moveTo>
                    <a:pt x="23" y="106"/>
                  </a:moveTo>
                  <a:cubicBezTo>
                    <a:pt x="21" y="95"/>
                    <a:pt x="20" y="83"/>
                    <a:pt x="20" y="72"/>
                  </a:cubicBezTo>
                  <a:cubicBezTo>
                    <a:pt x="22" y="45"/>
                    <a:pt x="26" y="21"/>
                    <a:pt x="33" y="0"/>
                  </a:cubicBezTo>
                  <a:cubicBezTo>
                    <a:pt x="24" y="12"/>
                    <a:pt x="17" y="34"/>
                    <a:pt x="14" y="6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09"/>
                    <a:pt x="23" y="108"/>
                    <a:pt x="23" y="1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432"/>
            <p:cNvSpPr>
              <a:spLocks/>
            </p:cNvSpPr>
            <p:nvPr/>
          </p:nvSpPr>
          <p:spPr bwMode="auto">
            <a:xfrm>
              <a:off x="5849938" y="3862388"/>
              <a:ext cx="31750" cy="12700"/>
            </a:xfrm>
            <a:custGeom>
              <a:avLst/>
              <a:gdLst>
                <a:gd name="T0" fmla="*/ 3 w 21"/>
                <a:gd name="T1" fmla="*/ 0 h 9"/>
                <a:gd name="T2" fmla="*/ 0 w 21"/>
                <a:gd name="T3" fmla="*/ 4 h 9"/>
                <a:gd name="T4" fmla="*/ 20 w 21"/>
                <a:gd name="T5" fmla="*/ 9 h 9"/>
                <a:gd name="T6" fmla="*/ 21 w 21"/>
                <a:gd name="T7" fmla="*/ 3 h 9"/>
                <a:gd name="T8" fmla="*/ 3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3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7" y="5"/>
                    <a:pt x="14" y="6"/>
                    <a:pt x="20" y="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6" y="1"/>
                    <a:pt x="10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433"/>
            <p:cNvSpPr>
              <a:spLocks/>
            </p:cNvSpPr>
            <p:nvPr/>
          </p:nvSpPr>
          <p:spPr bwMode="auto">
            <a:xfrm>
              <a:off x="5837238" y="3868738"/>
              <a:ext cx="41275" cy="50800"/>
            </a:xfrm>
            <a:custGeom>
              <a:avLst/>
              <a:gdLst>
                <a:gd name="T0" fmla="*/ 6 w 27"/>
                <a:gd name="T1" fmla="*/ 4 h 33"/>
                <a:gd name="T2" fmla="*/ 5 w 27"/>
                <a:gd name="T3" fmla="*/ 7 h 33"/>
                <a:gd name="T4" fmla="*/ 2 w 27"/>
                <a:gd name="T5" fmla="*/ 16 h 33"/>
                <a:gd name="T6" fmla="*/ 2 w 27"/>
                <a:gd name="T7" fmla="*/ 26 h 33"/>
                <a:gd name="T8" fmla="*/ 5 w 27"/>
                <a:gd name="T9" fmla="*/ 15 h 33"/>
                <a:gd name="T10" fmla="*/ 10 w 27"/>
                <a:gd name="T11" fmla="*/ 11 h 33"/>
                <a:gd name="T12" fmla="*/ 7 w 27"/>
                <a:gd name="T13" fmla="*/ 25 h 33"/>
                <a:gd name="T14" fmla="*/ 4 w 27"/>
                <a:gd name="T15" fmla="*/ 27 h 33"/>
                <a:gd name="T16" fmla="*/ 2 w 27"/>
                <a:gd name="T17" fmla="*/ 33 h 33"/>
                <a:gd name="T18" fmla="*/ 10 w 27"/>
                <a:gd name="T19" fmla="*/ 26 h 33"/>
                <a:gd name="T20" fmla="*/ 17 w 27"/>
                <a:gd name="T21" fmla="*/ 16 h 33"/>
                <a:gd name="T22" fmla="*/ 11 w 27"/>
                <a:gd name="T23" fmla="*/ 28 h 33"/>
                <a:gd name="T24" fmla="*/ 5 w 27"/>
                <a:gd name="T25" fmla="*/ 33 h 33"/>
                <a:gd name="T26" fmla="*/ 14 w 27"/>
                <a:gd name="T27" fmla="*/ 28 h 33"/>
                <a:gd name="T28" fmla="*/ 22 w 27"/>
                <a:gd name="T29" fmla="*/ 18 h 33"/>
                <a:gd name="T30" fmla="*/ 17 w 27"/>
                <a:gd name="T31" fmla="*/ 29 h 33"/>
                <a:gd name="T32" fmla="*/ 25 w 27"/>
                <a:gd name="T33" fmla="*/ 18 h 33"/>
                <a:gd name="T34" fmla="*/ 23 w 27"/>
                <a:gd name="T35" fmla="*/ 24 h 33"/>
                <a:gd name="T36" fmla="*/ 27 w 27"/>
                <a:gd name="T37" fmla="*/ 17 h 33"/>
                <a:gd name="T38" fmla="*/ 27 w 27"/>
                <a:gd name="T39" fmla="*/ 10 h 33"/>
                <a:gd name="T40" fmla="*/ 8 w 27"/>
                <a:gd name="T41" fmla="*/ 0 h 33"/>
                <a:gd name="T42" fmla="*/ 6 w 27"/>
                <a:gd name="T43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33">
                  <a:moveTo>
                    <a:pt x="6" y="4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4" y="23"/>
                    <a:pt x="5" y="20"/>
                    <a:pt x="5" y="1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6"/>
                    <a:pt x="9" y="21"/>
                    <a:pt x="7" y="25"/>
                  </a:cubicBezTo>
                  <a:cubicBezTo>
                    <a:pt x="6" y="26"/>
                    <a:pt x="5" y="27"/>
                    <a:pt x="4" y="27"/>
                  </a:cubicBezTo>
                  <a:cubicBezTo>
                    <a:pt x="1" y="30"/>
                    <a:pt x="0" y="32"/>
                    <a:pt x="2" y="3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20"/>
                    <a:pt x="24" y="22"/>
                    <a:pt x="23" y="24"/>
                  </a:cubicBezTo>
                  <a:cubicBezTo>
                    <a:pt x="25" y="23"/>
                    <a:pt x="26" y="21"/>
                    <a:pt x="27" y="17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1" y="6"/>
                    <a:pt x="15" y="3"/>
                    <a:pt x="8" y="0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434"/>
            <p:cNvSpPr>
              <a:spLocks/>
            </p:cNvSpPr>
            <p:nvPr/>
          </p:nvSpPr>
          <p:spPr bwMode="auto">
            <a:xfrm>
              <a:off x="5849938" y="3868738"/>
              <a:ext cx="30163" cy="44450"/>
            </a:xfrm>
            <a:custGeom>
              <a:avLst/>
              <a:gdLst>
                <a:gd name="T0" fmla="*/ 20 w 20"/>
                <a:gd name="T1" fmla="*/ 5 h 29"/>
                <a:gd name="T2" fmla="*/ 0 w 20"/>
                <a:gd name="T3" fmla="*/ 0 h 29"/>
                <a:gd name="T4" fmla="*/ 19 w 20"/>
                <a:gd name="T5" fmla="*/ 10 h 29"/>
                <a:gd name="T6" fmla="*/ 19 w 20"/>
                <a:gd name="T7" fmla="*/ 17 h 29"/>
                <a:gd name="T8" fmla="*/ 15 w 20"/>
                <a:gd name="T9" fmla="*/ 24 h 29"/>
                <a:gd name="T10" fmla="*/ 17 w 20"/>
                <a:gd name="T11" fmla="*/ 18 h 29"/>
                <a:gd name="T12" fmla="*/ 9 w 20"/>
                <a:gd name="T13" fmla="*/ 29 h 29"/>
                <a:gd name="T14" fmla="*/ 14 w 20"/>
                <a:gd name="T15" fmla="*/ 25 h 29"/>
                <a:gd name="T16" fmla="*/ 20 w 20"/>
                <a:gd name="T17" fmla="*/ 17 h 29"/>
                <a:gd name="T18" fmla="*/ 20 w 20"/>
                <a:gd name="T1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9">
                  <a:moveTo>
                    <a:pt x="20" y="5"/>
                  </a:moveTo>
                  <a:cubicBezTo>
                    <a:pt x="14" y="2"/>
                    <a:pt x="7" y="1"/>
                    <a:pt x="0" y="0"/>
                  </a:cubicBezTo>
                  <a:cubicBezTo>
                    <a:pt x="7" y="3"/>
                    <a:pt x="13" y="6"/>
                    <a:pt x="19" y="1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21"/>
                    <a:pt x="17" y="23"/>
                    <a:pt x="15" y="24"/>
                  </a:cubicBezTo>
                  <a:cubicBezTo>
                    <a:pt x="16" y="22"/>
                    <a:pt x="16" y="20"/>
                    <a:pt x="17" y="1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9"/>
                    <a:pt x="12" y="28"/>
                    <a:pt x="14" y="25"/>
                  </a:cubicBezTo>
                  <a:cubicBezTo>
                    <a:pt x="17" y="26"/>
                    <a:pt x="19" y="23"/>
                    <a:pt x="20" y="17"/>
                  </a:cubicBezTo>
                  <a:cubicBezTo>
                    <a:pt x="20" y="5"/>
                    <a:pt x="20" y="5"/>
                    <a:pt x="20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435"/>
            <p:cNvSpPr>
              <a:spLocks/>
            </p:cNvSpPr>
            <p:nvPr/>
          </p:nvSpPr>
          <p:spPr bwMode="auto">
            <a:xfrm>
              <a:off x="5845175" y="3895725"/>
              <a:ext cx="25400" cy="25400"/>
            </a:xfrm>
            <a:custGeom>
              <a:avLst/>
              <a:gdLst>
                <a:gd name="T0" fmla="*/ 17 w 17"/>
                <a:gd name="T1" fmla="*/ 0 h 16"/>
                <a:gd name="T2" fmla="*/ 9 w 17"/>
                <a:gd name="T3" fmla="*/ 10 h 16"/>
                <a:gd name="T4" fmla="*/ 0 w 17"/>
                <a:gd name="T5" fmla="*/ 15 h 16"/>
                <a:gd name="T6" fmla="*/ 12 w 17"/>
                <a:gd name="T7" fmla="*/ 11 h 16"/>
                <a:gd name="T8" fmla="*/ 17 w 1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6"/>
                    <a:pt x="8" y="14"/>
                    <a:pt x="12" y="11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436"/>
            <p:cNvSpPr>
              <a:spLocks/>
            </p:cNvSpPr>
            <p:nvPr/>
          </p:nvSpPr>
          <p:spPr bwMode="auto">
            <a:xfrm>
              <a:off x="5840413" y="3884613"/>
              <a:ext cx="12700" cy="23812"/>
            </a:xfrm>
            <a:custGeom>
              <a:avLst/>
              <a:gdLst>
                <a:gd name="T0" fmla="*/ 3 w 8"/>
                <a:gd name="T1" fmla="*/ 13 h 15"/>
                <a:gd name="T2" fmla="*/ 5 w 8"/>
                <a:gd name="T3" fmla="*/ 6 h 15"/>
                <a:gd name="T4" fmla="*/ 8 w 8"/>
                <a:gd name="T5" fmla="*/ 0 h 15"/>
                <a:gd name="T6" fmla="*/ 3 w 8"/>
                <a:gd name="T7" fmla="*/ 4 h 15"/>
                <a:gd name="T8" fmla="*/ 0 w 8"/>
                <a:gd name="T9" fmla="*/ 15 h 15"/>
                <a:gd name="T10" fmla="*/ 3 w 8"/>
                <a:gd name="T1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3" y="13"/>
                  </a:moveTo>
                  <a:cubicBezTo>
                    <a:pt x="4" y="12"/>
                    <a:pt x="5" y="9"/>
                    <a:pt x="5" y="6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9"/>
                    <a:pt x="2" y="12"/>
                    <a:pt x="0" y="15"/>
                  </a:cubicBezTo>
                  <a:cubicBezTo>
                    <a:pt x="1" y="15"/>
                    <a:pt x="2" y="14"/>
                    <a:pt x="3" y="1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437"/>
            <p:cNvSpPr>
              <a:spLocks/>
            </p:cNvSpPr>
            <p:nvPr/>
          </p:nvSpPr>
          <p:spPr bwMode="auto">
            <a:xfrm>
              <a:off x="5840413" y="3892550"/>
              <a:ext cx="22225" cy="28575"/>
            </a:xfrm>
            <a:custGeom>
              <a:avLst/>
              <a:gdLst>
                <a:gd name="T0" fmla="*/ 2 w 15"/>
                <a:gd name="T1" fmla="*/ 18 h 18"/>
                <a:gd name="T2" fmla="*/ 3 w 15"/>
                <a:gd name="T3" fmla="*/ 17 h 18"/>
                <a:gd name="T4" fmla="*/ 9 w 15"/>
                <a:gd name="T5" fmla="*/ 12 h 18"/>
                <a:gd name="T6" fmla="*/ 15 w 15"/>
                <a:gd name="T7" fmla="*/ 0 h 18"/>
                <a:gd name="T8" fmla="*/ 8 w 15"/>
                <a:gd name="T9" fmla="*/ 10 h 18"/>
                <a:gd name="T10" fmla="*/ 0 w 15"/>
                <a:gd name="T11" fmla="*/ 17 h 18"/>
                <a:gd name="T12" fmla="*/ 2 w 15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2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8"/>
                    <a:pt x="2" y="18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38"/>
            <p:cNvSpPr>
              <a:spLocks noEditPoints="1"/>
            </p:cNvSpPr>
            <p:nvPr/>
          </p:nvSpPr>
          <p:spPr bwMode="auto">
            <a:xfrm>
              <a:off x="5245100" y="3478213"/>
              <a:ext cx="257175" cy="776287"/>
            </a:xfrm>
            <a:custGeom>
              <a:avLst/>
              <a:gdLst>
                <a:gd name="T0" fmla="*/ 57 w 166"/>
                <a:gd name="T1" fmla="*/ 48 h 502"/>
                <a:gd name="T2" fmla="*/ 41 w 166"/>
                <a:gd name="T3" fmla="*/ 85 h 502"/>
                <a:gd name="T4" fmla="*/ 20 w 166"/>
                <a:gd name="T5" fmla="*/ 157 h 502"/>
                <a:gd name="T6" fmla="*/ 15 w 166"/>
                <a:gd name="T7" fmla="*/ 223 h 502"/>
                <a:gd name="T8" fmla="*/ 21 w 166"/>
                <a:gd name="T9" fmla="*/ 247 h 502"/>
                <a:gd name="T10" fmla="*/ 17 w 166"/>
                <a:gd name="T11" fmla="*/ 271 h 502"/>
                <a:gd name="T12" fmla="*/ 24 w 166"/>
                <a:gd name="T13" fmla="*/ 284 h 502"/>
                <a:gd name="T14" fmla="*/ 34 w 166"/>
                <a:gd name="T15" fmla="*/ 280 h 502"/>
                <a:gd name="T16" fmla="*/ 35 w 166"/>
                <a:gd name="T17" fmla="*/ 279 h 502"/>
                <a:gd name="T18" fmla="*/ 34 w 166"/>
                <a:gd name="T19" fmla="*/ 278 h 502"/>
                <a:gd name="T20" fmla="*/ 32 w 166"/>
                <a:gd name="T21" fmla="*/ 276 h 502"/>
                <a:gd name="T22" fmla="*/ 32 w 166"/>
                <a:gd name="T23" fmla="*/ 276 h 502"/>
                <a:gd name="T24" fmla="*/ 37 w 166"/>
                <a:gd name="T25" fmla="*/ 284 h 502"/>
                <a:gd name="T26" fmla="*/ 26 w 166"/>
                <a:gd name="T27" fmla="*/ 346 h 502"/>
                <a:gd name="T28" fmla="*/ 9 w 166"/>
                <a:gd name="T29" fmla="*/ 442 h 502"/>
                <a:gd name="T30" fmla="*/ 5 w 166"/>
                <a:gd name="T31" fmla="*/ 477 h 502"/>
                <a:gd name="T32" fmla="*/ 1 w 166"/>
                <a:gd name="T33" fmla="*/ 498 h 502"/>
                <a:gd name="T34" fmla="*/ 32 w 166"/>
                <a:gd name="T35" fmla="*/ 494 h 502"/>
                <a:gd name="T36" fmla="*/ 35 w 166"/>
                <a:gd name="T37" fmla="*/ 491 h 502"/>
                <a:gd name="T38" fmla="*/ 38 w 166"/>
                <a:gd name="T39" fmla="*/ 488 h 502"/>
                <a:gd name="T40" fmla="*/ 50 w 166"/>
                <a:gd name="T41" fmla="*/ 480 h 502"/>
                <a:gd name="T42" fmla="*/ 51 w 166"/>
                <a:gd name="T43" fmla="*/ 463 h 502"/>
                <a:gd name="T44" fmla="*/ 65 w 166"/>
                <a:gd name="T45" fmla="*/ 353 h 502"/>
                <a:gd name="T46" fmla="*/ 97 w 166"/>
                <a:gd name="T47" fmla="*/ 314 h 502"/>
                <a:gd name="T48" fmla="*/ 99 w 166"/>
                <a:gd name="T49" fmla="*/ 376 h 502"/>
                <a:gd name="T50" fmla="*/ 96 w 166"/>
                <a:gd name="T51" fmla="*/ 471 h 502"/>
                <a:gd name="T52" fmla="*/ 98 w 166"/>
                <a:gd name="T53" fmla="*/ 485 h 502"/>
                <a:gd name="T54" fmla="*/ 129 w 166"/>
                <a:gd name="T55" fmla="*/ 484 h 502"/>
                <a:gd name="T56" fmla="*/ 130 w 166"/>
                <a:gd name="T57" fmla="*/ 475 h 502"/>
                <a:gd name="T58" fmla="*/ 136 w 166"/>
                <a:gd name="T59" fmla="*/ 322 h 502"/>
                <a:gd name="T60" fmla="*/ 144 w 166"/>
                <a:gd name="T61" fmla="*/ 290 h 502"/>
                <a:gd name="T62" fmla="*/ 157 w 166"/>
                <a:gd name="T63" fmla="*/ 283 h 502"/>
                <a:gd name="T64" fmla="*/ 164 w 166"/>
                <a:gd name="T65" fmla="*/ 269 h 502"/>
                <a:gd name="T66" fmla="*/ 163 w 166"/>
                <a:gd name="T67" fmla="*/ 238 h 502"/>
                <a:gd name="T68" fmla="*/ 165 w 166"/>
                <a:gd name="T69" fmla="*/ 221 h 502"/>
                <a:gd name="T70" fmla="*/ 136 w 166"/>
                <a:gd name="T71" fmla="*/ 87 h 502"/>
                <a:gd name="T72" fmla="*/ 128 w 166"/>
                <a:gd name="T73" fmla="*/ 79 h 502"/>
                <a:gd name="T74" fmla="*/ 125 w 166"/>
                <a:gd name="T75" fmla="*/ 40 h 502"/>
                <a:gd name="T76" fmla="*/ 114 w 166"/>
                <a:gd name="T77" fmla="*/ 15 h 502"/>
                <a:gd name="T78" fmla="*/ 67 w 166"/>
                <a:gd name="T79" fmla="*/ 18 h 502"/>
                <a:gd name="T80" fmla="*/ 134 w 166"/>
                <a:gd name="T81" fmla="*/ 189 h 502"/>
                <a:gd name="T82" fmla="*/ 27 w 166"/>
                <a:gd name="T83" fmla="*/ 268 h 502"/>
                <a:gd name="T84" fmla="*/ 22 w 166"/>
                <a:gd name="T85" fmla="*/ 268 h 502"/>
                <a:gd name="T86" fmla="*/ 145 w 166"/>
                <a:gd name="T87" fmla="*/ 278 h 502"/>
                <a:gd name="T88" fmla="*/ 148 w 166"/>
                <a:gd name="T89" fmla="*/ 279 h 502"/>
                <a:gd name="T90" fmla="*/ 149 w 166"/>
                <a:gd name="T91" fmla="*/ 277 h 502"/>
                <a:gd name="T92" fmla="*/ 148 w 166"/>
                <a:gd name="T93" fmla="*/ 281 h 502"/>
                <a:gd name="T94" fmla="*/ 144 w 166"/>
                <a:gd name="T95" fmla="*/ 280 h 502"/>
                <a:gd name="T96" fmla="*/ 143 w 166"/>
                <a:gd name="T97" fmla="*/ 282 h 502"/>
                <a:gd name="T98" fmla="*/ 142 w 166"/>
                <a:gd name="T99" fmla="*/ 282 h 502"/>
                <a:gd name="T100" fmla="*/ 14 w 166"/>
                <a:gd name="T101" fmla="*/ 443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" h="502">
                  <a:moveTo>
                    <a:pt x="67" y="18"/>
                  </a:moveTo>
                  <a:cubicBezTo>
                    <a:pt x="67" y="18"/>
                    <a:pt x="67" y="18"/>
                    <a:pt x="66" y="1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1" y="59"/>
                    <a:pt x="49" y="68"/>
                    <a:pt x="53" y="75"/>
                  </a:cubicBezTo>
                  <a:cubicBezTo>
                    <a:pt x="51" y="78"/>
                    <a:pt x="51" y="81"/>
                    <a:pt x="50" y="8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26" y="89"/>
                    <a:pt x="20" y="112"/>
                    <a:pt x="20" y="156"/>
                  </a:cubicBezTo>
                  <a:cubicBezTo>
                    <a:pt x="20" y="156"/>
                    <a:pt x="20" y="156"/>
                    <a:pt x="20" y="157"/>
                  </a:cubicBezTo>
                  <a:cubicBezTo>
                    <a:pt x="16" y="220"/>
                    <a:pt x="16" y="220"/>
                    <a:pt x="16" y="220"/>
                  </a:cubicBezTo>
                  <a:cubicBezTo>
                    <a:pt x="16" y="221"/>
                    <a:pt x="15" y="221"/>
                    <a:pt x="15" y="222"/>
                  </a:cubicBezTo>
                  <a:cubicBezTo>
                    <a:pt x="15" y="222"/>
                    <a:pt x="15" y="223"/>
                    <a:pt x="15" y="223"/>
                  </a:cubicBezTo>
                  <a:cubicBezTo>
                    <a:pt x="14" y="223"/>
                    <a:pt x="15" y="224"/>
                    <a:pt x="15" y="224"/>
                  </a:cubicBezTo>
                  <a:cubicBezTo>
                    <a:pt x="19" y="235"/>
                    <a:pt x="19" y="235"/>
                    <a:pt x="19" y="235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16" y="269"/>
                    <a:pt x="16" y="269"/>
                    <a:pt x="16" y="269"/>
                  </a:cubicBezTo>
                  <a:cubicBezTo>
                    <a:pt x="16" y="269"/>
                    <a:pt x="16" y="269"/>
                    <a:pt x="16" y="270"/>
                  </a:cubicBezTo>
                  <a:cubicBezTo>
                    <a:pt x="16" y="270"/>
                    <a:pt x="17" y="270"/>
                    <a:pt x="17" y="271"/>
                  </a:cubicBezTo>
                  <a:cubicBezTo>
                    <a:pt x="22" y="278"/>
                    <a:pt x="22" y="278"/>
                    <a:pt x="22" y="278"/>
                  </a:cubicBezTo>
                  <a:cubicBezTo>
                    <a:pt x="23" y="283"/>
                    <a:pt x="23" y="283"/>
                    <a:pt x="23" y="283"/>
                  </a:cubicBezTo>
                  <a:cubicBezTo>
                    <a:pt x="24" y="283"/>
                    <a:pt x="24" y="284"/>
                    <a:pt x="24" y="284"/>
                  </a:cubicBezTo>
                  <a:cubicBezTo>
                    <a:pt x="25" y="284"/>
                    <a:pt x="25" y="284"/>
                    <a:pt x="26" y="284"/>
                  </a:cubicBezTo>
                  <a:cubicBezTo>
                    <a:pt x="34" y="284"/>
                    <a:pt x="34" y="284"/>
                    <a:pt x="34" y="284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35" y="280"/>
                    <a:pt x="35" y="280"/>
                    <a:pt x="35" y="280"/>
                  </a:cubicBezTo>
                  <a:cubicBezTo>
                    <a:pt x="35" y="280"/>
                    <a:pt x="36" y="281"/>
                    <a:pt x="36" y="281"/>
                  </a:cubicBezTo>
                  <a:cubicBezTo>
                    <a:pt x="35" y="279"/>
                    <a:pt x="35" y="279"/>
                    <a:pt x="35" y="279"/>
                  </a:cubicBezTo>
                  <a:cubicBezTo>
                    <a:pt x="36" y="279"/>
                    <a:pt x="36" y="279"/>
                    <a:pt x="36" y="279"/>
                  </a:cubicBezTo>
                  <a:cubicBezTo>
                    <a:pt x="35" y="279"/>
                    <a:pt x="35" y="279"/>
                    <a:pt x="35" y="279"/>
                  </a:cubicBezTo>
                  <a:cubicBezTo>
                    <a:pt x="34" y="278"/>
                    <a:pt x="34" y="278"/>
                    <a:pt x="34" y="278"/>
                  </a:cubicBezTo>
                  <a:cubicBezTo>
                    <a:pt x="34" y="279"/>
                    <a:pt x="34" y="279"/>
                    <a:pt x="34" y="279"/>
                  </a:cubicBezTo>
                  <a:cubicBezTo>
                    <a:pt x="34" y="279"/>
                    <a:pt x="34" y="279"/>
                    <a:pt x="34" y="279"/>
                  </a:cubicBezTo>
                  <a:cubicBezTo>
                    <a:pt x="33" y="278"/>
                    <a:pt x="32" y="277"/>
                    <a:pt x="32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5"/>
                    <a:pt x="32" y="275"/>
                    <a:pt x="32" y="275"/>
                  </a:cubicBezTo>
                  <a:cubicBezTo>
                    <a:pt x="32" y="275"/>
                    <a:pt x="32" y="275"/>
                    <a:pt x="32" y="276"/>
                  </a:cubicBezTo>
                  <a:cubicBezTo>
                    <a:pt x="34" y="276"/>
                    <a:pt x="35" y="277"/>
                    <a:pt x="36" y="277"/>
                  </a:cubicBezTo>
                  <a:cubicBezTo>
                    <a:pt x="38" y="279"/>
                    <a:pt x="39" y="280"/>
                    <a:pt x="38" y="282"/>
                  </a:cubicBezTo>
                  <a:cubicBezTo>
                    <a:pt x="38" y="283"/>
                    <a:pt x="38" y="284"/>
                    <a:pt x="37" y="284"/>
                  </a:cubicBezTo>
                  <a:cubicBezTo>
                    <a:pt x="37" y="284"/>
                    <a:pt x="36" y="284"/>
                    <a:pt x="36" y="284"/>
                  </a:cubicBezTo>
                  <a:cubicBezTo>
                    <a:pt x="34" y="284"/>
                    <a:pt x="34" y="284"/>
                    <a:pt x="34" y="284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26" y="346"/>
                    <a:pt x="26" y="346"/>
                    <a:pt x="26" y="346"/>
                  </a:cubicBezTo>
                  <a:cubicBezTo>
                    <a:pt x="9" y="442"/>
                    <a:pt x="9" y="442"/>
                    <a:pt x="9" y="442"/>
                  </a:cubicBezTo>
                  <a:cubicBezTo>
                    <a:pt x="9" y="442"/>
                    <a:pt x="9" y="442"/>
                    <a:pt x="9" y="442"/>
                  </a:cubicBezTo>
                  <a:cubicBezTo>
                    <a:pt x="4" y="474"/>
                    <a:pt x="4" y="474"/>
                    <a:pt x="4" y="474"/>
                  </a:cubicBezTo>
                  <a:cubicBezTo>
                    <a:pt x="4" y="475"/>
                    <a:pt x="4" y="475"/>
                    <a:pt x="5" y="476"/>
                  </a:cubicBezTo>
                  <a:cubicBezTo>
                    <a:pt x="5" y="476"/>
                    <a:pt x="5" y="476"/>
                    <a:pt x="5" y="477"/>
                  </a:cubicBezTo>
                  <a:cubicBezTo>
                    <a:pt x="6" y="477"/>
                    <a:pt x="7" y="477"/>
                    <a:pt x="7" y="478"/>
                  </a:cubicBezTo>
                  <a:cubicBezTo>
                    <a:pt x="2" y="483"/>
                    <a:pt x="0" y="489"/>
                    <a:pt x="0" y="496"/>
                  </a:cubicBezTo>
                  <a:cubicBezTo>
                    <a:pt x="0" y="497"/>
                    <a:pt x="0" y="498"/>
                    <a:pt x="1" y="498"/>
                  </a:cubicBezTo>
                  <a:cubicBezTo>
                    <a:pt x="1" y="498"/>
                    <a:pt x="2" y="499"/>
                    <a:pt x="2" y="499"/>
                  </a:cubicBezTo>
                  <a:cubicBezTo>
                    <a:pt x="15" y="502"/>
                    <a:pt x="25" y="501"/>
                    <a:pt x="32" y="495"/>
                  </a:cubicBezTo>
                  <a:cubicBezTo>
                    <a:pt x="32" y="495"/>
                    <a:pt x="32" y="495"/>
                    <a:pt x="32" y="494"/>
                  </a:cubicBezTo>
                  <a:cubicBezTo>
                    <a:pt x="32" y="494"/>
                    <a:pt x="32" y="494"/>
                    <a:pt x="32" y="493"/>
                  </a:cubicBezTo>
                  <a:cubicBezTo>
                    <a:pt x="32" y="491"/>
                    <a:pt x="32" y="491"/>
                    <a:pt x="32" y="491"/>
                  </a:cubicBezTo>
                  <a:cubicBezTo>
                    <a:pt x="35" y="491"/>
                    <a:pt x="35" y="491"/>
                    <a:pt x="35" y="491"/>
                  </a:cubicBezTo>
                  <a:cubicBezTo>
                    <a:pt x="36" y="491"/>
                    <a:pt x="36" y="491"/>
                    <a:pt x="37" y="491"/>
                  </a:cubicBezTo>
                  <a:cubicBezTo>
                    <a:pt x="37" y="490"/>
                    <a:pt x="37" y="490"/>
                    <a:pt x="38" y="490"/>
                  </a:cubicBezTo>
                  <a:cubicBezTo>
                    <a:pt x="38" y="489"/>
                    <a:pt x="38" y="489"/>
                    <a:pt x="38" y="488"/>
                  </a:cubicBezTo>
                  <a:cubicBezTo>
                    <a:pt x="38" y="484"/>
                    <a:pt x="38" y="484"/>
                    <a:pt x="38" y="484"/>
                  </a:cubicBezTo>
                  <a:cubicBezTo>
                    <a:pt x="41" y="483"/>
                    <a:pt x="45" y="482"/>
                    <a:pt x="49" y="481"/>
                  </a:cubicBezTo>
                  <a:cubicBezTo>
                    <a:pt x="49" y="481"/>
                    <a:pt x="49" y="480"/>
                    <a:pt x="50" y="480"/>
                  </a:cubicBezTo>
                  <a:cubicBezTo>
                    <a:pt x="50" y="479"/>
                    <a:pt x="50" y="479"/>
                    <a:pt x="50" y="478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1" y="464"/>
                    <a:pt x="51" y="464"/>
                    <a:pt x="51" y="463"/>
                  </a:cubicBezTo>
                  <a:cubicBezTo>
                    <a:pt x="51" y="463"/>
                    <a:pt x="51" y="463"/>
                    <a:pt x="51" y="463"/>
                  </a:cubicBezTo>
                  <a:cubicBezTo>
                    <a:pt x="52" y="425"/>
                    <a:pt x="56" y="389"/>
                    <a:pt x="65" y="354"/>
                  </a:cubicBezTo>
                  <a:cubicBezTo>
                    <a:pt x="65" y="354"/>
                    <a:pt x="65" y="353"/>
                    <a:pt x="65" y="353"/>
                  </a:cubicBezTo>
                  <a:cubicBezTo>
                    <a:pt x="68" y="346"/>
                    <a:pt x="69" y="340"/>
                    <a:pt x="69" y="333"/>
                  </a:cubicBezTo>
                  <a:cubicBezTo>
                    <a:pt x="76" y="312"/>
                    <a:pt x="84" y="293"/>
                    <a:pt x="93" y="275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72"/>
                    <a:pt x="97" y="372"/>
                    <a:pt x="97" y="372"/>
                  </a:cubicBezTo>
                  <a:cubicBezTo>
                    <a:pt x="97" y="372"/>
                    <a:pt x="97" y="373"/>
                    <a:pt x="97" y="373"/>
                  </a:cubicBezTo>
                  <a:cubicBezTo>
                    <a:pt x="99" y="376"/>
                    <a:pt x="99" y="376"/>
                    <a:pt x="99" y="376"/>
                  </a:cubicBezTo>
                  <a:cubicBezTo>
                    <a:pt x="99" y="384"/>
                    <a:pt x="99" y="384"/>
                    <a:pt x="99" y="384"/>
                  </a:cubicBezTo>
                  <a:cubicBezTo>
                    <a:pt x="96" y="413"/>
                    <a:pt x="94" y="441"/>
                    <a:pt x="95" y="470"/>
                  </a:cubicBezTo>
                  <a:cubicBezTo>
                    <a:pt x="95" y="471"/>
                    <a:pt x="96" y="471"/>
                    <a:pt x="96" y="471"/>
                  </a:cubicBezTo>
                  <a:cubicBezTo>
                    <a:pt x="96" y="472"/>
                    <a:pt x="96" y="472"/>
                    <a:pt x="97" y="472"/>
                  </a:cubicBezTo>
                  <a:cubicBezTo>
                    <a:pt x="97" y="473"/>
                    <a:pt x="98" y="473"/>
                    <a:pt x="98" y="473"/>
                  </a:cubicBezTo>
                  <a:cubicBezTo>
                    <a:pt x="98" y="485"/>
                    <a:pt x="98" y="485"/>
                    <a:pt x="98" y="485"/>
                  </a:cubicBezTo>
                  <a:cubicBezTo>
                    <a:pt x="98" y="486"/>
                    <a:pt x="98" y="486"/>
                    <a:pt x="99" y="487"/>
                  </a:cubicBezTo>
                  <a:cubicBezTo>
                    <a:pt x="105" y="494"/>
                    <a:pt x="111" y="496"/>
                    <a:pt x="117" y="495"/>
                  </a:cubicBezTo>
                  <a:cubicBezTo>
                    <a:pt x="124" y="495"/>
                    <a:pt x="127" y="491"/>
                    <a:pt x="129" y="484"/>
                  </a:cubicBezTo>
                  <a:cubicBezTo>
                    <a:pt x="129" y="484"/>
                    <a:pt x="129" y="483"/>
                    <a:pt x="129" y="483"/>
                  </a:cubicBezTo>
                  <a:cubicBezTo>
                    <a:pt x="127" y="476"/>
                    <a:pt x="127" y="476"/>
                    <a:pt x="127" y="476"/>
                  </a:cubicBezTo>
                  <a:cubicBezTo>
                    <a:pt x="128" y="476"/>
                    <a:pt x="129" y="475"/>
                    <a:pt x="130" y="475"/>
                  </a:cubicBezTo>
                  <a:cubicBezTo>
                    <a:pt x="130" y="475"/>
                    <a:pt x="131" y="475"/>
                    <a:pt x="131" y="474"/>
                  </a:cubicBezTo>
                  <a:cubicBezTo>
                    <a:pt x="132" y="474"/>
                    <a:pt x="132" y="473"/>
                    <a:pt x="132" y="473"/>
                  </a:cubicBezTo>
                  <a:cubicBezTo>
                    <a:pt x="136" y="322"/>
                    <a:pt x="136" y="322"/>
                    <a:pt x="136" y="32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143" y="290"/>
                    <a:pt x="143" y="290"/>
                    <a:pt x="144" y="290"/>
                  </a:cubicBezTo>
                  <a:cubicBezTo>
                    <a:pt x="155" y="285"/>
                    <a:pt x="155" y="285"/>
                    <a:pt x="155" y="285"/>
                  </a:cubicBezTo>
                  <a:cubicBezTo>
                    <a:pt x="155" y="284"/>
                    <a:pt x="156" y="284"/>
                    <a:pt x="156" y="284"/>
                  </a:cubicBezTo>
                  <a:cubicBezTo>
                    <a:pt x="156" y="284"/>
                    <a:pt x="156" y="283"/>
                    <a:pt x="157" y="283"/>
                  </a:cubicBezTo>
                  <a:cubicBezTo>
                    <a:pt x="157" y="282"/>
                    <a:pt x="157" y="282"/>
                    <a:pt x="157" y="282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64" y="271"/>
                    <a:pt x="164" y="270"/>
                    <a:pt x="164" y="269"/>
                  </a:cubicBezTo>
                  <a:cubicBezTo>
                    <a:pt x="161" y="241"/>
                    <a:pt x="161" y="241"/>
                    <a:pt x="161" y="241"/>
                  </a:cubicBezTo>
                  <a:cubicBezTo>
                    <a:pt x="162" y="241"/>
                    <a:pt x="162" y="240"/>
                    <a:pt x="162" y="240"/>
                  </a:cubicBezTo>
                  <a:cubicBezTo>
                    <a:pt x="163" y="240"/>
                    <a:pt x="163" y="239"/>
                    <a:pt x="163" y="238"/>
                  </a:cubicBezTo>
                  <a:cubicBezTo>
                    <a:pt x="166" y="223"/>
                    <a:pt x="166" y="223"/>
                    <a:pt x="166" y="223"/>
                  </a:cubicBezTo>
                  <a:cubicBezTo>
                    <a:pt x="166" y="223"/>
                    <a:pt x="166" y="223"/>
                    <a:pt x="166" y="222"/>
                  </a:cubicBezTo>
                  <a:cubicBezTo>
                    <a:pt x="165" y="222"/>
                    <a:pt x="165" y="221"/>
                    <a:pt x="165" y="221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58" y="121"/>
                    <a:pt x="151" y="92"/>
                    <a:pt x="136" y="87"/>
                  </a:cubicBezTo>
                  <a:cubicBezTo>
                    <a:pt x="136" y="87"/>
                    <a:pt x="136" y="87"/>
                    <a:pt x="136" y="87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7" y="82"/>
                    <a:pt x="127" y="81"/>
                    <a:pt x="128" y="79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29" y="69"/>
                    <a:pt x="129" y="56"/>
                    <a:pt x="125" y="41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5" y="17"/>
                    <a:pt x="115" y="16"/>
                    <a:pt x="114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07" y="4"/>
                    <a:pt x="99" y="0"/>
                    <a:pt x="91" y="2"/>
                  </a:cubicBezTo>
                  <a:cubicBezTo>
                    <a:pt x="83" y="0"/>
                    <a:pt x="74" y="5"/>
                    <a:pt x="67" y="18"/>
                  </a:cubicBezTo>
                  <a:close/>
                  <a:moveTo>
                    <a:pt x="128" y="157"/>
                  </a:moveTo>
                  <a:cubicBezTo>
                    <a:pt x="133" y="183"/>
                    <a:pt x="133" y="183"/>
                    <a:pt x="133" y="183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32" y="185"/>
                    <a:pt x="129" y="180"/>
                    <a:pt x="126" y="176"/>
                  </a:cubicBezTo>
                  <a:cubicBezTo>
                    <a:pt x="128" y="157"/>
                    <a:pt x="128" y="157"/>
                    <a:pt x="128" y="157"/>
                  </a:cubicBezTo>
                  <a:close/>
                  <a:moveTo>
                    <a:pt x="27" y="268"/>
                  </a:moveTo>
                  <a:cubicBezTo>
                    <a:pt x="26" y="269"/>
                    <a:pt x="26" y="269"/>
                    <a:pt x="26" y="270"/>
                  </a:cubicBezTo>
                  <a:cubicBezTo>
                    <a:pt x="26" y="275"/>
                    <a:pt x="26" y="275"/>
                    <a:pt x="26" y="275"/>
                  </a:cubicBezTo>
                  <a:cubicBezTo>
                    <a:pt x="22" y="268"/>
                    <a:pt x="22" y="268"/>
                    <a:pt x="22" y="268"/>
                  </a:cubicBezTo>
                  <a:cubicBezTo>
                    <a:pt x="22" y="267"/>
                    <a:pt x="22" y="267"/>
                    <a:pt x="22" y="267"/>
                  </a:cubicBezTo>
                  <a:cubicBezTo>
                    <a:pt x="27" y="268"/>
                    <a:pt x="27" y="268"/>
                    <a:pt x="27" y="268"/>
                  </a:cubicBezTo>
                  <a:close/>
                  <a:moveTo>
                    <a:pt x="145" y="278"/>
                  </a:moveTo>
                  <a:cubicBezTo>
                    <a:pt x="147" y="277"/>
                    <a:pt x="147" y="277"/>
                    <a:pt x="147" y="277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48" y="279"/>
                    <a:pt x="148" y="279"/>
                    <a:pt x="148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49" y="277"/>
                    <a:pt x="149" y="277"/>
                    <a:pt x="149" y="277"/>
                  </a:cubicBezTo>
                  <a:cubicBezTo>
                    <a:pt x="149" y="277"/>
                    <a:pt x="149" y="277"/>
                    <a:pt x="150" y="278"/>
                  </a:cubicBezTo>
                  <a:cubicBezTo>
                    <a:pt x="152" y="279"/>
                    <a:pt x="152" y="279"/>
                    <a:pt x="152" y="279"/>
                  </a:cubicBezTo>
                  <a:cubicBezTo>
                    <a:pt x="148" y="281"/>
                    <a:pt x="148" y="281"/>
                    <a:pt x="148" y="281"/>
                  </a:cubicBezTo>
                  <a:cubicBezTo>
                    <a:pt x="148" y="279"/>
                    <a:pt x="148" y="279"/>
                    <a:pt x="148" y="279"/>
                  </a:cubicBezTo>
                  <a:cubicBezTo>
                    <a:pt x="145" y="278"/>
                    <a:pt x="145" y="278"/>
                    <a:pt x="145" y="278"/>
                  </a:cubicBezTo>
                  <a:close/>
                  <a:moveTo>
                    <a:pt x="144" y="280"/>
                  </a:moveTo>
                  <a:cubicBezTo>
                    <a:pt x="144" y="280"/>
                    <a:pt x="144" y="280"/>
                    <a:pt x="144" y="280"/>
                  </a:cubicBezTo>
                  <a:cubicBezTo>
                    <a:pt x="144" y="282"/>
                    <a:pt x="144" y="282"/>
                    <a:pt x="144" y="282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3" y="282"/>
                    <a:pt x="143" y="282"/>
                    <a:pt x="143" y="282"/>
                  </a:cubicBezTo>
                  <a:cubicBezTo>
                    <a:pt x="142" y="282"/>
                    <a:pt x="142" y="282"/>
                    <a:pt x="142" y="282"/>
                  </a:cubicBezTo>
                  <a:cubicBezTo>
                    <a:pt x="142" y="281"/>
                    <a:pt x="143" y="280"/>
                    <a:pt x="144" y="280"/>
                  </a:cubicBezTo>
                  <a:close/>
                  <a:moveTo>
                    <a:pt x="14" y="443"/>
                  </a:moveTo>
                  <a:cubicBezTo>
                    <a:pt x="14" y="443"/>
                    <a:pt x="14" y="443"/>
                    <a:pt x="14" y="443"/>
                  </a:cubicBezTo>
                  <a:cubicBezTo>
                    <a:pt x="14" y="443"/>
                    <a:pt x="14" y="443"/>
                    <a:pt x="14" y="4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439"/>
            <p:cNvSpPr>
              <a:spLocks/>
            </p:cNvSpPr>
            <p:nvPr/>
          </p:nvSpPr>
          <p:spPr bwMode="auto">
            <a:xfrm>
              <a:off x="5326063" y="3482975"/>
              <a:ext cx="96838" cy="150812"/>
            </a:xfrm>
            <a:custGeom>
              <a:avLst/>
              <a:gdLst>
                <a:gd name="T0" fmla="*/ 18 w 62"/>
                <a:gd name="T1" fmla="*/ 45 h 98"/>
                <a:gd name="T2" fmla="*/ 21 w 62"/>
                <a:gd name="T3" fmla="*/ 39 h 98"/>
                <a:gd name="T4" fmla="*/ 24 w 62"/>
                <a:gd name="T5" fmla="*/ 33 h 98"/>
                <a:gd name="T6" fmla="*/ 31 w 62"/>
                <a:gd name="T7" fmla="*/ 16 h 98"/>
                <a:gd name="T8" fmla="*/ 46 w 62"/>
                <a:gd name="T9" fmla="*/ 16 h 98"/>
                <a:gd name="T10" fmla="*/ 62 w 62"/>
                <a:gd name="T11" fmla="*/ 33 h 98"/>
                <a:gd name="T12" fmla="*/ 60 w 62"/>
                <a:gd name="T13" fmla="*/ 17 h 98"/>
                <a:gd name="T14" fmla="*/ 60 w 62"/>
                <a:gd name="T15" fmla="*/ 14 h 98"/>
                <a:gd name="T16" fmla="*/ 39 w 62"/>
                <a:gd name="T17" fmla="*/ 1 h 98"/>
                <a:gd name="T18" fmla="*/ 17 w 62"/>
                <a:gd name="T19" fmla="*/ 16 h 98"/>
                <a:gd name="T20" fmla="*/ 8 w 62"/>
                <a:gd name="T21" fmla="*/ 46 h 98"/>
                <a:gd name="T22" fmla="*/ 4 w 62"/>
                <a:gd name="T23" fmla="*/ 72 h 98"/>
                <a:gd name="T24" fmla="*/ 0 w 62"/>
                <a:gd name="T25" fmla="*/ 83 h 98"/>
                <a:gd name="T26" fmla="*/ 4 w 62"/>
                <a:gd name="T27" fmla="*/ 98 h 98"/>
                <a:gd name="T28" fmla="*/ 6 w 62"/>
                <a:gd name="T29" fmla="*/ 97 h 98"/>
                <a:gd name="T30" fmla="*/ 22 w 62"/>
                <a:gd name="T31" fmla="*/ 78 h 98"/>
                <a:gd name="T32" fmla="*/ 24 w 62"/>
                <a:gd name="T33" fmla="*/ 57 h 98"/>
                <a:gd name="T34" fmla="*/ 22 w 62"/>
                <a:gd name="T35" fmla="*/ 52 h 98"/>
                <a:gd name="T36" fmla="*/ 18 w 62"/>
                <a:gd name="T37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98">
                  <a:moveTo>
                    <a:pt x="18" y="45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27"/>
                    <a:pt x="27" y="21"/>
                    <a:pt x="31" y="16"/>
                  </a:cubicBezTo>
                  <a:cubicBezTo>
                    <a:pt x="36" y="18"/>
                    <a:pt x="41" y="18"/>
                    <a:pt x="46" y="16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3" y="4"/>
                    <a:pt x="47" y="0"/>
                    <a:pt x="39" y="1"/>
                  </a:cubicBezTo>
                  <a:cubicBezTo>
                    <a:pt x="32" y="0"/>
                    <a:pt x="24" y="5"/>
                    <a:pt x="17" y="1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1" y="57"/>
                    <a:pt x="0" y="66"/>
                    <a:pt x="4" y="72"/>
                  </a:cubicBezTo>
                  <a:cubicBezTo>
                    <a:pt x="2" y="76"/>
                    <a:pt x="1" y="79"/>
                    <a:pt x="0" y="83"/>
                  </a:cubicBezTo>
                  <a:cubicBezTo>
                    <a:pt x="0" y="89"/>
                    <a:pt x="1" y="93"/>
                    <a:pt x="4" y="98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7" y="88"/>
                    <a:pt x="12" y="81"/>
                    <a:pt x="22" y="78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6"/>
                    <a:pt x="23" y="54"/>
                    <a:pt x="22" y="52"/>
                  </a:cubicBezTo>
                  <a:cubicBezTo>
                    <a:pt x="18" y="53"/>
                    <a:pt x="17" y="51"/>
                    <a:pt x="18" y="45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440"/>
            <p:cNvSpPr>
              <a:spLocks/>
            </p:cNvSpPr>
            <p:nvPr/>
          </p:nvSpPr>
          <p:spPr bwMode="auto">
            <a:xfrm>
              <a:off x="5353050" y="3514725"/>
              <a:ext cx="63500" cy="120650"/>
            </a:xfrm>
            <a:custGeom>
              <a:avLst/>
              <a:gdLst>
                <a:gd name="T0" fmla="*/ 4 w 41"/>
                <a:gd name="T1" fmla="*/ 18 h 78"/>
                <a:gd name="T2" fmla="*/ 1 w 41"/>
                <a:gd name="T3" fmla="*/ 24 h 78"/>
                <a:gd name="T4" fmla="*/ 5 w 41"/>
                <a:gd name="T5" fmla="*/ 31 h 78"/>
                <a:gd name="T6" fmla="*/ 7 w 41"/>
                <a:gd name="T7" fmla="*/ 36 h 78"/>
                <a:gd name="T8" fmla="*/ 5 w 41"/>
                <a:gd name="T9" fmla="*/ 57 h 78"/>
                <a:gd name="T10" fmla="*/ 16 w 41"/>
                <a:gd name="T11" fmla="*/ 78 h 78"/>
                <a:gd name="T12" fmla="*/ 25 w 41"/>
                <a:gd name="T13" fmla="*/ 62 h 78"/>
                <a:gd name="T14" fmla="*/ 23 w 41"/>
                <a:gd name="T15" fmla="*/ 47 h 78"/>
                <a:gd name="T16" fmla="*/ 10 w 41"/>
                <a:gd name="T17" fmla="*/ 41 h 78"/>
                <a:gd name="T18" fmla="*/ 37 w 41"/>
                <a:gd name="T19" fmla="*/ 11 h 78"/>
                <a:gd name="T20" fmla="*/ 24 w 41"/>
                <a:gd name="T21" fmla="*/ 0 h 78"/>
                <a:gd name="T22" fmla="*/ 15 w 41"/>
                <a:gd name="T23" fmla="*/ 0 h 78"/>
                <a:gd name="T24" fmla="*/ 10 w 41"/>
                <a:gd name="T25" fmla="*/ 15 h 78"/>
                <a:gd name="T26" fmla="*/ 4 w 41"/>
                <a:gd name="T27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78">
                  <a:moveTo>
                    <a:pt x="4" y="18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30"/>
                    <a:pt x="1" y="32"/>
                    <a:pt x="5" y="31"/>
                  </a:cubicBezTo>
                  <a:cubicBezTo>
                    <a:pt x="6" y="33"/>
                    <a:pt x="6" y="35"/>
                    <a:pt x="7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1" y="63"/>
                    <a:pt x="15" y="70"/>
                    <a:pt x="16" y="78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7" y="46"/>
                    <a:pt x="13" y="44"/>
                    <a:pt x="10" y="41"/>
                  </a:cubicBezTo>
                  <a:cubicBezTo>
                    <a:pt x="32" y="48"/>
                    <a:pt x="41" y="38"/>
                    <a:pt x="37" y="11"/>
                  </a:cubicBezTo>
                  <a:cubicBezTo>
                    <a:pt x="32" y="9"/>
                    <a:pt x="27" y="5"/>
                    <a:pt x="2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4" y="18"/>
                    <a:pt x="4" y="18"/>
                    <a:pt x="4" y="18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441"/>
            <p:cNvSpPr>
              <a:spLocks/>
            </p:cNvSpPr>
            <p:nvPr/>
          </p:nvSpPr>
          <p:spPr bwMode="auto">
            <a:xfrm>
              <a:off x="5272088" y="3611563"/>
              <a:ext cx="112713" cy="223837"/>
            </a:xfrm>
            <a:custGeom>
              <a:avLst/>
              <a:gdLst>
                <a:gd name="T0" fmla="*/ 52 w 73"/>
                <a:gd name="T1" fmla="*/ 10 h 145"/>
                <a:gd name="T2" fmla="*/ 41 w 73"/>
                <a:gd name="T3" fmla="*/ 16 h 145"/>
                <a:gd name="T4" fmla="*/ 39 w 73"/>
                <a:gd name="T5" fmla="*/ 15 h 145"/>
                <a:gd name="T6" fmla="*/ 35 w 73"/>
                <a:gd name="T7" fmla="*/ 0 h 145"/>
                <a:gd name="T8" fmla="*/ 24 w 73"/>
                <a:gd name="T9" fmla="*/ 1 h 145"/>
                <a:gd name="T10" fmla="*/ 6 w 73"/>
                <a:gd name="T11" fmla="*/ 70 h 145"/>
                <a:gd name="T12" fmla="*/ 2 w 73"/>
                <a:gd name="T13" fmla="*/ 135 h 145"/>
                <a:gd name="T14" fmla="*/ 0 w 73"/>
                <a:gd name="T15" fmla="*/ 137 h 145"/>
                <a:gd name="T16" fmla="*/ 3 w 73"/>
                <a:gd name="T17" fmla="*/ 145 h 145"/>
                <a:gd name="T18" fmla="*/ 15 w 73"/>
                <a:gd name="T19" fmla="*/ 136 h 145"/>
                <a:gd name="T20" fmla="*/ 14 w 73"/>
                <a:gd name="T21" fmla="*/ 130 h 145"/>
                <a:gd name="T22" fmla="*/ 10 w 73"/>
                <a:gd name="T23" fmla="*/ 131 h 145"/>
                <a:gd name="T24" fmla="*/ 21 w 73"/>
                <a:gd name="T25" fmla="*/ 85 h 145"/>
                <a:gd name="T26" fmla="*/ 26 w 73"/>
                <a:gd name="T27" fmla="*/ 38 h 145"/>
                <a:gd name="T28" fmla="*/ 31 w 73"/>
                <a:gd name="T29" fmla="*/ 64 h 145"/>
                <a:gd name="T30" fmla="*/ 36 w 73"/>
                <a:gd name="T31" fmla="*/ 103 h 145"/>
                <a:gd name="T32" fmla="*/ 29 w 73"/>
                <a:gd name="T33" fmla="*/ 143 h 145"/>
                <a:gd name="T34" fmla="*/ 73 w 73"/>
                <a:gd name="T35" fmla="*/ 141 h 145"/>
                <a:gd name="T36" fmla="*/ 65 w 73"/>
                <a:gd name="T37" fmla="*/ 26 h 145"/>
                <a:gd name="T38" fmla="*/ 52 w 73"/>
                <a:gd name="T39" fmla="*/ 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145">
                  <a:moveTo>
                    <a:pt x="52" y="10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0" y="16"/>
                    <a:pt x="40" y="15"/>
                    <a:pt x="39" y="15"/>
                  </a:cubicBezTo>
                  <a:cubicBezTo>
                    <a:pt x="36" y="10"/>
                    <a:pt x="35" y="6"/>
                    <a:pt x="35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1" y="5"/>
                    <a:pt x="5" y="28"/>
                    <a:pt x="6" y="70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3" y="145"/>
                    <a:pt x="3" y="145"/>
                    <a:pt x="3" y="145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3" y="130"/>
                    <a:pt x="11" y="130"/>
                    <a:pt x="10" y="131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2" y="10"/>
                    <a:pt x="52" y="10"/>
                    <a:pt x="52" y="1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442"/>
            <p:cNvSpPr>
              <a:spLocks/>
            </p:cNvSpPr>
            <p:nvPr/>
          </p:nvSpPr>
          <p:spPr bwMode="auto">
            <a:xfrm>
              <a:off x="5316538" y="3587750"/>
              <a:ext cx="101600" cy="252412"/>
            </a:xfrm>
            <a:custGeom>
              <a:avLst/>
              <a:gdLst>
                <a:gd name="T0" fmla="*/ 12 w 65"/>
                <a:gd name="T1" fmla="*/ 31 h 163"/>
                <a:gd name="T2" fmla="*/ 23 w 65"/>
                <a:gd name="T3" fmla="*/ 25 h 163"/>
                <a:gd name="T4" fmla="*/ 36 w 65"/>
                <a:gd name="T5" fmla="*/ 41 h 163"/>
                <a:gd name="T6" fmla="*/ 44 w 65"/>
                <a:gd name="T7" fmla="*/ 156 h 163"/>
                <a:gd name="T8" fmla="*/ 0 w 65"/>
                <a:gd name="T9" fmla="*/ 158 h 163"/>
                <a:gd name="T10" fmla="*/ 47 w 65"/>
                <a:gd name="T11" fmla="*/ 162 h 163"/>
                <a:gd name="T12" fmla="*/ 40 w 65"/>
                <a:gd name="T13" fmla="*/ 45 h 163"/>
                <a:gd name="T14" fmla="*/ 61 w 65"/>
                <a:gd name="T15" fmla="*/ 20 h 163"/>
                <a:gd name="T16" fmla="*/ 65 w 65"/>
                <a:gd name="T17" fmla="*/ 26 h 163"/>
                <a:gd name="T18" fmla="*/ 65 w 65"/>
                <a:gd name="T19" fmla="*/ 19 h 163"/>
                <a:gd name="T20" fmla="*/ 65 w 65"/>
                <a:gd name="T21" fmla="*/ 8 h 163"/>
                <a:gd name="T22" fmla="*/ 58 w 65"/>
                <a:gd name="T23" fmla="*/ 0 h 163"/>
                <a:gd name="T24" fmla="*/ 63 w 65"/>
                <a:gd name="T25" fmla="*/ 14 h 163"/>
                <a:gd name="T26" fmla="*/ 40 w 65"/>
                <a:gd name="T27" fmla="*/ 42 h 163"/>
                <a:gd name="T28" fmla="*/ 24 w 65"/>
                <a:gd name="T29" fmla="*/ 22 h 163"/>
                <a:gd name="T30" fmla="*/ 12 w 65"/>
                <a:gd name="T31" fmla="*/ 29 h 163"/>
                <a:gd name="T32" fmla="*/ 12 w 65"/>
                <a:gd name="T33" fmla="*/ 3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63">
                  <a:moveTo>
                    <a:pt x="12" y="31"/>
                  </a:moveTo>
                  <a:cubicBezTo>
                    <a:pt x="23" y="25"/>
                    <a:pt x="23" y="25"/>
                    <a:pt x="23" y="25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7" y="162"/>
                    <a:pt x="33" y="163"/>
                    <a:pt x="47" y="162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4" y="35"/>
                    <a:pt x="51" y="27"/>
                    <a:pt x="61" y="20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3"/>
                    <a:pt x="65" y="21"/>
                    <a:pt x="65" y="19"/>
                  </a:cubicBezTo>
                  <a:cubicBezTo>
                    <a:pt x="64" y="16"/>
                    <a:pt x="65" y="12"/>
                    <a:pt x="65" y="8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8"/>
                    <a:pt x="60" y="12"/>
                    <a:pt x="63" y="14"/>
                  </a:cubicBezTo>
                  <a:cubicBezTo>
                    <a:pt x="52" y="20"/>
                    <a:pt x="44" y="29"/>
                    <a:pt x="40" y="4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1"/>
                    <a:pt x="12" y="3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443"/>
            <p:cNvSpPr>
              <a:spLocks/>
            </p:cNvSpPr>
            <p:nvPr/>
          </p:nvSpPr>
          <p:spPr bwMode="auto">
            <a:xfrm>
              <a:off x="5332413" y="3632200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E2DA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444"/>
            <p:cNvSpPr>
              <a:spLocks/>
            </p:cNvSpPr>
            <p:nvPr/>
          </p:nvSpPr>
          <p:spPr bwMode="auto">
            <a:xfrm>
              <a:off x="5335588" y="3603625"/>
              <a:ext cx="42863" cy="49212"/>
            </a:xfrm>
            <a:custGeom>
              <a:avLst/>
              <a:gdLst>
                <a:gd name="T0" fmla="*/ 0 w 28"/>
                <a:gd name="T1" fmla="*/ 19 h 32"/>
                <a:gd name="T2" fmla="*/ 12 w 28"/>
                <a:gd name="T3" fmla="*/ 12 h 32"/>
                <a:gd name="T4" fmla="*/ 28 w 28"/>
                <a:gd name="T5" fmla="*/ 32 h 32"/>
                <a:gd name="T6" fmla="*/ 27 w 28"/>
                <a:gd name="T7" fmla="*/ 21 h 32"/>
                <a:gd name="T8" fmla="*/ 16 w 28"/>
                <a:gd name="T9" fmla="*/ 0 h 32"/>
                <a:gd name="T10" fmla="*/ 0 w 28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2">
                  <a:moveTo>
                    <a:pt x="0" y="1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28"/>
                    <a:pt x="28" y="24"/>
                    <a:pt x="27" y="21"/>
                  </a:cubicBezTo>
                  <a:cubicBezTo>
                    <a:pt x="26" y="13"/>
                    <a:pt x="22" y="6"/>
                    <a:pt x="16" y="0"/>
                  </a:cubicBezTo>
                  <a:cubicBezTo>
                    <a:pt x="6" y="3"/>
                    <a:pt x="1" y="10"/>
                    <a:pt x="0" y="19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445"/>
            <p:cNvSpPr>
              <a:spLocks/>
            </p:cNvSpPr>
            <p:nvPr/>
          </p:nvSpPr>
          <p:spPr bwMode="auto">
            <a:xfrm>
              <a:off x="5419725" y="3505200"/>
              <a:ext cx="3175" cy="3175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AB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446"/>
            <p:cNvSpPr>
              <a:spLocks/>
            </p:cNvSpPr>
            <p:nvPr/>
          </p:nvSpPr>
          <p:spPr bwMode="auto">
            <a:xfrm>
              <a:off x="5397500" y="3506788"/>
              <a:ext cx="44450" cy="149225"/>
            </a:xfrm>
            <a:custGeom>
              <a:avLst/>
              <a:gdLst>
                <a:gd name="T0" fmla="*/ 16 w 29"/>
                <a:gd name="T1" fmla="*/ 1 h 96"/>
                <a:gd name="T2" fmla="*/ 14 w 29"/>
                <a:gd name="T3" fmla="*/ 1 h 96"/>
                <a:gd name="T4" fmla="*/ 16 w 29"/>
                <a:gd name="T5" fmla="*/ 17 h 96"/>
                <a:gd name="T6" fmla="*/ 0 w 29"/>
                <a:gd name="T7" fmla="*/ 0 h 96"/>
                <a:gd name="T8" fmla="*/ 11 w 29"/>
                <a:gd name="T9" fmla="*/ 17 h 96"/>
                <a:gd name="T10" fmla="*/ 10 w 29"/>
                <a:gd name="T11" fmla="*/ 43 h 96"/>
                <a:gd name="T12" fmla="*/ 6 w 29"/>
                <a:gd name="T13" fmla="*/ 47 h 96"/>
                <a:gd name="T14" fmla="*/ 6 w 29"/>
                <a:gd name="T15" fmla="*/ 52 h 96"/>
                <a:gd name="T16" fmla="*/ 13 w 29"/>
                <a:gd name="T17" fmla="*/ 60 h 96"/>
                <a:gd name="T18" fmla="*/ 13 w 29"/>
                <a:gd name="T19" fmla="*/ 71 h 96"/>
                <a:gd name="T20" fmla="*/ 13 w 29"/>
                <a:gd name="T21" fmla="*/ 78 h 96"/>
                <a:gd name="T22" fmla="*/ 27 w 29"/>
                <a:gd name="T23" fmla="*/ 96 h 96"/>
                <a:gd name="T24" fmla="*/ 24 w 29"/>
                <a:gd name="T25" fmla="*/ 76 h 96"/>
                <a:gd name="T26" fmla="*/ 25 w 29"/>
                <a:gd name="T27" fmla="*/ 66 h 96"/>
                <a:gd name="T28" fmla="*/ 27 w 29"/>
                <a:gd name="T29" fmla="*/ 59 h 96"/>
                <a:gd name="T30" fmla="*/ 24 w 29"/>
                <a:gd name="T31" fmla="*/ 22 h 96"/>
                <a:gd name="T32" fmla="*/ 16 w 29"/>
                <a:gd name="T3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96">
                  <a:moveTo>
                    <a:pt x="16" y="1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4" y="26"/>
                    <a:pt x="14" y="34"/>
                    <a:pt x="10" y="43"/>
                  </a:cubicBezTo>
                  <a:cubicBezTo>
                    <a:pt x="8" y="45"/>
                    <a:pt x="7" y="46"/>
                    <a:pt x="6" y="47"/>
                  </a:cubicBezTo>
                  <a:cubicBezTo>
                    <a:pt x="6" y="49"/>
                    <a:pt x="6" y="51"/>
                    <a:pt x="6" y="52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4"/>
                    <a:pt x="12" y="68"/>
                    <a:pt x="13" y="71"/>
                  </a:cubicBezTo>
                  <a:cubicBezTo>
                    <a:pt x="13" y="73"/>
                    <a:pt x="13" y="75"/>
                    <a:pt x="13" y="78"/>
                  </a:cubicBezTo>
                  <a:cubicBezTo>
                    <a:pt x="15" y="88"/>
                    <a:pt x="19" y="94"/>
                    <a:pt x="27" y="96"/>
                  </a:cubicBezTo>
                  <a:cubicBezTo>
                    <a:pt x="25" y="89"/>
                    <a:pt x="24" y="82"/>
                    <a:pt x="24" y="76"/>
                  </a:cubicBezTo>
                  <a:cubicBezTo>
                    <a:pt x="24" y="73"/>
                    <a:pt x="25" y="69"/>
                    <a:pt x="25" y="66"/>
                  </a:cubicBezTo>
                  <a:cubicBezTo>
                    <a:pt x="26" y="64"/>
                    <a:pt x="26" y="61"/>
                    <a:pt x="27" y="59"/>
                  </a:cubicBezTo>
                  <a:cubicBezTo>
                    <a:pt x="29" y="50"/>
                    <a:pt x="28" y="37"/>
                    <a:pt x="24" y="22"/>
                  </a:cubicBezTo>
                  <a:cubicBezTo>
                    <a:pt x="16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447"/>
            <p:cNvSpPr>
              <a:spLocks/>
            </p:cNvSpPr>
            <p:nvPr/>
          </p:nvSpPr>
          <p:spPr bwMode="auto">
            <a:xfrm>
              <a:off x="5359400" y="3506788"/>
              <a:ext cx="60325" cy="146050"/>
            </a:xfrm>
            <a:custGeom>
              <a:avLst/>
              <a:gdLst>
                <a:gd name="T0" fmla="*/ 11 w 39"/>
                <a:gd name="T1" fmla="*/ 5 h 94"/>
                <a:gd name="T2" fmla="*/ 20 w 39"/>
                <a:gd name="T3" fmla="*/ 5 h 94"/>
                <a:gd name="T4" fmla="*/ 33 w 39"/>
                <a:gd name="T5" fmla="*/ 16 h 94"/>
                <a:gd name="T6" fmla="*/ 6 w 39"/>
                <a:gd name="T7" fmla="*/ 46 h 94"/>
                <a:gd name="T8" fmla="*/ 19 w 39"/>
                <a:gd name="T9" fmla="*/ 52 h 94"/>
                <a:gd name="T10" fmla="*/ 21 w 39"/>
                <a:gd name="T11" fmla="*/ 67 h 94"/>
                <a:gd name="T12" fmla="*/ 12 w 39"/>
                <a:gd name="T13" fmla="*/ 83 h 94"/>
                <a:gd name="T14" fmla="*/ 13 w 39"/>
                <a:gd name="T15" fmla="*/ 94 h 94"/>
                <a:gd name="T16" fmla="*/ 36 w 39"/>
                <a:gd name="T17" fmla="*/ 66 h 94"/>
                <a:gd name="T18" fmla="*/ 31 w 39"/>
                <a:gd name="T19" fmla="*/ 52 h 94"/>
                <a:gd name="T20" fmla="*/ 31 w 39"/>
                <a:gd name="T21" fmla="*/ 47 h 94"/>
                <a:gd name="T22" fmla="*/ 35 w 39"/>
                <a:gd name="T23" fmla="*/ 43 h 94"/>
                <a:gd name="T24" fmla="*/ 36 w 39"/>
                <a:gd name="T25" fmla="*/ 17 h 94"/>
                <a:gd name="T26" fmla="*/ 25 w 39"/>
                <a:gd name="T27" fmla="*/ 0 h 94"/>
                <a:gd name="T28" fmla="*/ 10 w 39"/>
                <a:gd name="T29" fmla="*/ 0 h 94"/>
                <a:gd name="T30" fmla="*/ 3 w 39"/>
                <a:gd name="T31" fmla="*/ 17 h 94"/>
                <a:gd name="T32" fmla="*/ 0 w 39"/>
                <a:gd name="T33" fmla="*/ 23 h 94"/>
                <a:gd name="T34" fmla="*/ 6 w 39"/>
                <a:gd name="T35" fmla="*/ 20 h 94"/>
                <a:gd name="T36" fmla="*/ 11 w 39"/>
                <a:gd name="T37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94">
                  <a:moveTo>
                    <a:pt x="11" y="5"/>
                  </a:moveTo>
                  <a:cubicBezTo>
                    <a:pt x="20" y="5"/>
                    <a:pt x="20" y="5"/>
                    <a:pt x="20" y="5"/>
                  </a:cubicBezTo>
                  <a:cubicBezTo>
                    <a:pt x="23" y="10"/>
                    <a:pt x="28" y="14"/>
                    <a:pt x="33" y="16"/>
                  </a:cubicBezTo>
                  <a:cubicBezTo>
                    <a:pt x="37" y="43"/>
                    <a:pt x="28" y="53"/>
                    <a:pt x="6" y="46"/>
                  </a:cubicBezTo>
                  <a:cubicBezTo>
                    <a:pt x="9" y="49"/>
                    <a:pt x="13" y="51"/>
                    <a:pt x="19" y="52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6"/>
                    <a:pt x="13" y="90"/>
                    <a:pt x="13" y="94"/>
                  </a:cubicBezTo>
                  <a:cubicBezTo>
                    <a:pt x="17" y="81"/>
                    <a:pt x="25" y="72"/>
                    <a:pt x="36" y="66"/>
                  </a:cubicBezTo>
                  <a:cubicBezTo>
                    <a:pt x="33" y="64"/>
                    <a:pt x="31" y="60"/>
                    <a:pt x="31" y="52"/>
                  </a:cubicBezTo>
                  <a:cubicBezTo>
                    <a:pt x="31" y="51"/>
                    <a:pt x="31" y="49"/>
                    <a:pt x="31" y="47"/>
                  </a:cubicBezTo>
                  <a:cubicBezTo>
                    <a:pt x="32" y="46"/>
                    <a:pt x="33" y="45"/>
                    <a:pt x="35" y="43"/>
                  </a:cubicBezTo>
                  <a:cubicBezTo>
                    <a:pt x="39" y="34"/>
                    <a:pt x="39" y="26"/>
                    <a:pt x="36" y="17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2"/>
                    <a:pt x="15" y="2"/>
                    <a:pt x="10" y="0"/>
                  </a:cubicBezTo>
                  <a:cubicBezTo>
                    <a:pt x="6" y="5"/>
                    <a:pt x="4" y="11"/>
                    <a:pt x="3" y="1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1" y="5"/>
                    <a:pt x="11" y="5"/>
                    <a:pt x="11" y="5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448"/>
            <p:cNvSpPr>
              <a:spLocks/>
            </p:cNvSpPr>
            <p:nvPr/>
          </p:nvSpPr>
          <p:spPr bwMode="auto">
            <a:xfrm>
              <a:off x="5434013" y="3609975"/>
              <a:ext cx="63500" cy="236537"/>
            </a:xfrm>
            <a:custGeom>
              <a:avLst/>
              <a:gdLst>
                <a:gd name="T0" fmla="*/ 1 w 41"/>
                <a:gd name="T1" fmla="*/ 0 h 153"/>
                <a:gd name="T2" fmla="*/ 0 w 41"/>
                <a:gd name="T3" fmla="*/ 10 h 153"/>
                <a:gd name="T4" fmla="*/ 20 w 41"/>
                <a:gd name="T5" fmla="*/ 51 h 153"/>
                <a:gd name="T6" fmla="*/ 30 w 41"/>
                <a:gd name="T7" fmla="*/ 122 h 153"/>
                <a:gd name="T8" fmla="*/ 28 w 41"/>
                <a:gd name="T9" fmla="*/ 130 h 153"/>
                <a:gd name="T10" fmla="*/ 30 w 41"/>
                <a:gd name="T11" fmla="*/ 131 h 153"/>
                <a:gd name="T12" fmla="*/ 33 w 41"/>
                <a:gd name="T13" fmla="*/ 142 h 153"/>
                <a:gd name="T14" fmla="*/ 20 w 41"/>
                <a:gd name="T15" fmla="*/ 141 h 153"/>
                <a:gd name="T16" fmla="*/ 24 w 41"/>
                <a:gd name="T17" fmla="*/ 143 h 153"/>
                <a:gd name="T18" fmla="*/ 30 w 41"/>
                <a:gd name="T19" fmla="*/ 147 h 153"/>
                <a:gd name="T20" fmla="*/ 36 w 41"/>
                <a:gd name="T21" fmla="*/ 151 h 153"/>
                <a:gd name="T22" fmla="*/ 39 w 41"/>
                <a:gd name="T23" fmla="*/ 153 h 153"/>
                <a:gd name="T24" fmla="*/ 41 w 41"/>
                <a:gd name="T25" fmla="*/ 138 h 153"/>
                <a:gd name="T26" fmla="*/ 38 w 41"/>
                <a:gd name="T27" fmla="*/ 135 h 153"/>
                <a:gd name="T28" fmla="*/ 34 w 41"/>
                <a:gd name="T29" fmla="*/ 89 h 153"/>
                <a:gd name="T30" fmla="*/ 13 w 41"/>
                <a:gd name="T31" fmla="*/ 5 h 153"/>
                <a:gd name="T32" fmla="*/ 1 w 41"/>
                <a:gd name="T33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153">
                  <a:moveTo>
                    <a:pt x="1" y="0"/>
                  </a:moveTo>
                  <a:cubicBezTo>
                    <a:pt x="1" y="3"/>
                    <a:pt x="0" y="7"/>
                    <a:pt x="0" y="10"/>
                  </a:cubicBezTo>
                  <a:cubicBezTo>
                    <a:pt x="16" y="18"/>
                    <a:pt x="23" y="32"/>
                    <a:pt x="20" y="51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38" y="135"/>
                    <a:pt x="38" y="135"/>
                    <a:pt x="38" y="135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3" y="38"/>
                    <a:pt x="27" y="10"/>
                    <a:pt x="13" y="5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449"/>
            <p:cNvSpPr>
              <a:spLocks/>
            </p:cNvSpPr>
            <p:nvPr/>
          </p:nvSpPr>
          <p:spPr bwMode="auto">
            <a:xfrm>
              <a:off x="5378450" y="3619500"/>
              <a:ext cx="107950" cy="219075"/>
            </a:xfrm>
            <a:custGeom>
              <a:avLst/>
              <a:gdLst>
                <a:gd name="T0" fmla="*/ 39 w 69"/>
                <a:gd name="T1" fmla="*/ 24 h 142"/>
                <a:gd name="T2" fmla="*/ 25 w 69"/>
                <a:gd name="T3" fmla="*/ 6 h 142"/>
                <a:gd name="T4" fmla="*/ 21 w 69"/>
                <a:gd name="T5" fmla="*/ 0 h 142"/>
                <a:gd name="T6" fmla="*/ 0 w 69"/>
                <a:gd name="T7" fmla="*/ 25 h 142"/>
                <a:gd name="T8" fmla="*/ 7 w 69"/>
                <a:gd name="T9" fmla="*/ 142 h 142"/>
                <a:gd name="T10" fmla="*/ 21 w 69"/>
                <a:gd name="T11" fmla="*/ 140 h 142"/>
                <a:gd name="T12" fmla="*/ 43 w 69"/>
                <a:gd name="T13" fmla="*/ 115 h 142"/>
                <a:gd name="T14" fmla="*/ 29 w 69"/>
                <a:gd name="T15" fmla="*/ 82 h 142"/>
                <a:gd name="T16" fmla="*/ 34 w 69"/>
                <a:gd name="T17" fmla="*/ 56 h 142"/>
                <a:gd name="T18" fmla="*/ 46 w 69"/>
                <a:gd name="T19" fmla="*/ 27 h 142"/>
                <a:gd name="T20" fmla="*/ 43 w 69"/>
                <a:gd name="T21" fmla="*/ 55 h 142"/>
                <a:gd name="T22" fmla="*/ 50 w 69"/>
                <a:gd name="T23" fmla="*/ 92 h 142"/>
                <a:gd name="T24" fmla="*/ 51 w 69"/>
                <a:gd name="T25" fmla="*/ 113 h 142"/>
                <a:gd name="T26" fmla="*/ 54 w 69"/>
                <a:gd name="T27" fmla="*/ 119 h 142"/>
                <a:gd name="T28" fmla="*/ 56 w 69"/>
                <a:gd name="T29" fmla="*/ 126 h 142"/>
                <a:gd name="T30" fmla="*/ 56 w 69"/>
                <a:gd name="T31" fmla="*/ 135 h 142"/>
                <a:gd name="T32" fmla="*/ 69 w 69"/>
                <a:gd name="T33" fmla="*/ 136 h 142"/>
                <a:gd name="T34" fmla="*/ 66 w 69"/>
                <a:gd name="T35" fmla="*/ 125 h 142"/>
                <a:gd name="T36" fmla="*/ 64 w 69"/>
                <a:gd name="T37" fmla="*/ 124 h 142"/>
                <a:gd name="T38" fmla="*/ 66 w 69"/>
                <a:gd name="T39" fmla="*/ 116 h 142"/>
                <a:gd name="T40" fmla="*/ 56 w 69"/>
                <a:gd name="T41" fmla="*/ 45 h 142"/>
                <a:gd name="T42" fmla="*/ 36 w 69"/>
                <a:gd name="T43" fmla="*/ 4 h 142"/>
                <a:gd name="T44" fmla="*/ 39 w 69"/>
                <a:gd name="T45" fmla="*/ 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42">
                  <a:moveTo>
                    <a:pt x="39" y="24"/>
                  </a:moveTo>
                  <a:cubicBezTo>
                    <a:pt x="31" y="22"/>
                    <a:pt x="27" y="16"/>
                    <a:pt x="25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7"/>
                    <a:pt x="4" y="15"/>
                    <a:pt x="0" y="25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12" y="142"/>
                    <a:pt x="17" y="141"/>
                    <a:pt x="21" y="140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37"/>
                    <a:pt x="46" y="46"/>
                    <a:pt x="43" y="55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1" y="113"/>
                    <a:pt x="51" y="113"/>
                    <a:pt x="51" y="113"/>
                  </a:cubicBezTo>
                  <a:cubicBezTo>
                    <a:pt x="52" y="115"/>
                    <a:pt x="53" y="117"/>
                    <a:pt x="54" y="119"/>
                  </a:cubicBezTo>
                  <a:cubicBezTo>
                    <a:pt x="54" y="121"/>
                    <a:pt x="55" y="124"/>
                    <a:pt x="56" y="126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9" y="26"/>
                    <a:pt x="52" y="12"/>
                    <a:pt x="36" y="4"/>
                  </a:cubicBezTo>
                  <a:cubicBezTo>
                    <a:pt x="36" y="10"/>
                    <a:pt x="37" y="17"/>
                    <a:pt x="39" y="24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450"/>
            <p:cNvSpPr>
              <a:spLocks/>
            </p:cNvSpPr>
            <p:nvPr/>
          </p:nvSpPr>
          <p:spPr bwMode="auto">
            <a:xfrm>
              <a:off x="5411788" y="3660775"/>
              <a:ext cx="53975" cy="174625"/>
            </a:xfrm>
            <a:custGeom>
              <a:avLst/>
              <a:gdLst>
                <a:gd name="T0" fmla="*/ 13 w 35"/>
                <a:gd name="T1" fmla="*/ 29 h 113"/>
                <a:gd name="T2" fmla="*/ 8 w 35"/>
                <a:gd name="T3" fmla="*/ 55 h 113"/>
                <a:gd name="T4" fmla="*/ 22 w 35"/>
                <a:gd name="T5" fmla="*/ 88 h 113"/>
                <a:gd name="T6" fmla="*/ 0 w 35"/>
                <a:gd name="T7" fmla="*/ 113 h 113"/>
                <a:gd name="T8" fmla="*/ 9 w 35"/>
                <a:gd name="T9" fmla="*/ 111 h 113"/>
                <a:gd name="T10" fmla="*/ 35 w 35"/>
                <a:gd name="T11" fmla="*/ 99 h 113"/>
                <a:gd name="T12" fmla="*/ 33 w 35"/>
                <a:gd name="T13" fmla="*/ 92 h 113"/>
                <a:gd name="T14" fmla="*/ 30 w 35"/>
                <a:gd name="T15" fmla="*/ 86 h 113"/>
                <a:gd name="T16" fmla="*/ 16 w 35"/>
                <a:gd name="T17" fmla="*/ 58 h 113"/>
                <a:gd name="T18" fmla="*/ 19 w 35"/>
                <a:gd name="T19" fmla="*/ 35 h 113"/>
                <a:gd name="T20" fmla="*/ 22 w 35"/>
                <a:gd name="T21" fmla="*/ 28 h 113"/>
                <a:gd name="T22" fmla="*/ 25 w 35"/>
                <a:gd name="T23" fmla="*/ 0 h 113"/>
                <a:gd name="T24" fmla="*/ 13 w 35"/>
                <a:gd name="T25" fmla="*/ 2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13">
                  <a:moveTo>
                    <a:pt x="13" y="29"/>
                  </a:moveTo>
                  <a:cubicBezTo>
                    <a:pt x="8" y="55"/>
                    <a:pt x="8" y="55"/>
                    <a:pt x="8" y="55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" y="113"/>
                    <a:pt x="6" y="112"/>
                    <a:pt x="9" y="111"/>
                  </a:cubicBezTo>
                  <a:cubicBezTo>
                    <a:pt x="18" y="108"/>
                    <a:pt x="27" y="104"/>
                    <a:pt x="35" y="99"/>
                  </a:cubicBezTo>
                  <a:cubicBezTo>
                    <a:pt x="34" y="97"/>
                    <a:pt x="33" y="94"/>
                    <a:pt x="33" y="92"/>
                  </a:cubicBezTo>
                  <a:cubicBezTo>
                    <a:pt x="32" y="90"/>
                    <a:pt x="31" y="88"/>
                    <a:pt x="30" y="86"/>
                  </a:cubicBezTo>
                  <a:cubicBezTo>
                    <a:pt x="27" y="77"/>
                    <a:pt x="22" y="67"/>
                    <a:pt x="16" y="58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2"/>
                    <a:pt x="21" y="30"/>
                    <a:pt x="22" y="28"/>
                  </a:cubicBezTo>
                  <a:cubicBezTo>
                    <a:pt x="25" y="19"/>
                    <a:pt x="26" y="10"/>
                    <a:pt x="25" y="0"/>
                  </a:cubicBezTo>
                  <a:cubicBezTo>
                    <a:pt x="13" y="29"/>
                    <a:pt x="13" y="29"/>
                    <a:pt x="13" y="29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451"/>
            <p:cNvSpPr>
              <a:spLocks/>
            </p:cNvSpPr>
            <p:nvPr/>
          </p:nvSpPr>
          <p:spPr bwMode="auto">
            <a:xfrm>
              <a:off x="5256213" y="3832225"/>
              <a:ext cx="169863" cy="390525"/>
            </a:xfrm>
            <a:custGeom>
              <a:avLst/>
              <a:gdLst>
                <a:gd name="T0" fmla="*/ 100 w 109"/>
                <a:gd name="T1" fmla="*/ 2 h 252"/>
                <a:gd name="T2" fmla="*/ 86 w 109"/>
                <a:gd name="T3" fmla="*/ 4 h 252"/>
                <a:gd name="T4" fmla="*/ 39 w 109"/>
                <a:gd name="T5" fmla="*/ 0 h 252"/>
                <a:gd name="T6" fmla="*/ 32 w 109"/>
                <a:gd name="T7" fmla="*/ 37 h 252"/>
                <a:gd name="T8" fmla="*/ 33 w 109"/>
                <a:gd name="T9" fmla="*/ 49 h 252"/>
                <a:gd name="T10" fmla="*/ 31 w 109"/>
                <a:gd name="T11" fmla="*/ 49 h 252"/>
                <a:gd name="T12" fmla="*/ 30 w 109"/>
                <a:gd name="T13" fmla="*/ 49 h 252"/>
                <a:gd name="T14" fmla="*/ 21 w 109"/>
                <a:gd name="T15" fmla="*/ 117 h 252"/>
                <a:gd name="T16" fmla="*/ 4 w 109"/>
                <a:gd name="T17" fmla="*/ 213 h 252"/>
                <a:gd name="T18" fmla="*/ 0 w 109"/>
                <a:gd name="T19" fmla="*/ 246 h 252"/>
                <a:gd name="T20" fmla="*/ 4 w 109"/>
                <a:gd name="T21" fmla="*/ 248 h 252"/>
                <a:gd name="T22" fmla="*/ 18 w 109"/>
                <a:gd name="T23" fmla="*/ 252 h 252"/>
                <a:gd name="T24" fmla="*/ 35 w 109"/>
                <a:gd name="T25" fmla="*/ 108 h 252"/>
                <a:gd name="T26" fmla="*/ 88 w 109"/>
                <a:gd name="T27" fmla="*/ 36 h 252"/>
                <a:gd name="T28" fmla="*/ 92 w 109"/>
                <a:gd name="T29" fmla="*/ 85 h 252"/>
                <a:gd name="T30" fmla="*/ 92 w 109"/>
                <a:gd name="T31" fmla="*/ 143 h 252"/>
                <a:gd name="T32" fmla="*/ 95 w 109"/>
                <a:gd name="T33" fmla="*/ 146 h 252"/>
                <a:gd name="T34" fmla="*/ 95 w 109"/>
                <a:gd name="T35" fmla="*/ 155 h 252"/>
                <a:gd name="T36" fmla="*/ 91 w 109"/>
                <a:gd name="T37" fmla="*/ 241 h 252"/>
                <a:gd name="T38" fmla="*/ 94 w 109"/>
                <a:gd name="T39" fmla="*/ 242 h 252"/>
                <a:gd name="T40" fmla="*/ 105 w 109"/>
                <a:gd name="T41" fmla="*/ 245 h 252"/>
                <a:gd name="T42" fmla="*/ 106 w 109"/>
                <a:gd name="T43" fmla="*/ 245 h 252"/>
                <a:gd name="T44" fmla="*/ 107 w 109"/>
                <a:gd name="T45" fmla="*/ 245 h 252"/>
                <a:gd name="T46" fmla="*/ 107 w 109"/>
                <a:gd name="T47" fmla="*/ 244 h 252"/>
                <a:gd name="T48" fmla="*/ 109 w 109"/>
                <a:gd name="T49" fmla="*/ 0 h 252"/>
                <a:gd name="T50" fmla="*/ 100 w 109"/>
                <a:gd name="T51" fmla="*/ 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9" h="252">
                  <a:moveTo>
                    <a:pt x="100" y="2"/>
                  </a:moveTo>
                  <a:cubicBezTo>
                    <a:pt x="96" y="3"/>
                    <a:pt x="91" y="4"/>
                    <a:pt x="86" y="4"/>
                  </a:cubicBezTo>
                  <a:cubicBezTo>
                    <a:pt x="72" y="5"/>
                    <a:pt x="56" y="4"/>
                    <a:pt x="39" y="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2" y="49"/>
                    <a:pt x="31" y="49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4" y="213"/>
                    <a:pt x="4" y="213"/>
                    <a:pt x="4" y="21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" y="246"/>
                    <a:pt x="3" y="247"/>
                    <a:pt x="4" y="248"/>
                  </a:cubicBezTo>
                  <a:cubicBezTo>
                    <a:pt x="8" y="251"/>
                    <a:pt x="13" y="252"/>
                    <a:pt x="18" y="252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2" y="143"/>
                    <a:pt x="92" y="143"/>
                    <a:pt x="92" y="143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1" y="184"/>
                    <a:pt x="90" y="212"/>
                    <a:pt x="91" y="241"/>
                  </a:cubicBezTo>
                  <a:cubicBezTo>
                    <a:pt x="92" y="241"/>
                    <a:pt x="93" y="242"/>
                    <a:pt x="94" y="242"/>
                  </a:cubicBezTo>
                  <a:cubicBezTo>
                    <a:pt x="97" y="243"/>
                    <a:pt x="101" y="244"/>
                    <a:pt x="105" y="245"/>
                  </a:cubicBezTo>
                  <a:cubicBezTo>
                    <a:pt x="105" y="245"/>
                    <a:pt x="105" y="245"/>
                    <a:pt x="106" y="245"/>
                  </a:cubicBezTo>
                  <a:cubicBezTo>
                    <a:pt x="106" y="245"/>
                    <a:pt x="106" y="245"/>
                    <a:pt x="107" y="245"/>
                  </a:cubicBezTo>
                  <a:cubicBezTo>
                    <a:pt x="107" y="244"/>
                    <a:pt x="107" y="244"/>
                    <a:pt x="107" y="244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6" y="1"/>
                    <a:pt x="103" y="2"/>
                    <a:pt x="100" y="2"/>
                  </a:cubicBezTo>
                  <a:close/>
                </a:path>
              </a:pathLst>
            </a:custGeom>
            <a:solidFill>
              <a:srgbClr val="B3B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452"/>
            <p:cNvSpPr>
              <a:spLocks/>
            </p:cNvSpPr>
            <p:nvPr/>
          </p:nvSpPr>
          <p:spPr bwMode="auto">
            <a:xfrm>
              <a:off x="5422900" y="3813175"/>
              <a:ext cx="50800" cy="396875"/>
            </a:xfrm>
            <a:custGeom>
              <a:avLst/>
              <a:gdLst>
                <a:gd name="T0" fmla="*/ 32 w 33"/>
                <a:gd name="T1" fmla="*/ 11 h 256"/>
                <a:gd name="T2" fmla="*/ 28 w 33"/>
                <a:gd name="T3" fmla="*/ 9 h 256"/>
                <a:gd name="T4" fmla="*/ 28 w 33"/>
                <a:gd name="T5" fmla="*/ 0 h 256"/>
                <a:gd name="T6" fmla="*/ 2 w 33"/>
                <a:gd name="T7" fmla="*/ 12 h 256"/>
                <a:gd name="T8" fmla="*/ 0 w 33"/>
                <a:gd name="T9" fmla="*/ 256 h 256"/>
                <a:gd name="T10" fmla="*/ 15 w 33"/>
                <a:gd name="T11" fmla="*/ 255 h 256"/>
                <a:gd name="T12" fmla="*/ 20 w 33"/>
                <a:gd name="T13" fmla="*/ 105 h 256"/>
                <a:gd name="T14" fmla="*/ 27 w 33"/>
                <a:gd name="T15" fmla="*/ 64 h 256"/>
                <a:gd name="T16" fmla="*/ 29 w 33"/>
                <a:gd name="T17" fmla="*/ 42 h 256"/>
                <a:gd name="T18" fmla="*/ 33 w 33"/>
                <a:gd name="T19" fmla="*/ 31 h 256"/>
                <a:gd name="T20" fmla="*/ 32 w 33"/>
                <a:gd name="T21" fmla="*/ 1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256">
                  <a:moveTo>
                    <a:pt x="32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0" y="5"/>
                    <a:pt x="11" y="9"/>
                    <a:pt x="2" y="12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15" y="255"/>
                    <a:pt x="15" y="255"/>
                    <a:pt x="15" y="25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11"/>
                    <a:pt x="32" y="11"/>
                    <a:pt x="32" y="11"/>
                  </a:cubicBezTo>
                  <a:close/>
                </a:path>
              </a:pathLst>
            </a:custGeom>
            <a:solidFill>
              <a:srgbClr val="82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453"/>
            <p:cNvSpPr>
              <a:spLocks/>
            </p:cNvSpPr>
            <p:nvPr/>
          </p:nvSpPr>
          <p:spPr bwMode="auto">
            <a:xfrm>
              <a:off x="5464175" y="3830638"/>
              <a:ext cx="25400" cy="90487"/>
            </a:xfrm>
            <a:custGeom>
              <a:avLst/>
              <a:gdLst>
                <a:gd name="T0" fmla="*/ 6 w 17"/>
                <a:gd name="T1" fmla="*/ 20 h 58"/>
                <a:gd name="T2" fmla="*/ 2 w 17"/>
                <a:gd name="T3" fmla="*/ 31 h 58"/>
                <a:gd name="T4" fmla="*/ 0 w 17"/>
                <a:gd name="T5" fmla="*/ 53 h 58"/>
                <a:gd name="T6" fmla="*/ 6 w 17"/>
                <a:gd name="T7" fmla="*/ 39 h 58"/>
                <a:gd name="T8" fmla="*/ 6 w 17"/>
                <a:gd name="T9" fmla="*/ 40 h 58"/>
                <a:gd name="T10" fmla="*/ 9 w 17"/>
                <a:gd name="T11" fmla="*/ 45 h 58"/>
                <a:gd name="T12" fmla="*/ 9 w 17"/>
                <a:gd name="T13" fmla="*/ 47 h 58"/>
                <a:gd name="T14" fmla="*/ 9 w 17"/>
                <a:gd name="T15" fmla="*/ 49 h 58"/>
                <a:gd name="T16" fmla="*/ 9 w 17"/>
                <a:gd name="T17" fmla="*/ 53 h 58"/>
                <a:gd name="T18" fmla="*/ 4 w 17"/>
                <a:gd name="T19" fmla="*/ 50 h 58"/>
                <a:gd name="T20" fmla="*/ 4 w 17"/>
                <a:gd name="T21" fmla="*/ 51 h 58"/>
                <a:gd name="T22" fmla="*/ 7 w 17"/>
                <a:gd name="T23" fmla="*/ 53 h 58"/>
                <a:gd name="T24" fmla="*/ 4 w 17"/>
                <a:gd name="T25" fmla="*/ 54 h 58"/>
                <a:gd name="T26" fmla="*/ 2 w 17"/>
                <a:gd name="T27" fmla="*/ 58 h 58"/>
                <a:gd name="T28" fmla="*/ 12 w 17"/>
                <a:gd name="T29" fmla="*/ 53 h 58"/>
                <a:gd name="T30" fmla="*/ 12 w 17"/>
                <a:gd name="T31" fmla="*/ 50 h 58"/>
                <a:gd name="T32" fmla="*/ 16 w 17"/>
                <a:gd name="T33" fmla="*/ 45 h 58"/>
                <a:gd name="T34" fmla="*/ 17 w 17"/>
                <a:gd name="T35" fmla="*/ 42 h 58"/>
                <a:gd name="T36" fmla="*/ 13 w 17"/>
                <a:gd name="T37" fmla="*/ 23 h 58"/>
                <a:gd name="T38" fmla="*/ 11 w 17"/>
                <a:gd name="T39" fmla="*/ 4 h 58"/>
                <a:gd name="T40" fmla="*/ 5 w 17"/>
                <a:gd name="T41" fmla="*/ 0 h 58"/>
                <a:gd name="T42" fmla="*/ 6 w 17"/>
                <a:gd name="T43" fmla="*/ 2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58">
                  <a:moveTo>
                    <a:pt x="6" y="20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40"/>
                    <a:pt x="6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ubicBezTo>
                    <a:pt x="3" y="55"/>
                    <a:pt x="2" y="56"/>
                    <a:pt x="2" y="5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20"/>
                    <a:pt x="6" y="20"/>
                    <a:pt x="6" y="2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454"/>
            <p:cNvSpPr>
              <a:spLocks/>
            </p:cNvSpPr>
            <p:nvPr/>
          </p:nvSpPr>
          <p:spPr bwMode="auto">
            <a:xfrm>
              <a:off x="5467350" y="3836988"/>
              <a:ext cx="26988" cy="85725"/>
            </a:xfrm>
            <a:custGeom>
              <a:avLst/>
              <a:gdLst>
                <a:gd name="T0" fmla="*/ 9 w 18"/>
                <a:gd name="T1" fmla="*/ 0 h 55"/>
                <a:gd name="T2" fmla="*/ 11 w 18"/>
                <a:gd name="T3" fmla="*/ 19 h 55"/>
                <a:gd name="T4" fmla="*/ 15 w 18"/>
                <a:gd name="T5" fmla="*/ 38 h 55"/>
                <a:gd name="T6" fmla="*/ 14 w 18"/>
                <a:gd name="T7" fmla="*/ 41 h 55"/>
                <a:gd name="T8" fmla="*/ 10 w 18"/>
                <a:gd name="T9" fmla="*/ 46 h 55"/>
                <a:gd name="T10" fmla="*/ 10 w 18"/>
                <a:gd name="T11" fmla="*/ 49 h 55"/>
                <a:gd name="T12" fmla="*/ 0 w 18"/>
                <a:gd name="T13" fmla="*/ 54 h 55"/>
                <a:gd name="T14" fmla="*/ 0 w 18"/>
                <a:gd name="T15" fmla="*/ 55 h 55"/>
                <a:gd name="T16" fmla="*/ 11 w 18"/>
                <a:gd name="T17" fmla="*/ 50 h 55"/>
                <a:gd name="T18" fmla="*/ 11 w 18"/>
                <a:gd name="T19" fmla="*/ 49 h 55"/>
                <a:gd name="T20" fmla="*/ 18 w 18"/>
                <a:gd name="T21" fmla="*/ 38 h 55"/>
                <a:gd name="T22" fmla="*/ 15 w 18"/>
                <a:gd name="T23" fmla="*/ 4 h 55"/>
                <a:gd name="T24" fmla="*/ 9 w 18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55">
                  <a:moveTo>
                    <a:pt x="9" y="0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455"/>
            <p:cNvSpPr>
              <a:spLocks/>
            </p:cNvSpPr>
            <p:nvPr/>
          </p:nvSpPr>
          <p:spPr bwMode="auto">
            <a:xfrm>
              <a:off x="5276850" y="3670300"/>
              <a:ext cx="42863" cy="169862"/>
            </a:xfrm>
            <a:custGeom>
              <a:avLst/>
              <a:gdLst>
                <a:gd name="T0" fmla="*/ 28 w 28"/>
                <a:gd name="T1" fmla="*/ 46 h 110"/>
                <a:gd name="T2" fmla="*/ 28 w 28"/>
                <a:gd name="T3" fmla="*/ 26 h 110"/>
                <a:gd name="T4" fmla="*/ 23 w 28"/>
                <a:gd name="T5" fmla="*/ 0 h 110"/>
                <a:gd name="T6" fmla="*/ 18 w 28"/>
                <a:gd name="T7" fmla="*/ 47 h 110"/>
                <a:gd name="T8" fmla="*/ 7 w 28"/>
                <a:gd name="T9" fmla="*/ 93 h 110"/>
                <a:gd name="T10" fmla="*/ 11 w 28"/>
                <a:gd name="T11" fmla="*/ 92 h 110"/>
                <a:gd name="T12" fmla="*/ 12 w 28"/>
                <a:gd name="T13" fmla="*/ 98 h 110"/>
                <a:gd name="T14" fmla="*/ 0 w 28"/>
                <a:gd name="T15" fmla="*/ 107 h 110"/>
                <a:gd name="T16" fmla="*/ 1 w 28"/>
                <a:gd name="T17" fmla="*/ 110 h 110"/>
                <a:gd name="T18" fmla="*/ 2 w 28"/>
                <a:gd name="T19" fmla="*/ 107 h 110"/>
                <a:gd name="T20" fmla="*/ 8 w 28"/>
                <a:gd name="T21" fmla="*/ 107 h 110"/>
                <a:gd name="T22" fmla="*/ 15 w 28"/>
                <a:gd name="T23" fmla="*/ 107 h 110"/>
                <a:gd name="T24" fmla="*/ 20 w 28"/>
                <a:gd name="T25" fmla="*/ 93 h 110"/>
                <a:gd name="T26" fmla="*/ 18 w 28"/>
                <a:gd name="T27" fmla="*/ 92 h 110"/>
                <a:gd name="T28" fmla="*/ 28 w 28"/>
                <a:gd name="T29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0">
                  <a:moveTo>
                    <a:pt x="28" y="46"/>
                  </a:moveTo>
                  <a:cubicBezTo>
                    <a:pt x="28" y="26"/>
                    <a:pt x="28" y="26"/>
                    <a:pt x="28" y="2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8" y="92"/>
                    <a:pt x="10" y="92"/>
                    <a:pt x="11" y="92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28" y="46"/>
                    <a:pt x="28" y="46"/>
                    <a:pt x="28" y="46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456"/>
            <p:cNvSpPr>
              <a:spLocks/>
            </p:cNvSpPr>
            <p:nvPr/>
          </p:nvSpPr>
          <p:spPr bwMode="auto">
            <a:xfrm>
              <a:off x="5275263" y="3835400"/>
              <a:ext cx="28575" cy="79375"/>
            </a:xfrm>
            <a:custGeom>
              <a:avLst/>
              <a:gdLst>
                <a:gd name="T0" fmla="*/ 3 w 19"/>
                <a:gd name="T1" fmla="*/ 0 h 51"/>
                <a:gd name="T2" fmla="*/ 2 w 19"/>
                <a:gd name="T3" fmla="*/ 3 h 51"/>
                <a:gd name="T4" fmla="*/ 4 w 19"/>
                <a:gd name="T5" fmla="*/ 16 h 51"/>
                <a:gd name="T6" fmla="*/ 0 w 19"/>
                <a:gd name="T7" fmla="*/ 38 h 51"/>
                <a:gd name="T8" fmla="*/ 2 w 19"/>
                <a:gd name="T9" fmla="*/ 41 h 51"/>
                <a:gd name="T10" fmla="*/ 3 w 19"/>
                <a:gd name="T11" fmla="*/ 38 h 51"/>
                <a:gd name="T12" fmla="*/ 5 w 19"/>
                <a:gd name="T13" fmla="*/ 46 h 51"/>
                <a:gd name="T14" fmla="*/ 7 w 19"/>
                <a:gd name="T15" fmla="*/ 51 h 51"/>
                <a:gd name="T16" fmla="*/ 10 w 19"/>
                <a:gd name="T17" fmla="*/ 51 h 51"/>
                <a:gd name="T18" fmla="*/ 7 w 19"/>
                <a:gd name="T19" fmla="*/ 48 h 51"/>
                <a:gd name="T20" fmla="*/ 6 w 19"/>
                <a:gd name="T21" fmla="*/ 37 h 51"/>
                <a:gd name="T22" fmla="*/ 14 w 19"/>
                <a:gd name="T23" fmla="*/ 34 h 51"/>
                <a:gd name="T24" fmla="*/ 18 w 19"/>
                <a:gd name="T25" fmla="*/ 47 h 51"/>
                <a:gd name="T26" fmla="*/ 19 w 19"/>
                <a:gd name="T27" fmla="*/ 47 h 51"/>
                <a:gd name="T28" fmla="*/ 15 w 19"/>
                <a:gd name="T29" fmla="*/ 27 h 51"/>
                <a:gd name="T30" fmla="*/ 9 w 19"/>
                <a:gd name="T31" fmla="*/ 14 h 51"/>
                <a:gd name="T32" fmla="*/ 9 w 19"/>
                <a:gd name="T33" fmla="*/ 0 h 51"/>
                <a:gd name="T34" fmla="*/ 3 w 19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51">
                  <a:moveTo>
                    <a:pt x="3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42"/>
                    <a:pt x="16" y="46"/>
                    <a:pt x="18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457"/>
            <p:cNvSpPr>
              <a:spLocks/>
            </p:cNvSpPr>
            <p:nvPr/>
          </p:nvSpPr>
          <p:spPr bwMode="auto">
            <a:xfrm>
              <a:off x="5289550" y="3835400"/>
              <a:ext cx="17463" cy="73025"/>
            </a:xfrm>
            <a:custGeom>
              <a:avLst/>
              <a:gdLst>
                <a:gd name="T0" fmla="*/ 0 w 12"/>
                <a:gd name="T1" fmla="*/ 0 h 47"/>
                <a:gd name="T2" fmla="*/ 0 w 12"/>
                <a:gd name="T3" fmla="*/ 14 h 47"/>
                <a:gd name="T4" fmla="*/ 6 w 12"/>
                <a:gd name="T5" fmla="*/ 27 h 47"/>
                <a:gd name="T6" fmla="*/ 10 w 12"/>
                <a:gd name="T7" fmla="*/ 47 h 47"/>
                <a:gd name="T8" fmla="*/ 12 w 12"/>
                <a:gd name="T9" fmla="*/ 47 h 47"/>
                <a:gd name="T10" fmla="*/ 11 w 12"/>
                <a:gd name="T11" fmla="*/ 35 h 47"/>
                <a:gd name="T12" fmla="*/ 10 w 12"/>
                <a:gd name="T13" fmla="*/ 24 h 47"/>
                <a:gd name="T14" fmla="*/ 7 w 12"/>
                <a:gd name="T15" fmla="*/ 15 h 47"/>
                <a:gd name="T16" fmla="*/ 7 w 12"/>
                <a:gd name="T17" fmla="*/ 0 h 47"/>
                <a:gd name="T18" fmla="*/ 0 w 12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47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2" y="47"/>
                    <a:pt x="12" y="47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458"/>
            <p:cNvSpPr>
              <a:spLocks/>
            </p:cNvSpPr>
            <p:nvPr/>
          </p:nvSpPr>
          <p:spPr bwMode="auto">
            <a:xfrm>
              <a:off x="5284788" y="3887788"/>
              <a:ext cx="17463" cy="26987"/>
            </a:xfrm>
            <a:custGeom>
              <a:avLst/>
              <a:gdLst>
                <a:gd name="T0" fmla="*/ 4 w 11"/>
                <a:gd name="T1" fmla="*/ 13 h 17"/>
                <a:gd name="T2" fmla="*/ 4 w 11"/>
                <a:gd name="T3" fmla="*/ 5 h 17"/>
                <a:gd name="T4" fmla="*/ 8 w 11"/>
                <a:gd name="T5" fmla="*/ 0 h 17"/>
                <a:gd name="T6" fmla="*/ 0 w 11"/>
                <a:gd name="T7" fmla="*/ 3 h 17"/>
                <a:gd name="T8" fmla="*/ 1 w 11"/>
                <a:gd name="T9" fmla="*/ 14 h 17"/>
                <a:gd name="T10" fmla="*/ 4 w 11"/>
                <a:gd name="T11" fmla="*/ 17 h 17"/>
                <a:gd name="T12" fmla="*/ 11 w 11"/>
                <a:gd name="T13" fmla="*/ 17 h 17"/>
                <a:gd name="T14" fmla="*/ 4 w 11"/>
                <a:gd name="T15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7">
                  <a:moveTo>
                    <a:pt x="4" y="13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5"/>
                    <a:pt x="9" y="14"/>
                    <a:pt x="4" y="13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459"/>
            <p:cNvSpPr>
              <a:spLocks/>
            </p:cNvSpPr>
            <p:nvPr/>
          </p:nvSpPr>
          <p:spPr bwMode="auto">
            <a:xfrm>
              <a:off x="5278438" y="3894138"/>
              <a:ext cx="4763" cy="12700"/>
            </a:xfrm>
            <a:custGeom>
              <a:avLst/>
              <a:gdLst>
                <a:gd name="T0" fmla="*/ 0 w 3"/>
                <a:gd name="T1" fmla="*/ 3 h 8"/>
                <a:gd name="T2" fmla="*/ 3 w 3"/>
                <a:gd name="T3" fmla="*/ 8 h 8"/>
                <a:gd name="T4" fmla="*/ 1 w 3"/>
                <a:gd name="T5" fmla="*/ 0 h 8"/>
                <a:gd name="T6" fmla="*/ 0 w 3"/>
                <a:gd name="T7" fmla="*/ 3 h 8"/>
                <a:gd name="T8" fmla="*/ 0 w 3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0" y="3"/>
                  </a:moveTo>
                  <a:lnTo>
                    <a:pt x="3" y="8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460"/>
            <p:cNvSpPr>
              <a:spLocks/>
            </p:cNvSpPr>
            <p:nvPr/>
          </p:nvSpPr>
          <p:spPr bwMode="auto">
            <a:xfrm>
              <a:off x="5284788" y="3887788"/>
              <a:ext cx="107950" cy="334962"/>
            </a:xfrm>
            <a:custGeom>
              <a:avLst/>
              <a:gdLst>
                <a:gd name="T0" fmla="*/ 37 w 70"/>
                <a:gd name="T1" fmla="*/ 88 h 216"/>
                <a:gd name="T2" fmla="*/ 37 w 70"/>
                <a:gd name="T3" fmla="*/ 87 h 216"/>
                <a:gd name="T4" fmla="*/ 41 w 70"/>
                <a:gd name="T5" fmla="*/ 68 h 216"/>
                <a:gd name="T6" fmla="*/ 70 w 70"/>
                <a:gd name="T7" fmla="*/ 0 h 216"/>
                <a:gd name="T8" fmla="*/ 17 w 70"/>
                <a:gd name="T9" fmla="*/ 72 h 216"/>
                <a:gd name="T10" fmla="*/ 0 w 70"/>
                <a:gd name="T11" fmla="*/ 216 h 216"/>
                <a:gd name="T12" fmla="*/ 11 w 70"/>
                <a:gd name="T13" fmla="*/ 216 h 216"/>
                <a:gd name="T14" fmla="*/ 23 w 70"/>
                <a:gd name="T15" fmla="*/ 213 h 216"/>
                <a:gd name="T16" fmla="*/ 24 w 70"/>
                <a:gd name="T17" fmla="*/ 198 h 216"/>
                <a:gd name="T18" fmla="*/ 24 w 70"/>
                <a:gd name="T19" fmla="*/ 198 h 216"/>
                <a:gd name="T20" fmla="*/ 37 w 70"/>
                <a:gd name="T21" fmla="*/ 8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216">
                  <a:moveTo>
                    <a:pt x="37" y="88"/>
                  </a:moveTo>
                  <a:cubicBezTo>
                    <a:pt x="37" y="88"/>
                    <a:pt x="37" y="87"/>
                    <a:pt x="37" y="87"/>
                  </a:cubicBezTo>
                  <a:cubicBezTo>
                    <a:pt x="40" y="81"/>
                    <a:pt x="42" y="74"/>
                    <a:pt x="41" y="68"/>
                  </a:cubicBezTo>
                  <a:cubicBezTo>
                    <a:pt x="49" y="44"/>
                    <a:pt x="59" y="21"/>
                    <a:pt x="70" y="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1" y="216"/>
                    <a:pt x="11" y="216"/>
                    <a:pt x="11" y="216"/>
                  </a:cubicBezTo>
                  <a:cubicBezTo>
                    <a:pt x="15" y="215"/>
                    <a:pt x="19" y="214"/>
                    <a:pt x="23" y="213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24" y="198"/>
                    <a:pt x="24" y="198"/>
                    <a:pt x="24" y="198"/>
                  </a:cubicBezTo>
                  <a:cubicBezTo>
                    <a:pt x="24" y="160"/>
                    <a:pt x="29" y="123"/>
                    <a:pt x="37" y="88"/>
                  </a:cubicBezTo>
                  <a:close/>
                </a:path>
              </a:pathLst>
            </a:custGeom>
            <a:solidFill>
              <a:srgbClr val="8296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461"/>
            <p:cNvSpPr>
              <a:spLocks/>
            </p:cNvSpPr>
            <p:nvPr/>
          </p:nvSpPr>
          <p:spPr bwMode="auto">
            <a:xfrm>
              <a:off x="5464175" y="3890963"/>
              <a:ext cx="14288" cy="23812"/>
            </a:xfrm>
            <a:custGeom>
              <a:avLst/>
              <a:gdLst>
                <a:gd name="T0" fmla="*/ 6 w 9"/>
                <a:gd name="T1" fmla="*/ 1 h 15"/>
                <a:gd name="T2" fmla="*/ 6 w 9"/>
                <a:gd name="T3" fmla="*/ 0 h 15"/>
                <a:gd name="T4" fmla="*/ 0 w 9"/>
                <a:gd name="T5" fmla="*/ 14 h 15"/>
                <a:gd name="T6" fmla="*/ 3 w 9"/>
                <a:gd name="T7" fmla="*/ 13 h 15"/>
                <a:gd name="T8" fmla="*/ 4 w 9"/>
                <a:gd name="T9" fmla="*/ 15 h 15"/>
                <a:gd name="T10" fmla="*/ 7 w 9"/>
                <a:gd name="T11" fmla="*/ 14 h 15"/>
                <a:gd name="T12" fmla="*/ 4 w 9"/>
                <a:gd name="T13" fmla="*/ 12 h 15"/>
                <a:gd name="T14" fmla="*/ 4 w 9"/>
                <a:gd name="T15" fmla="*/ 11 h 15"/>
                <a:gd name="T16" fmla="*/ 5 w 9"/>
                <a:gd name="T17" fmla="*/ 8 h 15"/>
                <a:gd name="T18" fmla="*/ 9 w 9"/>
                <a:gd name="T19" fmla="*/ 10 h 15"/>
                <a:gd name="T20" fmla="*/ 9 w 9"/>
                <a:gd name="T21" fmla="*/ 8 h 15"/>
                <a:gd name="T22" fmla="*/ 5 w 9"/>
                <a:gd name="T23" fmla="*/ 8 h 15"/>
                <a:gd name="T24" fmla="*/ 6 w 9"/>
                <a:gd name="T25" fmla="*/ 5 h 15"/>
                <a:gd name="T26" fmla="*/ 6 w 9"/>
                <a:gd name="T2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5">
                  <a:moveTo>
                    <a:pt x="6" y="1"/>
                  </a:moveTo>
                  <a:cubicBezTo>
                    <a:pt x="6" y="1"/>
                    <a:pt x="6" y="0"/>
                    <a:pt x="6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2" y="14"/>
                    <a:pt x="3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6" y="15"/>
                    <a:pt x="7" y="1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9"/>
                    <a:pt x="5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4"/>
                    <a:pt x="6" y="3"/>
                    <a:pt x="6" y="1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462"/>
            <p:cNvSpPr>
              <a:spLocks/>
            </p:cNvSpPr>
            <p:nvPr/>
          </p:nvSpPr>
          <p:spPr bwMode="auto">
            <a:xfrm>
              <a:off x="5472113" y="3898900"/>
              <a:ext cx="6350" cy="4762"/>
            </a:xfrm>
            <a:custGeom>
              <a:avLst/>
              <a:gdLst>
                <a:gd name="T0" fmla="*/ 1 w 4"/>
                <a:gd name="T1" fmla="*/ 0 h 3"/>
                <a:gd name="T2" fmla="*/ 0 w 4"/>
                <a:gd name="T3" fmla="*/ 3 h 3"/>
                <a:gd name="T4" fmla="*/ 4 w 4"/>
                <a:gd name="T5" fmla="*/ 3 h 3"/>
                <a:gd name="T6" fmla="*/ 1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463"/>
            <p:cNvSpPr>
              <a:spLocks/>
            </p:cNvSpPr>
            <p:nvPr/>
          </p:nvSpPr>
          <p:spPr bwMode="auto">
            <a:xfrm>
              <a:off x="5402263" y="4206875"/>
              <a:ext cx="42863" cy="34925"/>
            </a:xfrm>
            <a:custGeom>
              <a:avLst/>
              <a:gdLst>
                <a:gd name="T0" fmla="*/ 13 w 28"/>
                <a:gd name="T1" fmla="*/ 3 h 23"/>
                <a:gd name="T2" fmla="*/ 12 w 28"/>
                <a:gd name="T3" fmla="*/ 3 h 23"/>
                <a:gd name="T4" fmla="*/ 11 w 28"/>
                <a:gd name="T5" fmla="*/ 3 h 23"/>
                <a:gd name="T6" fmla="*/ 0 w 28"/>
                <a:gd name="T7" fmla="*/ 0 h 23"/>
                <a:gd name="T8" fmla="*/ 0 w 28"/>
                <a:gd name="T9" fmla="*/ 14 h 23"/>
                <a:gd name="T10" fmla="*/ 16 w 28"/>
                <a:gd name="T11" fmla="*/ 21 h 23"/>
                <a:gd name="T12" fmla="*/ 25 w 28"/>
                <a:gd name="T13" fmla="*/ 13 h 23"/>
                <a:gd name="T14" fmla="*/ 23 w 28"/>
                <a:gd name="T15" fmla="*/ 2 h 23"/>
                <a:gd name="T16" fmla="*/ 28 w 28"/>
                <a:gd name="T17" fmla="*/ 2 h 23"/>
                <a:gd name="T18" fmla="*/ 28 w 28"/>
                <a:gd name="T19" fmla="*/ 1 h 23"/>
                <a:gd name="T20" fmla="*/ 13 w 28"/>
                <a:gd name="T21" fmla="*/ 2 h 23"/>
                <a:gd name="T22" fmla="*/ 13 w 28"/>
                <a:gd name="T2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3">
                  <a:moveTo>
                    <a:pt x="13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20"/>
                    <a:pt x="10" y="23"/>
                    <a:pt x="16" y="21"/>
                  </a:cubicBezTo>
                  <a:cubicBezTo>
                    <a:pt x="21" y="21"/>
                    <a:pt x="24" y="18"/>
                    <a:pt x="25" y="1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5" y="2"/>
                    <a:pt x="26" y="2"/>
                    <a:pt x="28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lose/>
                </a:path>
              </a:pathLst>
            </a:custGeom>
            <a:solidFill>
              <a:srgbClr val="28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464"/>
            <p:cNvSpPr>
              <a:spLocks/>
            </p:cNvSpPr>
            <p:nvPr/>
          </p:nvSpPr>
          <p:spPr bwMode="auto">
            <a:xfrm>
              <a:off x="5248275" y="4216400"/>
              <a:ext cx="53975" cy="33337"/>
            </a:xfrm>
            <a:custGeom>
              <a:avLst/>
              <a:gdLst>
                <a:gd name="T0" fmla="*/ 9 w 34"/>
                <a:gd name="T1" fmla="*/ 0 h 22"/>
                <a:gd name="T2" fmla="*/ 1 w 34"/>
                <a:gd name="T3" fmla="*/ 19 h 22"/>
                <a:gd name="T4" fmla="*/ 28 w 34"/>
                <a:gd name="T5" fmla="*/ 16 h 22"/>
                <a:gd name="T6" fmla="*/ 28 w 34"/>
                <a:gd name="T7" fmla="*/ 11 h 22"/>
                <a:gd name="T8" fmla="*/ 33 w 34"/>
                <a:gd name="T9" fmla="*/ 11 h 22"/>
                <a:gd name="T10" fmla="*/ 33 w 34"/>
                <a:gd name="T11" fmla="*/ 4 h 22"/>
                <a:gd name="T12" fmla="*/ 34 w 34"/>
                <a:gd name="T13" fmla="*/ 4 h 22"/>
                <a:gd name="T14" fmla="*/ 23 w 34"/>
                <a:gd name="T15" fmla="*/ 4 h 22"/>
                <a:gd name="T16" fmla="*/ 9 w 34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2">
                  <a:moveTo>
                    <a:pt x="9" y="0"/>
                  </a:moveTo>
                  <a:cubicBezTo>
                    <a:pt x="3" y="5"/>
                    <a:pt x="0" y="12"/>
                    <a:pt x="1" y="19"/>
                  </a:cubicBezTo>
                  <a:cubicBezTo>
                    <a:pt x="13" y="22"/>
                    <a:pt x="22" y="21"/>
                    <a:pt x="28" y="16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8" y="4"/>
                    <a:pt x="13" y="3"/>
                    <a:pt x="9" y="0"/>
                  </a:cubicBezTo>
                  <a:close/>
                </a:path>
              </a:pathLst>
            </a:custGeom>
            <a:solidFill>
              <a:srgbClr val="28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465"/>
            <p:cNvSpPr>
              <a:spLocks noEditPoints="1"/>
            </p:cNvSpPr>
            <p:nvPr/>
          </p:nvSpPr>
          <p:spPr bwMode="auto">
            <a:xfrm>
              <a:off x="5480050" y="3532188"/>
              <a:ext cx="196850" cy="796925"/>
            </a:xfrm>
            <a:custGeom>
              <a:avLst/>
              <a:gdLst>
                <a:gd name="T0" fmla="*/ 46 w 128"/>
                <a:gd name="T1" fmla="*/ 52 h 515"/>
                <a:gd name="T2" fmla="*/ 48 w 128"/>
                <a:gd name="T3" fmla="*/ 82 h 515"/>
                <a:gd name="T4" fmla="*/ 9 w 128"/>
                <a:gd name="T5" fmla="*/ 133 h 515"/>
                <a:gd name="T6" fmla="*/ 5 w 128"/>
                <a:gd name="T7" fmla="*/ 134 h 515"/>
                <a:gd name="T8" fmla="*/ 3 w 128"/>
                <a:gd name="T9" fmla="*/ 139 h 515"/>
                <a:gd name="T10" fmla="*/ 1 w 128"/>
                <a:gd name="T11" fmla="*/ 142 h 515"/>
                <a:gd name="T12" fmla="*/ 1 w 128"/>
                <a:gd name="T13" fmla="*/ 160 h 515"/>
                <a:gd name="T14" fmla="*/ 2 w 128"/>
                <a:gd name="T15" fmla="*/ 161 h 515"/>
                <a:gd name="T16" fmla="*/ 16 w 128"/>
                <a:gd name="T17" fmla="*/ 179 h 515"/>
                <a:gd name="T18" fmla="*/ 19 w 128"/>
                <a:gd name="T19" fmla="*/ 180 h 515"/>
                <a:gd name="T20" fmla="*/ 7 w 128"/>
                <a:gd name="T21" fmla="*/ 214 h 515"/>
                <a:gd name="T22" fmla="*/ 11 w 128"/>
                <a:gd name="T23" fmla="*/ 217 h 515"/>
                <a:gd name="T24" fmla="*/ 11 w 128"/>
                <a:gd name="T25" fmla="*/ 221 h 515"/>
                <a:gd name="T26" fmla="*/ 15 w 128"/>
                <a:gd name="T27" fmla="*/ 271 h 515"/>
                <a:gd name="T28" fmla="*/ 20 w 128"/>
                <a:gd name="T29" fmla="*/ 345 h 515"/>
                <a:gd name="T30" fmla="*/ 37 w 128"/>
                <a:gd name="T31" fmla="*/ 346 h 515"/>
                <a:gd name="T32" fmla="*/ 54 w 128"/>
                <a:gd name="T33" fmla="*/ 431 h 515"/>
                <a:gd name="T34" fmla="*/ 38 w 128"/>
                <a:gd name="T35" fmla="*/ 488 h 515"/>
                <a:gd name="T36" fmla="*/ 40 w 128"/>
                <a:gd name="T37" fmla="*/ 490 h 515"/>
                <a:gd name="T38" fmla="*/ 68 w 128"/>
                <a:gd name="T39" fmla="*/ 480 h 515"/>
                <a:gd name="T40" fmla="*/ 72 w 128"/>
                <a:gd name="T41" fmla="*/ 475 h 515"/>
                <a:gd name="T42" fmla="*/ 67 w 128"/>
                <a:gd name="T43" fmla="*/ 495 h 515"/>
                <a:gd name="T44" fmla="*/ 65 w 128"/>
                <a:gd name="T45" fmla="*/ 513 h 515"/>
                <a:gd name="T46" fmla="*/ 93 w 128"/>
                <a:gd name="T47" fmla="*/ 506 h 515"/>
                <a:gd name="T48" fmla="*/ 94 w 128"/>
                <a:gd name="T49" fmla="*/ 504 h 515"/>
                <a:gd name="T50" fmla="*/ 99 w 128"/>
                <a:gd name="T51" fmla="*/ 474 h 515"/>
                <a:gd name="T52" fmla="*/ 99 w 128"/>
                <a:gd name="T53" fmla="*/ 443 h 515"/>
                <a:gd name="T54" fmla="*/ 99 w 128"/>
                <a:gd name="T55" fmla="*/ 318 h 515"/>
                <a:gd name="T56" fmla="*/ 106 w 128"/>
                <a:gd name="T57" fmla="*/ 222 h 515"/>
                <a:gd name="T58" fmla="*/ 108 w 128"/>
                <a:gd name="T59" fmla="*/ 220 h 515"/>
                <a:gd name="T60" fmla="*/ 99 w 128"/>
                <a:gd name="T61" fmla="*/ 182 h 515"/>
                <a:gd name="T62" fmla="*/ 100 w 128"/>
                <a:gd name="T63" fmla="*/ 169 h 515"/>
                <a:gd name="T64" fmla="*/ 102 w 128"/>
                <a:gd name="T65" fmla="*/ 167 h 515"/>
                <a:gd name="T66" fmla="*/ 105 w 128"/>
                <a:gd name="T67" fmla="*/ 162 h 515"/>
                <a:gd name="T68" fmla="*/ 105 w 128"/>
                <a:gd name="T69" fmla="*/ 157 h 515"/>
                <a:gd name="T70" fmla="*/ 103 w 128"/>
                <a:gd name="T71" fmla="*/ 156 h 515"/>
                <a:gd name="T72" fmla="*/ 122 w 128"/>
                <a:gd name="T73" fmla="*/ 130 h 515"/>
                <a:gd name="T74" fmla="*/ 126 w 128"/>
                <a:gd name="T75" fmla="*/ 112 h 515"/>
                <a:gd name="T76" fmla="*/ 117 w 128"/>
                <a:gd name="T77" fmla="*/ 88 h 515"/>
                <a:gd name="T78" fmla="*/ 116 w 128"/>
                <a:gd name="T79" fmla="*/ 88 h 515"/>
                <a:gd name="T80" fmla="*/ 110 w 128"/>
                <a:gd name="T81" fmla="*/ 86 h 515"/>
                <a:gd name="T82" fmla="*/ 107 w 128"/>
                <a:gd name="T83" fmla="*/ 57 h 515"/>
                <a:gd name="T84" fmla="*/ 96 w 128"/>
                <a:gd name="T85" fmla="*/ 14 h 515"/>
                <a:gd name="T86" fmla="*/ 93 w 128"/>
                <a:gd name="T87" fmla="*/ 11 h 515"/>
                <a:gd name="T88" fmla="*/ 48 w 128"/>
                <a:gd name="T89" fmla="*/ 39 h 515"/>
                <a:gd name="T90" fmla="*/ 46 w 128"/>
                <a:gd name="T91" fmla="*/ 52 h 515"/>
                <a:gd name="T92" fmla="*/ 79 w 128"/>
                <a:gd name="T93" fmla="*/ 432 h 515"/>
                <a:gd name="T94" fmla="*/ 79 w 128"/>
                <a:gd name="T95" fmla="*/ 441 h 515"/>
                <a:gd name="T96" fmla="*/ 80 w 128"/>
                <a:gd name="T97" fmla="*/ 438 h 515"/>
                <a:gd name="T98" fmla="*/ 76 w 128"/>
                <a:gd name="T99" fmla="*/ 432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8" h="515">
                  <a:moveTo>
                    <a:pt x="46" y="52"/>
                  </a:moveTo>
                  <a:cubicBezTo>
                    <a:pt x="46" y="52"/>
                    <a:pt x="46" y="52"/>
                    <a:pt x="46" y="52"/>
                  </a:cubicBezTo>
                  <a:cubicBezTo>
                    <a:pt x="46" y="60"/>
                    <a:pt x="46" y="67"/>
                    <a:pt x="47" y="73"/>
                  </a:cubicBezTo>
                  <a:cubicBezTo>
                    <a:pt x="47" y="76"/>
                    <a:pt x="48" y="79"/>
                    <a:pt x="48" y="82"/>
                  </a:cubicBezTo>
                  <a:cubicBezTo>
                    <a:pt x="33" y="81"/>
                    <a:pt x="25" y="87"/>
                    <a:pt x="22" y="100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6" y="133"/>
                    <a:pt x="5" y="134"/>
                    <a:pt x="5" y="134"/>
                  </a:cubicBezTo>
                  <a:cubicBezTo>
                    <a:pt x="3" y="135"/>
                    <a:pt x="3" y="136"/>
                    <a:pt x="3" y="138"/>
                  </a:cubicBezTo>
                  <a:cubicBezTo>
                    <a:pt x="3" y="138"/>
                    <a:pt x="3" y="139"/>
                    <a:pt x="3" y="139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0" y="145"/>
                    <a:pt x="0" y="148"/>
                    <a:pt x="1" y="151"/>
                  </a:cubicBezTo>
                  <a:cubicBezTo>
                    <a:pt x="0" y="154"/>
                    <a:pt x="0" y="157"/>
                    <a:pt x="1" y="160"/>
                  </a:cubicBezTo>
                  <a:cubicBezTo>
                    <a:pt x="1" y="160"/>
                    <a:pt x="1" y="161"/>
                    <a:pt x="2" y="16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164"/>
                    <a:pt x="2" y="166"/>
                    <a:pt x="2" y="167"/>
                  </a:cubicBezTo>
                  <a:cubicBezTo>
                    <a:pt x="3" y="173"/>
                    <a:pt x="8" y="177"/>
                    <a:pt x="16" y="179"/>
                  </a:cubicBezTo>
                  <a:cubicBezTo>
                    <a:pt x="16" y="179"/>
                    <a:pt x="16" y="179"/>
                    <a:pt x="17" y="179"/>
                  </a:cubicBezTo>
                  <a:cubicBezTo>
                    <a:pt x="17" y="179"/>
                    <a:pt x="18" y="179"/>
                    <a:pt x="19" y="180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7" y="213"/>
                    <a:pt x="7" y="213"/>
                    <a:pt x="7" y="214"/>
                  </a:cubicBezTo>
                  <a:cubicBezTo>
                    <a:pt x="7" y="214"/>
                    <a:pt x="8" y="215"/>
                    <a:pt x="8" y="215"/>
                  </a:cubicBezTo>
                  <a:cubicBezTo>
                    <a:pt x="9" y="216"/>
                    <a:pt x="10" y="216"/>
                    <a:pt x="11" y="217"/>
                  </a:cubicBezTo>
                  <a:cubicBezTo>
                    <a:pt x="11" y="218"/>
                    <a:pt x="11" y="219"/>
                    <a:pt x="11" y="221"/>
                  </a:cubicBezTo>
                  <a:cubicBezTo>
                    <a:pt x="11" y="221"/>
                    <a:pt x="11" y="221"/>
                    <a:pt x="11" y="221"/>
                  </a:cubicBezTo>
                  <a:cubicBezTo>
                    <a:pt x="10" y="236"/>
                    <a:pt x="11" y="253"/>
                    <a:pt x="15" y="271"/>
                  </a:cubicBezTo>
                  <a:cubicBezTo>
                    <a:pt x="15" y="271"/>
                    <a:pt x="15" y="271"/>
                    <a:pt x="15" y="271"/>
                  </a:cubicBezTo>
                  <a:cubicBezTo>
                    <a:pt x="19" y="343"/>
                    <a:pt x="19" y="343"/>
                    <a:pt x="19" y="343"/>
                  </a:cubicBezTo>
                  <a:cubicBezTo>
                    <a:pt x="20" y="344"/>
                    <a:pt x="20" y="344"/>
                    <a:pt x="20" y="345"/>
                  </a:cubicBezTo>
                  <a:cubicBezTo>
                    <a:pt x="21" y="345"/>
                    <a:pt x="21" y="345"/>
                    <a:pt x="22" y="345"/>
                  </a:cubicBezTo>
                  <a:cubicBezTo>
                    <a:pt x="27" y="345"/>
                    <a:pt x="32" y="345"/>
                    <a:pt x="37" y="346"/>
                  </a:cubicBezTo>
                  <a:cubicBezTo>
                    <a:pt x="40" y="355"/>
                    <a:pt x="40" y="355"/>
                    <a:pt x="40" y="355"/>
                  </a:cubicBezTo>
                  <a:cubicBezTo>
                    <a:pt x="42" y="381"/>
                    <a:pt x="46" y="407"/>
                    <a:pt x="54" y="431"/>
                  </a:cubicBezTo>
                  <a:cubicBezTo>
                    <a:pt x="56" y="450"/>
                    <a:pt x="54" y="463"/>
                    <a:pt x="46" y="471"/>
                  </a:cubicBezTo>
                  <a:cubicBezTo>
                    <a:pt x="38" y="475"/>
                    <a:pt x="35" y="481"/>
                    <a:pt x="38" y="488"/>
                  </a:cubicBezTo>
                  <a:cubicBezTo>
                    <a:pt x="38" y="489"/>
                    <a:pt x="38" y="489"/>
                    <a:pt x="39" y="490"/>
                  </a:cubicBezTo>
                  <a:cubicBezTo>
                    <a:pt x="39" y="490"/>
                    <a:pt x="40" y="490"/>
                    <a:pt x="40" y="490"/>
                  </a:cubicBezTo>
                  <a:cubicBezTo>
                    <a:pt x="51" y="491"/>
                    <a:pt x="60" y="488"/>
                    <a:pt x="67" y="482"/>
                  </a:cubicBezTo>
                  <a:cubicBezTo>
                    <a:pt x="67" y="481"/>
                    <a:pt x="68" y="481"/>
                    <a:pt x="68" y="480"/>
                  </a:cubicBezTo>
                  <a:cubicBezTo>
                    <a:pt x="69" y="476"/>
                    <a:pt x="70" y="473"/>
                    <a:pt x="72" y="469"/>
                  </a:cubicBezTo>
                  <a:cubicBezTo>
                    <a:pt x="72" y="475"/>
                    <a:pt x="72" y="475"/>
                    <a:pt x="72" y="475"/>
                  </a:cubicBezTo>
                  <a:cubicBezTo>
                    <a:pt x="72" y="476"/>
                    <a:pt x="72" y="477"/>
                    <a:pt x="73" y="477"/>
                  </a:cubicBezTo>
                  <a:cubicBezTo>
                    <a:pt x="67" y="495"/>
                    <a:pt x="67" y="495"/>
                    <a:pt x="67" y="495"/>
                  </a:cubicBezTo>
                  <a:cubicBezTo>
                    <a:pt x="64" y="499"/>
                    <a:pt x="63" y="505"/>
                    <a:pt x="64" y="511"/>
                  </a:cubicBezTo>
                  <a:cubicBezTo>
                    <a:pt x="65" y="512"/>
                    <a:pt x="65" y="512"/>
                    <a:pt x="65" y="513"/>
                  </a:cubicBezTo>
                  <a:cubicBezTo>
                    <a:pt x="66" y="513"/>
                    <a:pt x="66" y="513"/>
                    <a:pt x="66" y="513"/>
                  </a:cubicBezTo>
                  <a:cubicBezTo>
                    <a:pt x="76" y="515"/>
                    <a:pt x="85" y="513"/>
                    <a:pt x="93" y="506"/>
                  </a:cubicBezTo>
                  <a:cubicBezTo>
                    <a:pt x="93" y="506"/>
                    <a:pt x="93" y="506"/>
                    <a:pt x="93" y="505"/>
                  </a:cubicBezTo>
                  <a:cubicBezTo>
                    <a:pt x="93" y="505"/>
                    <a:pt x="94" y="504"/>
                    <a:pt x="94" y="504"/>
                  </a:cubicBezTo>
                  <a:cubicBezTo>
                    <a:pt x="94" y="496"/>
                    <a:pt x="94" y="496"/>
                    <a:pt x="94" y="496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99" y="474"/>
                    <a:pt x="99" y="474"/>
                    <a:pt x="99" y="474"/>
                  </a:cubicBezTo>
                  <a:cubicBezTo>
                    <a:pt x="99" y="443"/>
                    <a:pt x="99" y="443"/>
                    <a:pt x="99" y="443"/>
                  </a:cubicBezTo>
                  <a:cubicBezTo>
                    <a:pt x="105" y="408"/>
                    <a:pt x="105" y="377"/>
                    <a:pt x="99" y="353"/>
                  </a:cubicBezTo>
                  <a:cubicBezTo>
                    <a:pt x="99" y="318"/>
                    <a:pt x="99" y="318"/>
                    <a:pt x="99" y="318"/>
                  </a:cubicBezTo>
                  <a:cubicBezTo>
                    <a:pt x="103" y="280"/>
                    <a:pt x="104" y="249"/>
                    <a:pt x="100" y="223"/>
                  </a:cubicBezTo>
                  <a:cubicBezTo>
                    <a:pt x="106" y="222"/>
                    <a:pt x="106" y="222"/>
                    <a:pt x="106" y="222"/>
                  </a:cubicBezTo>
                  <a:cubicBezTo>
                    <a:pt x="107" y="222"/>
                    <a:pt x="107" y="222"/>
                    <a:pt x="108" y="222"/>
                  </a:cubicBezTo>
                  <a:cubicBezTo>
                    <a:pt x="108" y="221"/>
                    <a:pt x="108" y="221"/>
                    <a:pt x="108" y="220"/>
                  </a:cubicBezTo>
                  <a:cubicBezTo>
                    <a:pt x="108" y="220"/>
                    <a:pt x="109" y="219"/>
                    <a:pt x="108" y="219"/>
                  </a:cubicBezTo>
                  <a:cubicBezTo>
                    <a:pt x="99" y="182"/>
                    <a:pt x="99" y="182"/>
                    <a:pt x="99" y="182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69"/>
                    <a:pt x="100" y="169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101" y="168"/>
                    <a:pt x="102" y="167"/>
                    <a:pt x="102" y="167"/>
                  </a:cubicBezTo>
                  <a:cubicBezTo>
                    <a:pt x="105" y="164"/>
                    <a:pt x="105" y="164"/>
                    <a:pt x="105" y="164"/>
                  </a:cubicBezTo>
                  <a:cubicBezTo>
                    <a:pt x="105" y="163"/>
                    <a:pt x="105" y="163"/>
                    <a:pt x="105" y="162"/>
                  </a:cubicBezTo>
                  <a:cubicBezTo>
                    <a:pt x="105" y="159"/>
                    <a:pt x="105" y="159"/>
                    <a:pt x="105" y="159"/>
                  </a:cubicBezTo>
                  <a:cubicBezTo>
                    <a:pt x="105" y="158"/>
                    <a:pt x="105" y="158"/>
                    <a:pt x="105" y="157"/>
                  </a:cubicBezTo>
                  <a:cubicBezTo>
                    <a:pt x="105" y="157"/>
                    <a:pt x="104" y="157"/>
                    <a:pt x="104" y="157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10" y="148"/>
                    <a:pt x="116" y="140"/>
                    <a:pt x="122" y="131"/>
                  </a:cubicBezTo>
                  <a:cubicBezTo>
                    <a:pt x="122" y="130"/>
                    <a:pt x="122" y="130"/>
                    <a:pt x="122" y="130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26" y="112"/>
                    <a:pt x="126" y="112"/>
                    <a:pt x="126" y="112"/>
                  </a:cubicBezTo>
                  <a:cubicBezTo>
                    <a:pt x="127" y="105"/>
                    <a:pt x="128" y="100"/>
                    <a:pt x="126" y="96"/>
                  </a:cubicBezTo>
                  <a:cubicBezTo>
                    <a:pt x="125" y="92"/>
                    <a:pt x="121" y="89"/>
                    <a:pt x="117" y="88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0" y="85"/>
                    <a:pt x="110" y="85"/>
                    <a:pt x="110" y="85"/>
                  </a:cubicBezTo>
                  <a:cubicBezTo>
                    <a:pt x="108" y="77"/>
                    <a:pt x="107" y="68"/>
                    <a:pt x="107" y="57"/>
                  </a:cubicBezTo>
                  <a:cubicBezTo>
                    <a:pt x="107" y="57"/>
                    <a:pt x="107" y="57"/>
                    <a:pt x="107" y="56"/>
                  </a:cubicBezTo>
                  <a:cubicBezTo>
                    <a:pt x="107" y="39"/>
                    <a:pt x="104" y="25"/>
                    <a:pt x="96" y="14"/>
                  </a:cubicBezTo>
                  <a:cubicBezTo>
                    <a:pt x="95" y="14"/>
                    <a:pt x="94" y="13"/>
                    <a:pt x="94" y="12"/>
                  </a:cubicBezTo>
                  <a:cubicBezTo>
                    <a:pt x="94" y="12"/>
                    <a:pt x="93" y="12"/>
                    <a:pt x="93" y="11"/>
                  </a:cubicBezTo>
                  <a:cubicBezTo>
                    <a:pt x="81" y="2"/>
                    <a:pt x="72" y="0"/>
                    <a:pt x="65" y="6"/>
                  </a:cubicBezTo>
                  <a:cubicBezTo>
                    <a:pt x="56" y="12"/>
                    <a:pt x="50" y="23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52"/>
                    <a:pt x="46" y="52"/>
                    <a:pt x="46" y="52"/>
                  </a:cubicBezTo>
                  <a:close/>
                  <a:moveTo>
                    <a:pt x="76" y="421"/>
                  </a:moveTo>
                  <a:cubicBezTo>
                    <a:pt x="77" y="425"/>
                    <a:pt x="78" y="428"/>
                    <a:pt x="79" y="432"/>
                  </a:cubicBezTo>
                  <a:cubicBezTo>
                    <a:pt x="80" y="435"/>
                    <a:pt x="80" y="438"/>
                    <a:pt x="80" y="442"/>
                  </a:cubicBezTo>
                  <a:cubicBezTo>
                    <a:pt x="80" y="441"/>
                    <a:pt x="79" y="441"/>
                    <a:pt x="79" y="441"/>
                  </a:cubicBezTo>
                  <a:cubicBezTo>
                    <a:pt x="80" y="439"/>
                    <a:pt x="80" y="439"/>
                    <a:pt x="80" y="439"/>
                  </a:cubicBezTo>
                  <a:cubicBezTo>
                    <a:pt x="80" y="439"/>
                    <a:pt x="80" y="438"/>
                    <a:pt x="80" y="438"/>
                  </a:cubicBezTo>
                  <a:cubicBezTo>
                    <a:pt x="80" y="437"/>
                    <a:pt x="80" y="437"/>
                    <a:pt x="79" y="437"/>
                  </a:cubicBezTo>
                  <a:cubicBezTo>
                    <a:pt x="76" y="432"/>
                    <a:pt x="76" y="432"/>
                    <a:pt x="76" y="432"/>
                  </a:cubicBezTo>
                  <a:cubicBezTo>
                    <a:pt x="76" y="421"/>
                    <a:pt x="76" y="421"/>
                    <a:pt x="76" y="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466"/>
            <p:cNvSpPr>
              <a:spLocks/>
            </p:cNvSpPr>
            <p:nvPr/>
          </p:nvSpPr>
          <p:spPr bwMode="auto">
            <a:xfrm>
              <a:off x="5553075" y="3536950"/>
              <a:ext cx="84138" cy="107950"/>
            </a:xfrm>
            <a:custGeom>
              <a:avLst/>
              <a:gdLst>
                <a:gd name="T0" fmla="*/ 44 w 54"/>
                <a:gd name="T1" fmla="*/ 11 h 70"/>
                <a:gd name="T2" fmla="*/ 19 w 54"/>
                <a:gd name="T3" fmla="*/ 5 h 70"/>
                <a:gd name="T4" fmla="*/ 3 w 54"/>
                <a:gd name="T5" fmla="*/ 36 h 70"/>
                <a:gd name="T6" fmla="*/ 1 w 54"/>
                <a:gd name="T7" fmla="*/ 49 h 70"/>
                <a:gd name="T8" fmla="*/ 1 w 54"/>
                <a:gd name="T9" fmla="*/ 70 h 70"/>
                <a:gd name="T10" fmla="*/ 8 w 54"/>
                <a:gd name="T11" fmla="*/ 47 h 70"/>
                <a:gd name="T12" fmla="*/ 7 w 54"/>
                <a:gd name="T13" fmla="*/ 36 h 70"/>
                <a:gd name="T14" fmla="*/ 17 w 54"/>
                <a:gd name="T15" fmla="*/ 14 h 70"/>
                <a:gd name="T16" fmla="*/ 22 w 54"/>
                <a:gd name="T17" fmla="*/ 9 h 70"/>
                <a:gd name="T18" fmla="*/ 35 w 54"/>
                <a:gd name="T19" fmla="*/ 18 h 70"/>
                <a:gd name="T20" fmla="*/ 46 w 54"/>
                <a:gd name="T21" fmla="*/ 40 h 70"/>
                <a:gd name="T22" fmla="*/ 50 w 54"/>
                <a:gd name="T23" fmla="*/ 54 h 70"/>
                <a:gd name="T24" fmla="*/ 45 w 54"/>
                <a:gd name="T25" fmla="*/ 13 h 70"/>
                <a:gd name="T26" fmla="*/ 44 w 54"/>
                <a:gd name="T27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70">
                  <a:moveTo>
                    <a:pt x="44" y="11"/>
                  </a:moveTo>
                  <a:cubicBezTo>
                    <a:pt x="33" y="2"/>
                    <a:pt x="24" y="0"/>
                    <a:pt x="19" y="5"/>
                  </a:cubicBezTo>
                  <a:cubicBezTo>
                    <a:pt x="10" y="11"/>
                    <a:pt x="5" y="21"/>
                    <a:pt x="3" y="36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7"/>
                    <a:pt x="0" y="64"/>
                    <a:pt x="1" y="70"/>
                  </a:cubicBezTo>
                  <a:cubicBezTo>
                    <a:pt x="6" y="69"/>
                    <a:pt x="8" y="62"/>
                    <a:pt x="8" y="47"/>
                  </a:cubicBezTo>
                  <a:cubicBezTo>
                    <a:pt x="7" y="44"/>
                    <a:pt x="7" y="40"/>
                    <a:pt x="7" y="36"/>
                  </a:cubicBezTo>
                  <a:cubicBezTo>
                    <a:pt x="9" y="28"/>
                    <a:pt x="12" y="20"/>
                    <a:pt x="17" y="14"/>
                  </a:cubicBezTo>
                  <a:cubicBezTo>
                    <a:pt x="19" y="12"/>
                    <a:pt x="20" y="10"/>
                    <a:pt x="22" y="9"/>
                  </a:cubicBezTo>
                  <a:cubicBezTo>
                    <a:pt x="27" y="10"/>
                    <a:pt x="31" y="14"/>
                    <a:pt x="35" y="18"/>
                  </a:cubicBezTo>
                  <a:cubicBezTo>
                    <a:pt x="38" y="27"/>
                    <a:pt x="41" y="34"/>
                    <a:pt x="46" y="40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4" y="41"/>
                    <a:pt x="53" y="27"/>
                    <a:pt x="45" y="13"/>
                  </a:cubicBezTo>
                  <a:cubicBezTo>
                    <a:pt x="45" y="12"/>
                    <a:pt x="44" y="11"/>
                    <a:pt x="44" y="11"/>
                  </a:cubicBezTo>
                  <a:close/>
                </a:path>
              </a:pathLst>
            </a:custGeom>
            <a:solidFill>
              <a:srgbClr val="EF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467"/>
            <p:cNvSpPr>
              <a:spLocks/>
            </p:cNvSpPr>
            <p:nvPr/>
          </p:nvSpPr>
          <p:spPr bwMode="auto">
            <a:xfrm>
              <a:off x="5567363" y="3551238"/>
              <a:ext cx="57150" cy="180975"/>
            </a:xfrm>
            <a:custGeom>
              <a:avLst/>
              <a:gdLst>
                <a:gd name="T0" fmla="*/ 26 w 37"/>
                <a:gd name="T1" fmla="*/ 9 h 117"/>
                <a:gd name="T2" fmla="*/ 13 w 37"/>
                <a:gd name="T3" fmla="*/ 0 h 117"/>
                <a:gd name="T4" fmla="*/ 8 w 37"/>
                <a:gd name="T5" fmla="*/ 5 h 117"/>
                <a:gd name="T6" fmla="*/ 23 w 37"/>
                <a:gd name="T7" fmla="*/ 15 h 117"/>
                <a:gd name="T8" fmla="*/ 32 w 37"/>
                <a:gd name="T9" fmla="*/ 33 h 117"/>
                <a:gd name="T10" fmla="*/ 5 w 37"/>
                <a:gd name="T11" fmla="*/ 51 h 117"/>
                <a:gd name="T12" fmla="*/ 24 w 37"/>
                <a:gd name="T13" fmla="*/ 53 h 117"/>
                <a:gd name="T14" fmla="*/ 24 w 37"/>
                <a:gd name="T15" fmla="*/ 67 h 117"/>
                <a:gd name="T16" fmla="*/ 24 w 37"/>
                <a:gd name="T17" fmla="*/ 69 h 117"/>
                <a:gd name="T18" fmla="*/ 1 w 37"/>
                <a:gd name="T19" fmla="*/ 100 h 117"/>
                <a:gd name="T20" fmla="*/ 0 w 37"/>
                <a:gd name="T21" fmla="*/ 117 h 117"/>
                <a:gd name="T22" fmla="*/ 13 w 37"/>
                <a:gd name="T23" fmla="*/ 96 h 117"/>
                <a:gd name="T24" fmla="*/ 18 w 37"/>
                <a:gd name="T25" fmla="*/ 90 h 117"/>
                <a:gd name="T26" fmla="*/ 32 w 37"/>
                <a:gd name="T27" fmla="*/ 68 h 117"/>
                <a:gd name="T28" fmla="*/ 32 w 37"/>
                <a:gd name="T29" fmla="*/ 44 h 117"/>
                <a:gd name="T30" fmla="*/ 37 w 37"/>
                <a:gd name="T31" fmla="*/ 31 h 117"/>
                <a:gd name="T32" fmla="*/ 26 w 37"/>
                <a:gd name="T33" fmla="*/ 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117">
                  <a:moveTo>
                    <a:pt x="26" y="9"/>
                  </a:moveTo>
                  <a:cubicBezTo>
                    <a:pt x="22" y="5"/>
                    <a:pt x="18" y="1"/>
                    <a:pt x="13" y="0"/>
                  </a:cubicBezTo>
                  <a:cubicBezTo>
                    <a:pt x="11" y="1"/>
                    <a:pt x="10" y="3"/>
                    <a:pt x="8" y="5"/>
                  </a:cubicBezTo>
                  <a:cubicBezTo>
                    <a:pt x="15" y="5"/>
                    <a:pt x="20" y="8"/>
                    <a:pt x="23" y="15"/>
                  </a:cubicBezTo>
                  <a:cubicBezTo>
                    <a:pt x="26" y="23"/>
                    <a:pt x="29" y="29"/>
                    <a:pt x="32" y="33"/>
                  </a:cubicBezTo>
                  <a:cubicBezTo>
                    <a:pt x="29" y="47"/>
                    <a:pt x="20" y="53"/>
                    <a:pt x="5" y="51"/>
                  </a:cubicBezTo>
                  <a:cubicBezTo>
                    <a:pt x="10" y="56"/>
                    <a:pt x="17" y="57"/>
                    <a:pt x="24" y="53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8"/>
                    <a:pt x="24" y="68"/>
                    <a:pt x="24" y="69"/>
                  </a:cubicBezTo>
                  <a:cubicBezTo>
                    <a:pt x="18" y="82"/>
                    <a:pt x="11" y="92"/>
                    <a:pt x="1" y="100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5" y="94"/>
                    <a:pt x="16" y="92"/>
                    <a:pt x="18" y="90"/>
                  </a:cubicBezTo>
                  <a:cubicBezTo>
                    <a:pt x="24" y="84"/>
                    <a:pt x="28" y="77"/>
                    <a:pt x="32" y="6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0"/>
                    <a:pt x="36" y="36"/>
                    <a:pt x="37" y="31"/>
                  </a:cubicBezTo>
                  <a:cubicBezTo>
                    <a:pt x="32" y="25"/>
                    <a:pt x="29" y="18"/>
                    <a:pt x="26" y="9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468"/>
            <p:cNvSpPr>
              <a:spLocks/>
            </p:cNvSpPr>
            <p:nvPr/>
          </p:nvSpPr>
          <p:spPr bwMode="auto">
            <a:xfrm>
              <a:off x="5564188" y="3559175"/>
              <a:ext cx="52388" cy="73025"/>
            </a:xfrm>
            <a:custGeom>
              <a:avLst/>
              <a:gdLst>
                <a:gd name="T0" fmla="*/ 0 w 34"/>
                <a:gd name="T1" fmla="*/ 22 h 48"/>
                <a:gd name="T2" fmla="*/ 1 w 34"/>
                <a:gd name="T3" fmla="*/ 33 h 48"/>
                <a:gd name="T4" fmla="*/ 6 w 34"/>
                <a:gd name="T5" fmla="*/ 44 h 48"/>
                <a:gd name="T6" fmla="*/ 7 w 34"/>
                <a:gd name="T7" fmla="*/ 46 h 48"/>
                <a:gd name="T8" fmla="*/ 34 w 34"/>
                <a:gd name="T9" fmla="*/ 28 h 48"/>
                <a:gd name="T10" fmla="*/ 25 w 34"/>
                <a:gd name="T11" fmla="*/ 10 h 48"/>
                <a:gd name="T12" fmla="*/ 10 w 34"/>
                <a:gd name="T13" fmla="*/ 0 h 48"/>
                <a:gd name="T14" fmla="*/ 0 w 34"/>
                <a:gd name="T15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8">
                  <a:moveTo>
                    <a:pt x="0" y="22"/>
                  </a:moveTo>
                  <a:cubicBezTo>
                    <a:pt x="0" y="26"/>
                    <a:pt x="0" y="30"/>
                    <a:pt x="1" y="33"/>
                  </a:cubicBezTo>
                  <a:cubicBezTo>
                    <a:pt x="2" y="37"/>
                    <a:pt x="3" y="41"/>
                    <a:pt x="6" y="44"/>
                  </a:cubicBezTo>
                  <a:cubicBezTo>
                    <a:pt x="6" y="45"/>
                    <a:pt x="6" y="45"/>
                    <a:pt x="7" y="46"/>
                  </a:cubicBezTo>
                  <a:cubicBezTo>
                    <a:pt x="22" y="48"/>
                    <a:pt x="31" y="42"/>
                    <a:pt x="34" y="28"/>
                  </a:cubicBezTo>
                  <a:cubicBezTo>
                    <a:pt x="31" y="24"/>
                    <a:pt x="28" y="18"/>
                    <a:pt x="25" y="10"/>
                  </a:cubicBezTo>
                  <a:cubicBezTo>
                    <a:pt x="22" y="3"/>
                    <a:pt x="17" y="0"/>
                    <a:pt x="10" y="0"/>
                  </a:cubicBezTo>
                  <a:cubicBezTo>
                    <a:pt x="5" y="6"/>
                    <a:pt x="2" y="14"/>
                    <a:pt x="0" y="22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469"/>
            <p:cNvSpPr>
              <a:spLocks/>
            </p:cNvSpPr>
            <p:nvPr/>
          </p:nvSpPr>
          <p:spPr bwMode="auto">
            <a:xfrm>
              <a:off x="5554663" y="3609975"/>
              <a:ext cx="20638" cy="53975"/>
            </a:xfrm>
            <a:custGeom>
              <a:avLst/>
              <a:gdLst>
                <a:gd name="T0" fmla="*/ 12 w 13"/>
                <a:gd name="T1" fmla="*/ 11 h 35"/>
                <a:gd name="T2" fmla="*/ 7 w 13"/>
                <a:gd name="T3" fmla="*/ 0 h 35"/>
                <a:gd name="T4" fmla="*/ 0 w 13"/>
                <a:gd name="T5" fmla="*/ 23 h 35"/>
                <a:gd name="T6" fmla="*/ 3 w 13"/>
                <a:gd name="T7" fmla="*/ 35 h 35"/>
                <a:gd name="T8" fmla="*/ 13 w 13"/>
                <a:gd name="T9" fmla="*/ 28 h 35"/>
                <a:gd name="T10" fmla="*/ 13 w 13"/>
                <a:gd name="T11" fmla="*/ 13 h 35"/>
                <a:gd name="T12" fmla="*/ 12 w 1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5">
                  <a:moveTo>
                    <a:pt x="12" y="11"/>
                  </a:moveTo>
                  <a:cubicBezTo>
                    <a:pt x="9" y="8"/>
                    <a:pt x="8" y="4"/>
                    <a:pt x="7" y="0"/>
                  </a:cubicBezTo>
                  <a:cubicBezTo>
                    <a:pt x="7" y="15"/>
                    <a:pt x="5" y="22"/>
                    <a:pt x="0" y="23"/>
                  </a:cubicBezTo>
                  <a:cubicBezTo>
                    <a:pt x="1" y="27"/>
                    <a:pt x="2" y="31"/>
                    <a:pt x="3" y="35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D7C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470"/>
            <p:cNvSpPr>
              <a:spLocks/>
            </p:cNvSpPr>
            <p:nvPr/>
          </p:nvSpPr>
          <p:spPr bwMode="auto">
            <a:xfrm>
              <a:off x="5568950" y="3629025"/>
              <a:ext cx="36513" cy="76200"/>
            </a:xfrm>
            <a:custGeom>
              <a:avLst/>
              <a:gdLst>
                <a:gd name="T0" fmla="*/ 23 w 23"/>
                <a:gd name="T1" fmla="*/ 2 h 49"/>
                <a:gd name="T2" fmla="*/ 4 w 23"/>
                <a:gd name="T3" fmla="*/ 0 h 49"/>
                <a:gd name="T4" fmla="*/ 4 w 23"/>
                <a:gd name="T5" fmla="*/ 15 h 49"/>
                <a:gd name="T6" fmla="*/ 4 w 23"/>
                <a:gd name="T7" fmla="*/ 20 h 49"/>
                <a:gd name="T8" fmla="*/ 0 w 23"/>
                <a:gd name="T9" fmla="*/ 45 h 49"/>
                <a:gd name="T10" fmla="*/ 0 w 23"/>
                <a:gd name="T11" fmla="*/ 49 h 49"/>
                <a:gd name="T12" fmla="*/ 23 w 23"/>
                <a:gd name="T13" fmla="*/ 18 h 49"/>
                <a:gd name="T14" fmla="*/ 23 w 23"/>
                <a:gd name="T15" fmla="*/ 16 h 49"/>
                <a:gd name="T16" fmla="*/ 23 w 23"/>
                <a:gd name="T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9">
                  <a:moveTo>
                    <a:pt x="23" y="2"/>
                  </a:moveTo>
                  <a:cubicBezTo>
                    <a:pt x="16" y="6"/>
                    <a:pt x="9" y="5"/>
                    <a:pt x="4" y="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7"/>
                    <a:pt x="0" y="36"/>
                    <a:pt x="0" y="4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0" y="41"/>
                    <a:pt x="17" y="31"/>
                    <a:pt x="23" y="18"/>
                  </a:cubicBezTo>
                  <a:cubicBezTo>
                    <a:pt x="23" y="17"/>
                    <a:pt x="23" y="17"/>
                    <a:pt x="23" y="16"/>
                  </a:cubicBezTo>
                  <a:cubicBezTo>
                    <a:pt x="23" y="2"/>
                    <a:pt x="23" y="2"/>
                    <a:pt x="23" y="2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471"/>
            <p:cNvSpPr>
              <a:spLocks/>
            </p:cNvSpPr>
            <p:nvPr/>
          </p:nvSpPr>
          <p:spPr bwMode="auto">
            <a:xfrm>
              <a:off x="5495925" y="3662363"/>
              <a:ext cx="60325" cy="87312"/>
            </a:xfrm>
            <a:custGeom>
              <a:avLst/>
              <a:gdLst>
                <a:gd name="T0" fmla="*/ 14 w 39"/>
                <a:gd name="T1" fmla="*/ 27 h 57"/>
                <a:gd name="T2" fmla="*/ 18 w 39"/>
                <a:gd name="T3" fmla="*/ 19 h 57"/>
                <a:gd name="T4" fmla="*/ 15 w 39"/>
                <a:gd name="T5" fmla="*/ 57 h 57"/>
                <a:gd name="T6" fmla="*/ 39 w 39"/>
                <a:gd name="T7" fmla="*/ 53 h 57"/>
                <a:gd name="T8" fmla="*/ 29 w 39"/>
                <a:gd name="T9" fmla="*/ 14 h 57"/>
                <a:gd name="T10" fmla="*/ 36 w 39"/>
                <a:gd name="T11" fmla="*/ 7 h 57"/>
                <a:gd name="T12" fmla="*/ 32 w 39"/>
                <a:gd name="T13" fmla="*/ 7 h 57"/>
                <a:gd name="T14" fmla="*/ 38 w 39"/>
                <a:gd name="T15" fmla="*/ 1 h 57"/>
                <a:gd name="T16" fmla="*/ 14 w 39"/>
                <a:gd name="T17" fmla="*/ 16 h 57"/>
                <a:gd name="T18" fmla="*/ 0 w 39"/>
                <a:gd name="T19" fmla="*/ 52 h 57"/>
                <a:gd name="T20" fmla="*/ 5 w 39"/>
                <a:gd name="T21" fmla="*/ 52 h 57"/>
                <a:gd name="T22" fmla="*/ 7 w 39"/>
                <a:gd name="T23" fmla="*/ 54 h 57"/>
                <a:gd name="T24" fmla="*/ 11 w 39"/>
                <a:gd name="T25" fmla="*/ 56 h 57"/>
                <a:gd name="T26" fmla="*/ 14 w 39"/>
                <a:gd name="T27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57">
                  <a:moveTo>
                    <a:pt x="14" y="27"/>
                  </a:moveTo>
                  <a:cubicBezTo>
                    <a:pt x="18" y="19"/>
                    <a:pt x="18" y="19"/>
                    <a:pt x="18" y="19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24" y="0"/>
                    <a:pt x="16" y="5"/>
                    <a:pt x="14" y="1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4" y="27"/>
                    <a:pt x="14" y="27"/>
                    <a:pt x="14" y="27"/>
                  </a:cubicBez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472"/>
            <p:cNvSpPr>
              <a:spLocks/>
            </p:cNvSpPr>
            <p:nvPr/>
          </p:nvSpPr>
          <p:spPr bwMode="auto">
            <a:xfrm>
              <a:off x="5513388" y="3690938"/>
              <a:ext cx="11113" cy="58737"/>
            </a:xfrm>
            <a:custGeom>
              <a:avLst/>
              <a:gdLst>
                <a:gd name="T0" fmla="*/ 7 w 7"/>
                <a:gd name="T1" fmla="*/ 0 h 37"/>
                <a:gd name="T2" fmla="*/ 3 w 7"/>
                <a:gd name="T3" fmla="*/ 8 h 37"/>
                <a:gd name="T4" fmla="*/ 0 w 7"/>
                <a:gd name="T5" fmla="*/ 37 h 37"/>
                <a:gd name="T6" fmla="*/ 4 w 7"/>
                <a:gd name="T7" fmla="*/ 37 h 37"/>
                <a:gd name="T8" fmla="*/ 7 w 7"/>
                <a:gd name="T9" fmla="*/ 0 h 37"/>
                <a:gd name="T10" fmla="*/ 7 w 7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7">
                  <a:moveTo>
                    <a:pt x="7" y="0"/>
                  </a:moveTo>
                  <a:lnTo>
                    <a:pt x="3" y="8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473"/>
            <p:cNvSpPr>
              <a:spLocks/>
            </p:cNvSpPr>
            <p:nvPr/>
          </p:nvSpPr>
          <p:spPr bwMode="auto">
            <a:xfrm>
              <a:off x="5548313" y="3652838"/>
              <a:ext cx="47625" cy="96837"/>
            </a:xfrm>
            <a:custGeom>
              <a:avLst/>
              <a:gdLst>
                <a:gd name="T0" fmla="*/ 18 w 31"/>
                <a:gd name="T1" fmla="*/ 5 h 63"/>
                <a:gd name="T2" fmla="*/ 18 w 31"/>
                <a:gd name="T3" fmla="*/ 0 h 63"/>
                <a:gd name="T4" fmla="*/ 8 w 31"/>
                <a:gd name="T5" fmla="*/ 7 h 63"/>
                <a:gd name="T6" fmla="*/ 3 w 31"/>
                <a:gd name="T7" fmla="*/ 13 h 63"/>
                <a:gd name="T8" fmla="*/ 8 w 31"/>
                <a:gd name="T9" fmla="*/ 13 h 63"/>
                <a:gd name="T10" fmla="*/ 0 w 31"/>
                <a:gd name="T11" fmla="*/ 20 h 63"/>
                <a:gd name="T12" fmla="*/ 10 w 31"/>
                <a:gd name="T13" fmla="*/ 63 h 63"/>
                <a:gd name="T14" fmla="*/ 26 w 31"/>
                <a:gd name="T15" fmla="*/ 45 h 63"/>
                <a:gd name="T16" fmla="*/ 28 w 31"/>
                <a:gd name="T17" fmla="*/ 43 h 63"/>
                <a:gd name="T18" fmla="*/ 31 w 31"/>
                <a:gd name="T19" fmla="*/ 24 h 63"/>
                <a:gd name="T20" fmla="*/ 26 w 31"/>
                <a:gd name="T21" fmla="*/ 30 h 63"/>
                <a:gd name="T22" fmla="*/ 13 w 31"/>
                <a:gd name="T23" fmla="*/ 51 h 63"/>
                <a:gd name="T24" fmla="*/ 14 w 31"/>
                <a:gd name="T25" fmla="*/ 34 h 63"/>
                <a:gd name="T26" fmla="*/ 14 w 31"/>
                <a:gd name="T27" fmla="*/ 30 h 63"/>
                <a:gd name="T28" fmla="*/ 18 w 31"/>
                <a:gd name="T29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63">
                  <a:moveTo>
                    <a:pt x="18" y="5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38"/>
                    <a:pt x="29" y="32"/>
                    <a:pt x="31" y="24"/>
                  </a:cubicBezTo>
                  <a:cubicBezTo>
                    <a:pt x="29" y="26"/>
                    <a:pt x="28" y="28"/>
                    <a:pt x="26" y="30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1"/>
                    <a:pt x="15" y="12"/>
                    <a:pt x="18" y="5"/>
                  </a:cubicBezTo>
                  <a:close/>
                </a:path>
              </a:pathLst>
            </a:custGeom>
            <a:solidFill>
              <a:srgbClr val="494E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474"/>
            <p:cNvSpPr>
              <a:spLocks/>
            </p:cNvSpPr>
            <p:nvPr/>
          </p:nvSpPr>
          <p:spPr bwMode="auto">
            <a:xfrm>
              <a:off x="5519738" y="3673475"/>
              <a:ext cx="42863" cy="76200"/>
            </a:xfrm>
            <a:custGeom>
              <a:avLst/>
              <a:gdLst>
                <a:gd name="T0" fmla="*/ 18 w 27"/>
                <a:gd name="T1" fmla="*/ 7 h 48"/>
                <a:gd name="T2" fmla="*/ 25 w 27"/>
                <a:gd name="T3" fmla="*/ 0 h 48"/>
                <a:gd name="T4" fmla="*/ 20 w 27"/>
                <a:gd name="T5" fmla="*/ 0 h 48"/>
                <a:gd name="T6" fmla="*/ 14 w 27"/>
                <a:gd name="T7" fmla="*/ 7 h 48"/>
                <a:gd name="T8" fmla="*/ 23 w 27"/>
                <a:gd name="T9" fmla="*/ 45 h 48"/>
                <a:gd name="T10" fmla="*/ 0 w 27"/>
                <a:gd name="T11" fmla="*/ 48 h 48"/>
                <a:gd name="T12" fmla="*/ 27 w 27"/>
                <a:gd name="T13" fmla="*/ 48 h 48"/>
                <a:gd name="T14" fmla="*/ 18 w 27"/>
                <a:gd name="T15" fmla="*/ 7 h 48"/>
                <a:gd name="T16" fmla="*/ 18 w 27"/>
                <a:gd name="T17" fmla="*/ 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8">
                  <a:moveTo>
                    <a:pt x="18" y="7"/>
                  </a:moveTo>
                  <a:lnTo>
                    <a:pt x="25" y="0"/>
                  </a:lnTo>
                  <a:lnTo>
                    <a:pt x="20" y="0"/>
                  </a:lnTo>
                  <a:lnTo>
                    <a:pt x="14" y="7"/>
                  </a:lnTo>
                  <a:lnTo>
                    <a:pt x="23" y="45"/>
                  </a:lnTo>
                  <a:lnTo>
                    <a:pt x="0" y="48"/>
                  </a:lnTo>
                  <a:lnTo>
                    <a:pt x="27" y="48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475"/>
            <p:cNvSpPr>
              <a:spLocks/>
            </p:cNvSpPr>
            <p:nvPr/>
          </p:nvSpPr>
          <p:spPr bwMode="auto">
            <a:xfrm>
              <a:off x="5546725" y="3663950"/>
              <a:ext cx="12700" cy="9525"/>
            </a:xfrm>
            <a:custGeom>
              <a:avLst/>
              <a:gdLst>
                <a:gd name="T0" fmla="*/ 4 w 9"/>
                <a:gd name="T1" fmla="*/ 6 h 6"/>
                <a:gd name="T2" fmla="*/ 9 w 9"/>
                <a:gd name="T3" fmla="*/ 0 h 6"/>
                <a:gd name="T4" fmla="*/ 6 w 9"/>
                <a:gd name="T5" fmla="*/ 0 h 6"/>
                <a:gd name="T6" fmla="*/ 0 w 9"/>
                <a:gd name="T7" fmla="*/ 6 h 6"/>
                <a:gd name="T8" fmla="*/ 4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6"/>
                    <a:pt x="4" y="6"/>
                    <a:pt x="4" y="6"/>
                  </a:cubicBez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476"/>
            <p:cNvSpPr>
              <a:spLocks/>
            </p:cNvSpPr>
            <p:nvPr/>
          </p:nvSpPr>
          <p:spPr bwMode="auto">
            <a:xfrm>
              <a:off x="5562600" y="3670300"/>
              <a:ext cx="80963" cy="79375"/>
            </a:xfrm>
            <a:custGeom>
              <a:avLst/>
              <a:gdLst>
                <a:gd name="T0" fmla="*/ 18 w 52"/>
                <a:gd name="T1" fmla="*/ 32 h 52"/>
                <a:gd name="T2" fmla="*/ 16 w 52"/>
                <a:gd name="T3" fmla="*/ 34 h 52"/>
                <a:gd name="T4" fmla="*/ 21 w 52"/>
                <a:gd name="T5" fmla="*/ 47 h 52"/>
                <a:gd name="T6" fmla="*/ 0 w 52"/>
                <a:gd name="T7" fmla="*/ 52 h 52"/>
                <a:gd name="T8" fmla="*/ 21 w 52"/>
                <a:gd name="T9" fmla="*/ 52 h 52"/>
                <a:gd name="T10" fmla="*/ 48 w 52"/>
                <a:gd name="T11" fmla="*/ 15 h 52"/>
                <a:gd name="T12" fmla="*/ 52 w 52"/>
                <a:gd name="T13" fmla="*/ 0 h 52"/>
                <a:gd name="T14" fmla="*/ 39 w 52"/>
                <a:gd name="T15" fmla="*/ 24 h 52"/>
                <a:gd name="T16" fmla="*/ 23 w 52"/>
                <a:gd name="T17" fmla="*/ 41 h 52"/>
                <a:gd name="T18" fmla="*/ 18 w 52"/>
                <a:gd name="T19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18" y="32"/>
                  </a:moveTo>
                  <a:cubicBezTo>
                    <a:pt x="16" y="34"/>
                    <a:pt x="16" y="34"/>
                    <a:pt x="16" y="3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8"/>
                    <a:pt x="46" y="16"/>
                    <a:pt x="39" y="24"/>
                  </a:cubicBezTo>
                  <a:cubicBezTo>
                    <a:pt x="35" y="26"/>
                    <a:pt x="29" y="32"/>
                    <a:pt x="23" y="41"/>
                  </a:cubicBezTo>
                  <a:cubicBezTo>
                    <a:pt x="20" y="39"/>
                    <a:pt x="19" y="36"/>
                    <a:pt x="18" y="32"/>
                  </a:cubicBez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477"/>
            <p:cNvSpPr>
              <a:spLocks/>
            </p:cNvSpPr>
            <p:nvPr/>
          </p:nvSpPr>
          <p:spPr bwMode="auto">
            <a:xfrm>
              <a:off x="5591175" y="3557588"/>
              <a:ext cx="53975" cy="176212"/>
            </a:xfrm>
            <a:custGeom>
              <a:avLst/>
              <a:gdLst>
                <a:gd name="T0" fmla="*/ 0 w 35"/>
                <a:gd name="T1" fmla="*/ 105 h 114"/>
                <a:gd name="T2" fmla="*/ 5 w 35"/>
                <a:gd name="T3" fmla="*/ 114 h 114"/>
                <a:gd name="T4" fmla="*/ 21 w 35"/>
                <a:gd name="T5" fmla="*/ 97 h 114"/>
                <a:gd name="T6" fmla="*/ 34 w 35"/>
                <a:gd name="T7" fmla="*/ 73 h 114"/>
                <a:gd name="T8" fmla="*/ 34 w 35"/>
                <a:gd name="T9" fmla="*/ 72 h 114"/>
                <a:gd name="T10" fmla="*/ 35 w 35"/>
                <a:gd name="T11" fmla="*/ 72 h 114"/>
                <a:gd name="T12" fmla="*/ 35 w 35"/>
                <a:gd name="T13" fmla="*/ 69 h 114"/>
                <a:gd name="T14" fmla="*/ 32 w 35"/>
                <a:gd name="T15" fmla="*/ 41 h 114"/>
                <a:gd name="T16" fmla="*/ 21 w 35"/>
                <a:gd name="T17" fmla="*/ 0 h 114"/>
                <a:gd name="T18" fmla="*/ 26 w 35"/>
                <a:gd name="T19" fmla="*/ 41 h 114"/>
                <a:gd name="T20" fmla="*/ 22 w 35"/>
                <a:gd name="T21" fmla="*/ 27 h 114"/>
                <a:gd name="T22" fmla="*/ 17 w 35"/>
                <a:gd name="T23" fmla="*/ 40 h 114"/>
                <a:gd name="T24" fmla="*/ 17 w 35"/>
                <a:gd name="T25" fmla="*/ 64 h 114"/>
                <a:gd name="T26" fmla="*/ 3 w 35"/>
                <a:gd name="T27" fmla="*/ 86 h 114"/>
                <a:gd name="T28" fmla="*/ 0 w 35"/>
                <a:gd name="T29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14">
                  <a:moveTo>
                    <a:pt x="0" y="105"/>
                  </a:moveTo>
                  <a:cubicBezTo>
                    <a:pt x="1" y="109"/>
                    <a:pt x="2" y="112"/>
                    <a:pt x="5" y="114"/>
                  </a:cubicBezTo>
                  <a:cubicBezTo>
                    <a:pt x="11" y="105"/>
                    <a:pt x="17" y="99"/>
                    <a:pt x="21" y="97"/>
                  </a:cubicBezTo>
                  <a:cubicBezTo>
                    <a:pt x="28" y="89"/>
                    <a:pt x="32" y="81"/>
                    <a:pt x="34" y="73"/>
                  </a:cubicBezTo>
                  <a:cubicBezTo>
                    <a:pt x="34" y="73"/>
                    <a:pt x="34" y="73"/>
                    <a:pt x="34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1"/>
                    <a:pt x="35" y="70"/>
                    <a:pt x="35" y="69"/>
                  </a:cubicBezTo>
                  <a:cubicBezTo>
                    <a:pt x="34" y="62"/>
                    <a:pt x="32" y="52"/>
                    <a:pt x="32" y="41"/>
                  </a:cubicBezTo>
                  <a:cubicBezTo>
                    <a:pt x="33" y="24"/>
                    <a:pt x="29" y="11"/>
                    <a:pt x="21" y="0"/>
                  </a:cubicBezTo>
                  <a:cubicBezTo>
                    <a:pt x="29" y="14"/>
                    <a:pt x="30" y="28"/>
                    <a:pt x="26" y="4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32"/>
                    <a:pt x="19" y="36"/>
                    <a:pt x="17" y="40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3" y="73"/>
                    <a:pt x="9" y="80"/>
                    <a:pt x="3" y="86"/>
                  </a:cubicBezTo>
                  <a:cubicBezTo>
                    <a:pt x="1" y="94"/>
                    <a:pt x="0" y="100"/>
                    <a:pt x="0" y="105"/>
                  </a:cubicBezTo>
                  <a:close/>
                </a:path>
              </a:pathLst>
            </a:custGeom>
            <a:solidFill>
              <a:srgbClr val="D7C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478"/>
            <p:cNvSpPr>
              <a:spLocks/>
            </p:cNvSpPr>
            <p:nvPr/>
          </p:nvSpPr>
          <p:spPr bwMode="auto">
            <a:xfrm>
              <a:off x="5511800" y="3668713"/>
              <a:ext cx="147638" cy="112712"/>
            </a:xfrm>
            <a:custGeom>
              <a:avLst/>
              <a:gdLst>
                <a:gd name="T0" fmla="*/ 95 w 95"/>
                <a:gd name="T1" fmla="*/ 3 h 73"/>
                <a:gd name="T2" fmla="*/ 86 w 95"/>
                <a:gd name="T3" fmla="*/ 0 h 73"/>
                <a:gd name="T4" fmla="*/ 85 w 95"/>
                <a:gd name="T5" fmla="*/ 0 h 73"/>
                <a:gd name="T6" fmla="*/ 85 w 95"/>
                <a:gd name="T7" fmla="*/ 1 h 73"/>
                <a:gd name="T8" fmla="*/ 81 w 95"/>
                <a:gd name="T9" fmla="*/ 16 h 73"/>
                <a:gd name="T10" fmla="*/ 54 w 95"/>
                <a:gd name="T11" fmla="*/ 53 h 73"/>
                <a:gd name="T12" fmla="*/ 33 w 95"/>
                <a:gd name="T13" fmla="*/ 53 h 73"/>
                <a:gd name="T14" fmla="*/ 5 w 95"/>
                <a:gd name="T15" fmla="*/ 53 h 73"/>
                <a:gd name="T16" fmla="*/ 0 w 95"/>
                <a:gd name="T17" fmla="*/ 66 h 73"/>
                <a:gd name="T18" fmla="*/ 61 w 95"/>
                <a:gd name="T19" fmla="*/ 73 h 73"/>
                <a:gd name="T20" fmla="*/ 84 w 95"/>
                <a:gd name="T21" fmla="*/ 41 h 73"/>
                <a:gd name="T22" fmla="*/ 95 w 95"/>
                <a:gd name="T23" fmla="*/ 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73">
                  <a:moveTo>
                    <a:pt x="95" y="3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5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2" y="57"/>
                    <a:pt x="1" y="61"/>
                    <a:pt x="0" y="66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92" y="31"/>
                    <a:pt x="95" y="19"/>
                    <a:pt x="95" y="3"/>
                  </a:cubicBez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479"/>
            <p:cNvSpPr>
              <a:spLocks/>
            </p:cNvSpPr>
            <p:nvPr/>
          </p:nvSpPr>
          <p:spPr bwMode="auto">
            <a:xfrm>
              <a:off x="5510213" y="3673475"/>
              <a:ext cx="165100" cy="125412"/>
            </a:xfrm>
            <a:custGeom>
              <a:avLst/>
              <a:gdLst>
                <a:gd name="T0" fmla="*/ 96 w 106"/>
                <a:gd name="T1" fmla="*/ 0 h 81"/>
                <a:gd name="T2" fmla="*/ 85 w 106"/>
                <a:gd name="T3" fmla="*/ 38 h 81"/>
                <a:gd name="T4" fmla="*/ 62 w 106"/>
                <a:gd name="T5" fmla="*/ 70 h 81"/>
                <a:gd name="T6" fmla="*/ 1 w 106"/>
                <a:gd name="T7" fmla="*/ 63 h 81"/>
                <a:gd name="T8" fmla="*/ 1 w 106"/>
                <a:gd name="T9" fmla="*/ 75 h 81"/>
                <a:gd name="T10" fmla="*/ 36 w 106"/>
                <a:gd name="T11" fmla="*/ 79 h 81"/>
                <a:gd name="T12" fmla="*/ 66 w 106"/>
                <a:gd name="T13" fmla="*/ 79 h 81"/>
                <a:gd name="T14" fmla="*/ 69 w 106"/>
                <a:gd name="T15" fmla="*/ 76 h 81"/>
                <a:gd name="T16" fmla="*/ 76 w 106"/>
                <a:gd name="T17" fmla="*/ 69 h 81"/>
                <a:gd name="T18" fmla="*/ 78 w 106"/>
                <a:gd name="T19" fmla="*/ 68 h 81"/>
                <a:gd name="T20" fmla="*/ 79 w 106"/>
                <a:gd name="T21" fmla="*/ 66 h 81"/>
                <a:gd name="T22" fmla="*/ 99 w 106"/>
                <a:gd name="T23" fmla="*/ 38 h 81"/>
                <a:gd name="T24" fmla="*/ 103 w 106"/>
                <a:gd name="T25" fmla="*/ 20 h 81"/>
                <a:gd name="T26" fmla="*/ 96 w 106"/>
                <a:gd name="T2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81">
                  <a:moveTo>
                    <a:pt x="96" y="0"/>
                  </a:moveTo>
                  <a:cubicBezTo>
                    <a:pt x="96" y="16"/>
                    <a:pt x="93" y="28"/>
                    <a:pt x="85" y="38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0" y="70"/>
                    <a:pt x="1" y="75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47" y="81"/>
                    <a:pt x="57" y="81"/>
                    <a:pt x="66" y="79"/>
                  </a:cubicBezTo>
                  <a:cubicBezTo>
                    <a:pt x="67" y="78"/>
                    <a:pt x="68" y="77"/>
                    <a:pt x="69" y="76"/>
                  </a:cubicBezTo>
                  <a:cubicBezTo>
                    <a:pt x="72" y="74"/>
                    <a:pt x="74" y="72"/>
                    <a:pt x="76" y="69"/>
                  </a:cubicBezTo>
                  <a:cubicBezTo>
                    <a:pt x="77" y="69"/>
                    <a:pt x="77" y="68"/>
                    <a:pt x="78" y="68"/>
                  </a:cubicBezTo>
                  <a:cubicBezTo>
                    <a:pt x="78" y="67"/>
                    <a:pt x="79" y="66"/>
                    <a:pt x="79" y="66"/>
                  </a:cubicBezTo>
                  <a:cubicBezTo>
                    <a:pt x="87" y="57"/>
                    <a:pt x="94" y="48"/>
                    <a:pt x="99" y="38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6" y="8"/>
                    <a:pt x="104" y="1"/>
                    <a:pt x="96" y="0"/>
                  </a:cubicBez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480"/>
            <p:cNvSpPr>
              <a:spLocks/>
            </p:cNvSpPr>
            <p:nvPr/>
          </p:nvSpPr>
          <p:spPr bwMode="auto">
            <a:xfrm>
              <a:off x="5630863" y="3775075"/>
              <a:ext cx="6350" cy="7937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2 h 5"/>
                <a:gd name="T4" fmla="*/ 4 w 4"/>
                <a:gd name="T5" fmla="*/ 5 h 5"/>
                <a:gd name="T6" fmla="*/ 4 w 4"/>
                <a:gd name="T7" fmla="*/ 2 h 5"/>
                <a:gd name="T8" fmla="*/ 1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481"/>
            <p:cNvSpPr>
              <a:spLocks/>
            </p:cNvSpPr>
            <p:nvPr/>
          </p:nvSpPr>
          <p:spPr bwMode="auto">
            <a:xfrm>
              <a:off x="5616575" y="3779838"/>
              <a:ext cx="20638" cy="11112"/>
            </a:xfrm>
            <a:custGeom>
              <a:avLst/>
              <a:gdLst>
                <a:gd name="T0" fmla="*/ 9 w 13"/>
                <a:gd name="T1" fmla="*/ 7 h 7"/>
                <a:gd name="T2" fmla="*/ 11 w 13"/>
                <a:gd name="T3" fmla="*/ 5 h 7"/>
                <a:gd name="T4" fmla="*/ 5 w 13"/>
                <a:gd name="T5" fmla="*/ 5 h 7"/>
                <a:gd name="T6" fmla="*/ 13 w 13"/>
                <a:gd name="T7" fmla="*/ 2 h 7"/>
                <a:gd name="T8" fmla="*/ 7 w 13"/>
                <a:gd name="T9" fmla="*/ 0 h 7"/>
                <a:gd name="T10" fmla="*/ 0 w 13"/>
                <a:gd name="T11" fmla="*/ 7 h 7"/>
                <a:gd name="T12" fmla="*/ 9 w 13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9" y="7"/>
                  </a:moveTo>
                  <a:cubicBezTo>
                    <a:pt x="10" y="6"/>
                    <a:pt x="10" y="6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3"/>
                    <a:pt x="3" y="5"/>
                    <a:pt x="0" y="7"/>
                  </a:cubicBez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482"/>
            <p:cNvSpPr>
              <a:spLocks/>
            </p:cNvSpPr>
            <p:nvPr/>
          </p:nvSpPr>
          <p:spPr bwMode="auto">
            <a:xfrm>
              <a:off x="5624513" y="3783013"/>
              <a:ext cx="12700" cy="4762"/>
            </a:xfrm>
            <a:custGeom>
              <a:avLst/>
              <a:gdLst>
                <a:gd name="T0" fmla="*/ 0 w 8"/>
                <a:gd name="T1" fmla="*/ 3 h 3"/>
                <a:gd name="T2" fmla="*/ 6 w 8"/>
                <a:gd name="T3" fmla="*/ 3 h 3"/>
                <a:gd name="T4" fmla="*/ 8 w 8"/>
                <a:gd name="T5" fmla="*/ 0 h 3"/>
                <a:gd name="T6" fmla="*/ 0 w 8"/>
                <a:gd name="T7" fmla="*/ 3 h 3"/>
                <a:gd name="T8" fmla="*/ 0 w 8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6" y="3"/>
                  </a:lnTo>
                  <a:lnTo>
                    <a:pt x="8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483"/>
            <p:cNvSpPr>
              <a:spLocks/>
            </p:cNvSpPr>
            <p:nvPr/>
          </p:nvSpPr>
          <p:spPr bwMode="auto">
            <a:xfrm>
              <a:off x="5627688" y="3778250"/>
              <a:ext cx="9525" cy="4762"/>
            </a:xfrm>
            <a:custGeom>
              <a:avLst/>
              <a:gdLst>
                <a:gd name="T0" fmla="*/ 0 w 6"/>
                <a:gd name="T1" fmla="*/ 1 h 3"/>
                <a:gd name="T2" fmla="*/ 6 w 6"/>
                <a:gd name="T3" fmla="*/ 3 h 3"/>
                <a:gd name="T4" fmla="*/ 2 w 6"/>
                <a:gd name="T5" fmla="*/ 0 h 3"/>
                <a:gd name="T6" fmla="*/ 0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484"/>
            <p:cNvSpPr>
              <a:spLocks/>
            </p:cNvSpPr>
            <p:nvPr/>
          </p:nvSpPr>
          <p:spPr bwMode="auto">
            <a:xfrm>
              <a:off x="5487988" y="3790950"/>
              <a:ext cx="155575" cy="85725"/>
            </a:xfrm>
            <a:custGeom>
              <a:avLst/>
              <a:gdLst>
                <a:gd name="T0" fmla="*/ 91 w 101"/>
                <a:gd name="T1" fmla="*/ 16 h 56"/>
                <a:gd name="T2" fmla="*/ 91 w 101"/>
                <a:gd name="T3" fmla="*/ 2 h 56"/>
                <a:gd name="T4" fmla="*/ 81 w 101"/>
                <a:gd name="T5" fmla="*/ 3 h 56"/>
                <a:gd name="T6" fmla="*/ 79 w 101"/>
                <a:gd name="T7" fmla="*/ 6 h 56"/>
                <a:gd name="T8" fmla="*/ 27 w 101"/>
                <a:gd name="T9" fmla="*/ 6 h 56"/>
                <a:gd name="T10" fmla="*/ 0 w 101"/>
                <a:gd name="T11" fmla="*/ 0 h 56"/>
                <a:gd name="T12" fmla="*/ 12 w 101"/>
                <a:gd name="T13" fmla="*/ 9 h 56"/>
                <a:gd name="T14" fmla="*/ 18 w 101"/>
                <a:gd name="T15" fmla="*/ 10 h 56"/>
                <a:gd name="T16" fmla="*/ 33 w 101"/>
                <a:gd name="T17" fmla="*/ 12 h 56"/>
                <a:gd name="T18" fmla="*/ 20 w 101"/>
                <a:gd name="T19" fmla="*/ 38 h 56"/>
                <a:gd name="T20" fmla="*/ 7 w 101"/>
                <a:gd name="T21" fmla="*/ 41 h 56"/>
                <a:gd name="T22" fmla="*/ 5 w 101"/>
                <a:gd name="T23" fmla="*/ 46 h 56"/>
                <a:gd name="T24" fmla="*/ 8 w 101"/>
                <a:gd name="T25" fmla="*/ 49 h 56"/>
                <a:gd name="T26" fmla="*/ 28 w 101"/>
                <a:gd name="T27" fmla="*/ 41 h 56"/>
                <a:gd name="T28" fmla="*/ 29 w 101"/>
                <a:gd name="T29" fmla="*/ 39 h 56"/>
                <a:gd name="T30" fmla="*/ 40 w 101"/>
                <a:gd name="T31" fmla="*/ 12 h 56"/>
                <a:gd name="T32" fmla="*/ 44 w 101"/>
                <a:gd name="T33" fmla="*/ 12 h 56"/>
                <a:gd name="T34" fmla="*/ 77 w 101"/>
                <a:gd name="T35" fmla="*/ 9 h 56"/>
                <a:gd name="T36" fmla="*/ 90 w 101"/>
                <a:gd name="T37" fmla="*/ 43 h 56"/>
                <a:gd name="T38" fmla="*/ 49 w 101"/>
                <a:gd name="T39" fmla="*/ 46 h 56"/>
                <a:gd name="T40" fmla="*/ 67 w 101"/>
                <a:gd name="T41" fmla="*/ 55 h 56"/>
                <a:gd name="T42" fmla="*/ 92 w 101"/>
                <a:gd name="T43" fmla="*/ 53 h 56"/>
                <a:gd name="T44" fmla="*/ 101 w 101"/>
                <a:gd name="T45" fmla="*/ 52 h 56"/>
                <a:gd name="T46" fmla="*/ 91 w 101"/>
                <a:gd name="T47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56">
                  <a:moveTo>
                    <a:pt x="91" y="16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89" y="3"/>
                    <a:pt x="86" y="4"/>
                    <a:pt x="81" y="3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61" y="9"/>
                    <a:pt x="44" y="9"/>
                    <a:pt x="27" y="6"/>
                  </a:cubicBezTo>
                  <a:cubicBezTo>
                    <a:pt x="18" y="6"/>
                    <a:pt x="9" y="4"/>
                    <a:pt x="0" y="0"/>
                  </a:cubicBezTo>
                  <a:cubicBezTo>
                    <a:pt x="1" y="5"/>
                    <a:pt x="5" y="8"/>
                    <a:pt x="12" y="9"/>
                  </a:cubicBezTo>
                  <a:cubicBezTo>
                    <a:pt x="14" y="10"/>
                    <a:pt x="16" y="10"/>
                    <a:pt x="18" y="10"/>
                  </a:cubicBezTo>
                  <a:cubicBezTo>
                    <a:pt x="23" y="11"/>
                    <a:pt x="28" y="11"/>
                    <a:pt x="33" y="12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5" y="41"/>
                    <a:pt x="11" y="42"/>
                    <a:pt x="7" y="41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7"/>
                    <a:pt x="7" y="48"/>
                    <a:pt x="8" y="49"/>
                  </a:cubicBezTo>
                  <a:cubicBezTo>
                    <a:pt x="16" y="54"/>
                    <a:pt x="23" y="51"/>
                    <a:pt x="28" y="41"/>
                  </a:cubicBezTo>
                  <a:cubicBezTo>
                    <a:pt x="28" y="41"/>
                    <a:pt x="28" y="40"/>
                    <a:pt x="29" y="3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12"/>
                    <a:pt x="43" y="12"/>
                    <a:pt x="44" y="12"/>
                  </a:cubicBezTo>
                  <a:cubicBezTo>
                    <a:pt x="55" y="12"/>
                    <a:pt x="66" y="11"/>
                    <a:pt x="77" y="9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77" y="47"/>
                    <a:pt x="64" y="49"/>
                    <a:pt x="49" y="46"/>
                  </a:cubicBezTo>
                  <a:cubicBezTo>
                    <a:pt x="52" y="53"/>
                    <a:pt x="58" y="56"/>
                    <a:pt x="67" y="55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91" y="16"/>
                    <a:pt x="91" y="16"/>
                    <a:pt x="91" y="16"/>
                  </a:cubicBezTo>
                  <a:close/>
                </a:path>
              </a:pathLst>
            </a:custGeom>
            <a:solidFill>
              <a:srgbClr val="7C7F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485"/>
            <p:cNvSpPr>
              <a:spLocks/>
            </p:cNvSpPr>
            <p:nvPr/>
          </p:nvSpPr>
          <p:spPr bwMode="auto">
            <a:xfrm>
              <a:off x="5613400" y="3790950"/>
              <a:ext cx="17463" cy="6350"/>
            </a:xfrm>
            <a:custGeom>
              <a:avLst/>
              <a:gdLst>
                <a:gd name="T0" fmla="*/ 10 w 12"/>
                <a:gd name="T1" fmla="*/ 2 h 4"/>
                <a:gd name="T2" fmla="*/ 12 w 12"/>
                <a:gd name="T3" fmla="*/ 0 h 4"/>
                <a:gd name="T4" fmla="*/ 3 w 12"/>
                <a:gd name="T5" fmla="*/ 0 h 4"/>
                <a:gd name="T6" fmla="*/ 0 w 12"/>
                <a:gd name="T7" fmla="*/ 3 h 4"/>
                <a:gd name="T8" fmla="*/ 10 w 12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0" y="2"/>
                  </a:moveTo>
                  <a:cubicBezTo>
                    <a:pt x="11" y="1"/>
                    <a:pt x="12" y="1"/>
                    <a:pt x="1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5" y="4"/>
                    <a:pt x="8" y="3"/>
                    <a:pt x="10" y="2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486"/>
            <p:cNvSpPr>
              <a:spLocks/>
            </p:cNvSpPr>
            <p:nvPr/>
          </p:nvSpPr>
          <p:spPr bwMode="auto">
            <a:xfrm>
              <a:off x="5562600" y="3722688"/>
              <a:ext cx="33338" cy="26987"/>
            </a:xfrm>
            <a:custGeom>
              <a:avLst/>
              <a:gdLst>
                <a:gd name="T0" fmla="*/ 0 w 21"/>
                <a:gd name="T1" fmla="*/ 17 h 17"/>
                <a:gd name="T2" fmla="*/ 21 w 21"/>
                <a:gd name="T3" fmla="*/ 13 h 17"/>
                <a:gd name="T4" fmla="*/ 16 w 21"/>
                <a:gd name="T5" fmla="*/ 0 h 17"/>
                <a:gd name="T6" fmla="*/ 0 w 21"/>
                <a:gd name="T7" fmla="*/ 17 h 17"/>
                <a:gd name="T8" fmla="*/ 0 w 21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7">
                  <a:moveTo>
                    <a:pt x="0" y="17"/>
                  </a:moveTo>
                  <a:lnTo>
                    <a:pt x="21" y="13"/>
                  </a:lnTo>
                  <a:lnTo>
                    <a:pt x="16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487"/>
            <p:cNvSpPr>
              <a:spLocks/>
            </p:cNvSpPr>
            <p:nvPr/>
          </p:nvSpPr>
          <p:spPr bwMode="auto">
            <a:xfrm>
              <a:off x="5486400" y="3770313"/>
              <a:ext cx="127000" cy="34925"/>
            </a:xfrm>
            <a:custGeom>
              <a:avLst/>
              <a:gdLst>
                <a:gd name="T0" fmla="*/ 82 w 82"/>
                <a:gd name="T1" fmla="*/ 16 h 22"/>
                <a:gd name="T2" fmla="*/ 52 w 82"/>
                <a:gd name="T3" fmla="*/ 16 h 22"/>
                <a:gd name="T4" fmla="*/ 17 w 82"/>
                <a:gd name="T5" fmla="*/ 12 h 22"/>
                <a:gd name="T6" fmla="*/ 17 w 82"/>
                <a:gd name="T7" fmla="*/ 0 h 22"/>
                <a:gd name="T8" fmla="*/ 2 w 82"/>
                <a:gd name="T9" fmla="*/ 5 h 22"/>
                <a:gd name="T10" fmla="*/ 1 w 82"/>
                <a:gd name="T11" fmla="*/ 13 h 22"/>
                <a:gd name="T12" fmla="*/ 28 w 82"/>
                <a:gd name="T13" fmla="*/ 19 h 22"/>
                <a:gd name="T14" fmla="*/ 80 w 82"/>
                <a:gd name="T15" fmla="*/ 19 h 22"/>
                <a:gd name="T16" fmla="*/ 82 w 82"/>
                <a:gd name="T17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2">
                  <a:moveTo>
                    <a:pt x="82" y="16"/>
                  </a:moveTo>
                  <a:cubicBezTo>
                    <a:pt x="73" y="18"/>
                    <a:pt x="63" y="18"/>
                    <a:pt x="52" y="16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7"/>
                    <a:pt x="16" y="4"/>
                    <a:pt x="17" y="0"/>
                  </a:cubicBezTo>
                  <a:cubicBezTo>
                    <a:pt x="12" y="3"/>
                    <a:pt x="7" y="5"/>
                    <a:pt x="2" y="5"/>
                  </a:cubicBezTo>
                  <a:cubicBezTo>
                    <a:pt x="1" y="8"/>
                    <a:pt x="0" y="11"/>
                    <a:pt x="1" y="13"/>
                  </a:cubicBezTo>
                  <a:cubicBezTo>
                    <a:pt x="10" y="17"/>
                    <a:pt x="19" y="19"/>
                    <a:pt x="28" y="19"/>
                  </a:cubicBezTo>
                  <a:cubicBezTo>
                    <a:pt x="45" y="22"/>
                    <a:pt x="62" y="22"/>
                    <a:pt x="80" y="19"/>
                  </a:cubicBezTo>
                  <a:cubicBezTo>
                    <a:pt x="82" y="16"/>
                    <a:pt x="82" y="16"/>
                    <a:pt x="82" y="16"/>
                  </a:cubicBez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488"/>
            <p:cNvSpPr>
              <a:spLocks/>
            </p:cNvSpPr>
            <p:nvPr/>
          </p:nvSpPr>
          <p:spPr bwMode="auto">
            <a:xfrm>
              <a:off x="5554663" y="3805238"/>
              <a:ext cx="71438" cy="61912"/>
            </a:xfrm>
            <a:custGeom>
              <a:avLst/>
              <a:gdLst>
                <a:gd name="T0" fmla="*/ 33 w 46"/>
                <a:gd name="T1" fmla="*/ 0 h 40"/>
                <a:gd name="T2" fmla="*/ 0 w 46"/>
                <a:gd name="T3" fmla="*/ 3 h 40"/>
                <a:gd name="T4" fmla="*/ 3 w 46"/>
                <a:gd name="T5" fmla="*/ 31 h 40"/>
                <a:gd name="T6" fmla="*/ 4 w 46"/>
                <a:gd name="T7" fmla="*/ 34 h 40"/>
                <a:gd name="T8" fmla="*/ 5 w 46"/>
                <a:gd name="T9" fmla="*/ 37 h 40"/>
                <a:gd name="T10" fmla="*/ 46 w 46"/>
                <a:gd name="T11" fmla="*/ 34 h 40"/>
                <a:gd name="T12" fmla="*/ 33 w 4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40">
                  <a:moveTo>
                    <a:pt x="33" y="0"/>
                  </a:moveTo>
                  <a:cubicBezTo>
                    <a:pt x="22" y="2"/>
                    <a:pt x="11" y="3"/>
                    <a:pt x="0" y="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4" y="33"/>
                    <a:pt x="4" y="34"/>
                  </a:cubicBezTo>
                  <a:cubicBezTo>
                    <a:pt x="4" y="35"/>
                    <a:pt x="5" y="36"/>
                    <a:pt x="5" y="37"/>
                  </a:cubicBezTo>
                  <a:cubicBezTo>
                    <a:pt x="20" y="40"/>
                    <a:pt x="33" y="38"/>
                    <a:pt x="46" y="34"/>
                  </a:cubicBezTo>
                  <a:cubicBezTo>
                    <a:pt x="33" y="0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489"/>
            <p:cNvSpPr>
              <a:spLocks/>
            </p:cNvSpPr>
            <p:nvPr/>
          </p:nvSpPr>
          <p:spPr bwMode="auto">
            <a:xfrm>
              <a:off x="5530850" y="3810000"/>
              <a:ext cx="30163" cy="47625"/>
            </a:xfrm>
            <a:custGeom>
              <a:avLst/>
              <a:gdLst>
                <a:gd name="T0" fmla="*/ 16 w 20"/>
                <a:gd name="T1" fmla="*/ 0 h 31"/>
                <a:gd name="T2" fmla="*/ 12 w 20"/>
                <a:gd name="T3" fmla="*/ 0 h 31"/>
                <a:gd name="T4" fmla="*/ 1 w 20"/>
                <a:gd name="T5" fmla="*/ 27 h 31"/>
                <a:gd name="T6" fmla="*/ 0 w 20"/>
                <a:gd name="T7" fmla="*/ 29 h 31"/>
                <a:gd name="T8" fmla="*/ 20 w 20"/>
                <a:gd name="T9" fmla="*/ 31 h 31"/>
                <a:gd name="T10" fmla="*/ 19 w 20"/>
                <a:gd name="T11" fmla="*/ 28 h 31"/>
                <a:gd name="T12" fmla="*/ 16 w 20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31">
                  <a:moveTo>
                    <a:pt x="16" y="0"/>
                  </a:moveTo>
                  <a:cubicBezTo>
                    <a:pt x="15" y="0"/>
                    <a:pt x="13" y="0"/>
                    <a:pt x="12" y="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0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0"/>
                    <a:pt x="19" y="29"/>
                    <a:pt x="19" y="28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490"/>
            <p:cNvSpPr>
              <a:spLocks/>
            </p:cNvSpPr>
            <p:nvPr/>
          </p:nvSpPr>
          <p:spPr bwMode="auto">
            <a:xfrm>
              <a:off x="5484813" y="3749675"/>
              <a:ext cx="34925" cy="28575"/>
            </a:xfrm>
            <a:custGeom>
              <a:avLst/>
              <a:gdLst>
                <a:gd name="T0" fmla="*/ 23 w 23"/>
                <a:gd name="T1" fmla="*/ 1 h 19"/>
                <a:gd name="T2" fmla="*/ 19 w 23"/>
                <a:gd name="T3" fmla="*/ 0 h 19"/>
                <a:gd name="T4" fmla="*/ 14 w 23"/>
                <a:gd name="T5" fmla="*/ 9 h 19"/>
                <a:gd name="T6" fmla="*/ 0 w 23"/>
                <a:gd name="T7" fmla="*/ 11 h 19"/>
                <a:gd name="T8" fmla="*/ 0 w 23"/>
                <a:gd name="T9" fmla="*/ 19 h 19"/>
                <a:gd name="T10" fmla="*/ 3 w 23"/>
                <a:gd name="T11" fmla="*/ 19 h 19"/>
                <a:gd name="T12" fmla="*/ 18 w 23"/>
                <a:gd name="T13" fmla="*/ 14 h 19"/>
                <a:gd name="T14" fmla="*/ 23 w 23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9">
                  <a:moveTo>
                    <a:pt x="23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0" y="11"/>
                    <a:pt x="6" y="12"/>
                    <a:pt x="0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8" y="19"/>
                    <a:pt x="13" y="17"/>
                    <a:pt x="18" y="14"/>
                  </a:cubicBezTo>
                  <a:cubicBezTo>
                    <a:pt x="19" y="9"/>
                    <a:pt x="20" y="5"/>
                    <a:pt x="23" y="1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491"/>
            <p:cNvSpPr>
              <a:spLocks/>
            </p:cNvSpPr>
            <p:nvPr/>
          </p:nvSpPr>
          <p:spPr bwMode="auto">
            <a:xfrm>
              <a:off x="5483225" y="3743325"/>
              <a:ext cx="30163" cy="23812"/>
            </a:xfrm>
            <a:custGeom>
              <a:avLst/>
              <a:gdLst>
                <a:gd name="T0" fmla="*/ 15 w 20"/>
                <a:gd name="T1" fmla="*/ 13 h 16"/>
                <a:gd name="T2" fmla="*/ 20 w 20"/>
                <a:gd name="T3" fmla="*/ 4 h 16"/>
                <a:gd name="T4" fmla="*/ 16 w 20"/>
                <a:gd name="T5" fmla="*/ 2 h 16"/>
                <a:gd name="T6" fmla="*/ 14 w 20"/>
                <a:gd name="T7" fmla="*/ 0 h 16"/>
                <a:gd name="T8" fmla="*/ 9 w 20"/>
                <a:gd name="T9" fmla="*/ 0 h 16"/>
                <a:gd name="T10" fmla="*/ 4 w 20"/>
                <a:gd name="T11" fmla="*/ 0 h 16"/>
                <a:gd name="T12" fmla="*/ 4 w 20"/>
                <a:gd name="T13" fmla="*/ 4 h 16"/>
                <a:gd name="T14" fmla="*/ 1 w 20"/>
                <a:gd name="T15" fmla="*/ 7 h 16"/>
                <a:gd name="T16" fmla="*/ 1 w 20"/>
                <a:gd name="T17" fmla="*/ 15 h 16"/>
                <a:gd name="T18" fmla="*/ 15 w 20"/>
                <a:gd name="T1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6">
                  <a:moveTo>
                    <a:pt x="15" y="13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2"/>
                    <a:pt x="4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0"/>
                    <a:pt x="0" y="12"/>
                    <a:pt x="1" y="15"/>
                  </a:cubicBezTo>
                  <a:cubicBezTo>
                    <a:pt x="7" y="16"/>
                    <a:pt x="11" y="15"/>
                    <a:pt x="15" y="13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492"/>
            <p:cNvSpPr>
              <a:spLocks/>
            </p:cNvSpPr>
            <p:nvPr/>
          </p:nvSpPr>
          <p:spPr bwMode="auto">
            <a:xfrm>
              <a:off x="5497513" y="3806825"/>
              <a:ext cx="41275" cy="49212"/>
            </a:xfrm>
            <a:custGeom>
              <a:avLst/>
              <a:gdLst>
                <a:gd name="T0" fmla="*/ 26 w 26"/>
                <a:gd name="T1" fmla="*/ 2 h 32"/>
                <a:gd name="T2" fmla="*/ 11 w 26"/>
                <a:gd name="T3" fmla="*/ 0 h 32"/>
                <a:gd name="T4" fmla="*/ 0 w 26"/>
                <a:gd name="T5" fmla="*/ 31 h 32"/>
                <a:gd name="T6" fmla="*/ 13 w 26"/>
                <a:gd name="T7" fmla="*/ 28 h 32"/>
                <a:gd name="T8" fmla="*/ 26 w 26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">
                  <a:moveTo>
                    <a:pt x="26" y="2"/>
                  </a:moveTo>
                  <a:cubicBezTo>
                    <a:pt x="21" y="1"/>
                    <a:pt x="16" y="1"/>
                    <a:pt x="11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32"/>
                    <a:pt x="8" y="31"/>
                    <a:pt x="13" y="28"/>
                  </a:cubicBezTo>
                  <a:cubicBezTo>
                    <a:pt x="26" y="2"/>
                    <a:pt x="26" y="2"/>
                    <a:pt x="26" y="2"/>
                  </a:cubicBezTo>
                  <a:close/>
                </a:path>
              </a:pathLst>
            </a:custGeom>
            <a:solidFill>
              <a:srgbClr val="9C9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493"/>
            <p:cNvSpPr>
              <a:spLocks/>
            </p:cNvSpPr>
            <p:nvPr/>
          </p:nvSpPr>
          <p:spPr bwMode="auto">
            <a:xfrm>
              <a:off x="5499100" y="3854450"/>
              <a:ext cx="136525" cy="225425"/>
            </a:xfrm>
            <a:custGeom>
              <a:avLst/>
              <a:gdLst>
                <a:gd name="T0" fmla="*/ 20 w 88"/>
                <a:gd name="T1" fmla="*/ 0 h 146"/>
                <a:gd name="T2" fmla="*/ 0 w 88"/>
                <a:gd name="T3" fmla="*/ 8 h 146"/>
                <a:gd name="T4" fmla="*/ 0 w 88"/>
                <a:gd name="T5" fmla="*/ 13 h 146"/>
                <a:gd name="T6" fmla="*/ 31 w 88"/>
                <a:gd name="T7" fmla="*/ 13 h 146"/>
                <a:gd name="T8" fmla="*/ 67 w 88"/>
                <a:gd name="T9" fmla="*/ 27 h 146"/>
                <a:gd name="T10" fmla="*/ 59 w 88"/>
                <a:gd name="T11" fmla="*/ 122 h 146"/>
                <a:gd name="T12" fmla="*/ 9 w 88"/>
                <a:gd name="T13" fmla="*/ 135 h 146"/>
                <a:gd name="T14" fmla="*/ 26 w 88"/>
                <a:gd name="T15" fmla="*/ 136 h 146"/>
                <a:gd name="T16" fmla="*/ 48 w 88"/>
                <a:gd name="T17" fmla="*/ 140 h 146"/>
                <a:gd name="T18" fmla="*/ 53 w 88"/>
                <a:gd name="T19" fmla="*/ 142 h 146"/>
                <a:gd name="T20" fmla="*/ 83 w 88"/>
                <a:gd name="T21" fmla="*/ 145 h 146"/>
                <a:gd name="T22" fmla="*/ 83 w 88"/>
                <a:gd name="T23" fmla="*/ 109 h 146"/>
                <a:gd name="T24" fmla="*/ 84 w 88"/>
                <a:gd name="T25" fmla="*/ 12 h 146"/>
                <a:gd name="T26" fmla="*/ 59 w 88"/>
                <a:gd name="T27" fmla="*/ 14 h 146"/>
                <a:gd name="T28" fmla="*/ 41 w 88"/>
                <a:gd name="T29" fmla="*/ 5 h 146"/>
                <a:gd name="T30" fmla="*/ 40 w 88"/>
                <a:gd name="T31" fmla="*/ 2 h 146"/>
                <a:gd name="T32" fmla="*/ 20 w 88"/>
                <a:gd name="T3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46">
                  <a:moveTo>
                    <a:pt x="20" y="0"/>
                  </a:moveTo>
                  <a:cubicBezTo>
                    <a:pt x="15" y="10"/>
                    <a:pt x="8" y="13"/>
                    <a:pt x="0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10" y="18"/>
                    <a:pt x="21" y="18"/>
                    <a:pt x="31" y="13"/>
                  </a:cubicBezTo>
                  <a:cubicBezTo>
                    <a:pt x="42" y="23"/>
                    <a:pt x="54" y="27"/>
                    <a:pt x="67" y="27"/>
                  </a:cubicBezTo>
                  <a:cubicBezTo>
                    <a:pt x="70" y="61"/>
                    <a:pt x="67" y="92"/>
                    <a:pt x="59" y="122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14" y="135"/>
                    <a:pt x="20" y="135"/>
                    <a:pt x="26" y="136"/>
                  </a:cubicBezTo>
                  <a:cubicBezTo>
                    <a:pt x="33" y="137"/>
                    <a:pt x="40" y="138"/>
                    <a:pt x="48" y="140"/>
                  </a:cubicBezTo>
                  <a:cubicBezTo>
                    <a:pt x="50" y="141"/>
                    <a:pt x="52" y="142"/>
                    <a:pt x="53" y="142"/>
                  </a:cubicBezTo>
                  <a:cubicBezTo>
                    <a:pt x="64" y="145"/>
                    <a:pt x="74" y="146"/>
                    <a:pt x="83" y="145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8" y="71"/>
                    <a:pt x="88" y="38"/>
                    <a:pt x="84" y="1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0" y="15"/>
                    <a:pt x="44" y="12"/>
                    <a:pt x="41" y="5"/>
                  </a:cubicBezTo>
                  <a:cubicBezTo>
                    <a:pt x="41" y="4"/>
                    <a:pt x="40" y="3"/>
                    <a:pt x="40" y="2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494"/>
            <p:cNvSpPr>
              <a:spLocks/>
            </p:cNvSpPr>
            <p:nvPr/>
          </p:nvSpPr>
          <p:spPr bwMode="auto">
            <a:xfrm>
              <a:off x="5499100" y="3873500"/>
              <a:ext cx="109538" cy="188912"/>
            </a:xfrm>
            <a:custGeom>
              <a:avLst/>
              <a:gdLst>
                <a:gd name="T0" fmla="*/ 67 w 70"/>
                <a:gd name="T1" fmla="*/ 14 h 122"/>
                <a:gd name="T2" fmla="*/ 31 w 70"/>
                <a:gd name="T3" fmla="*/ 0 h 122"/>
                <a:gd name="T4" fmla="*/ 0 w 70"/>
                <a:gd name="T5" fmla="*/ 0 h 122"/>
                <a:gd name="T6" fmla="*/ 4 w 70"/>
                <a:gd name="T7" fmla="*/ 50 h 122"/>
                <a:gd name="T8" fmla="*/ 9 w 70"/>
                <a:gd name="T9" fmla="*/ 122 h 122"/>
                <a:gd name="T10" fmla="*/ 59 w 70"/>
                <a:gd name="T11" fmla="*/ 109 h 122"/>
                <a:gd name="T12" fmla="*/ 67 w 70"/>
                <a:gd name="T13" fmla="*/ 1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2">
                  <a:moveTo>
                    <a:pt x="67" y="14"/>
                  </a:moveTo>
                  <a:cubicBezTo>
                    <a:pt x="54" y="14"/>
                    <a:pt x="42" y="10"/>
                    <a:pt x="31" y="0"/>
                  </a:cubicBezTo>
                  <a:cubicBezTo>
                    <a:pt x="21" y="5"/>
                    <a:pt x="10" y="5"/>
                    <a:pt x="0" y="0"/>
                  </a:cubicBezTo>
                  <a:cubicBezTo>
                    <a:pt x="0" y="15"/>
                    <a:pt x="1" y="31"/>
                    <a:pt x="4" y="50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67" y="79"/>
                    <a:pt x="70" y="48"/>
                    <a:pt x="67" y="1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495"/>
            <p:cNvSpPr>
              <a:spLocks/>
            </p:cNvSpPr>
            <p:nvPr/>
          </p:nvSpPr>
          <p:spPr bwMode="auto">
            <a:xfrm>
              <a:off x="5540375" y="4064000"/>
              <a:ext cx="58738" cy="204787"/>
            </a:xfrm>
            <a:custGeom>
              <a:avLst/>
              <a:gdLst>
                <a:gd name="T0" fmla="*/ 0 w 38"/>
                <a:gd name="T1" fmla="*/ 0 h 132"/>
                <a:gd name="T2" fmla="*/ 21 w 38"/>
                <a:gd name="T3" fmla="*/ 13 h 132"/>
                <a:gd name="T4" fmla="*/ 29 w 38"/>
                <a:gd name="T5" fmla="*/ 94 h 132"/>
                <a:gd name="T6" fmla="*/ 16 w 38"/>
                <a:gd name="T7" fmla="*/ 130 h 132"/>
                <a:gd name="T8" fmla="*/ 23 w 38"/>
                <a:gd name="T9" fmla="*/ 132 h 132"/>
                <a:gd name="T10" fmla="*/ 33 w 38"/>
                <a:gd name="T11" fmla="*/ 112 h 132"/>
                <a:gd name="T12" fmla="*/ 37 w 38"/>
                <a:gd name="T13" fmla="*/ 98 h 132"/>
                <a:gd name="T14" fmla="*/ 38 w 38"/>
                <a:gd name="T15" fmla="*/ 94 h 132"/>
                <a:gd name="T16" fmla="*/ 34 w 38"/>
                <a:gd name="T17" fmla="*/ 89 h 132"/>
                <a:gd name="T18" fmla="*/ 34 w 38"/>
                <a:gd name="T19" fmla="*/ 52 h 132"/>
                <a:gd name="T20" fmla="*/ 32 w 38"/>
                <a:gd name="T21" fmla="*/ 28 h 132"/>
                <a:gd name="T22" fmla="*/ 27 w 38"/>
                <a:gd name="T23" fmla="*/ 6 h 132"/>
                <a:gd name="T24" fmla="*/ 22 w 38"/>
                <a:gd name="T25" fmla="*/ 4 h 132"/>
                <a:gd name="T26" fmla="*/ 0 w 38"/>
                <a:gd name="T2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132">
                  <a:moveTo>
                    <a:pt x="0" y="0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8" y="108"/>
                    <a:pt x="24" y="120"/>
                    <a:pt x="16" y="130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3" y="44"/>
                    <a:pt x="32" y="36"/>
                    <a:pt x="32" y="28"/>
                  </a:cubicBezTo>
                  <a:cubicBezTo>
                    <a:pt x="29" y="21"/>
                    <a:pt x="27" y="13"/>
                    <a:pt x="27" y="6"/>
                  </a:cubicBezTo>
                  <a:cubicBezTo>
                    <a:pt x="26" y="6"/>
                    <a:pt x="24" y="5"/>
                    <a:pt x="22" y="4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496"/>
            <p:cNvSpPr>
              <a:spLocks noEditPoints="1"/>
            </p:cNvSpPr>
            <p:nvPr/>
          </p:nvSpPr>
          <p:spPr bwMode="auto">
            <a:xfrm>
              <a:off x="5540375" y="4064000"/>
              <a:ext cx="44450" cy="201612"/>
            </a:xfrm>
            <a:custGeom>
              <a:avLst/>
              <a:gdLst>
                <a:gd name="T0" fmla="*/ 21 w 29"/>
                <a:gd name="T1" fmla="*/ 13 h 130"/>
                <a:gd name="T2" fmla="*/ 0 w 29"/>
                <a:gd name="T3" fmla="*/ 0 h 130"/>
                <a:gd name="T4" fmla="*/ 4 w 29"/>
                <a:gd name="T5" fmla="*/ 10 h 130"/>
                <a:gd name="T6" fmla="*/ 17 w 29"/>
                <a:gd name="T7" fmla="*/ 87 h 130"/>
                <a:gd name="T8" fmla="*/ 9 w 29"/>
                <a:gd name="T9" fmla="*/ 129 h 130"/>
                <a:gd name="T10" fmla="*/ 16 w 29"/>
                <a:gd name="T11" fmla="*/ 130 h 130"/>
                <a:gd name="T12" fmla="*/ 29 w 29"/>
                <a:gd name="T13" fmla="*/ 94 h 130"/>
                <a:gd name="T14" fmla="*/ 21 w 29"/>
                <a:gd name="T15" fmla="*/ 13 h 130"/>
                <a:gd name="T16" fmla="*/ 6 w 29"/>
                <a:gd name="T17" fmla="*/ 10 h 130"/>
                <a:gd name="T18" fmla="*/ 4 w 29"/>
                <a:gd name="T19" fmla="*/ 5 h 130"/>
                <a:gd name="T20" fmla="*/ 8 w 29"/>
                <a:gd name="T21" fmla="*/ 7 h 130"/>
                <a:gd name="T22" fmla="*/ 17 w 29"/>
                <a:gd name="T23" fmla="*/ 72 h 130"/>
                <a:gd name="T24" fmla="*/ 23 w 29"/>
                <a:gd name="T25" fmla="*/ 98 h 130"/>
                <a:gd name="T26" fmla="*/ 19 w 29"/>
                <a:gd name="T27" fmla="*/ 122 h 130"/>
                <a:gd name="T28" fmla="*/ 15 w 29"/>
                <a:gd name="T29" fmla="*/ 128 h 130"/>
                <a:gd name="T30" fmla="*/ 13 w 29"/>
                <a:gd name="T31" fmla="*/ 128 h 130"/>
                <a:gd name="T32" fmla="*/ 19 w 29"/>
                <a:gd name="T33" fmla="*/ 87 h 130"/>
                <a:gd name="T34" fmla="*/ 19 w 29"/>
                <a:gd name="T35" fmla="*/ 86 h 130"/>
                <a:gd name="T36" fmla="*/ 6 w 29"/>
                <a:gd name="T37" fmla="*/ 10 h 130"/>
                <a:gd name="T38" fmla="*/ 6 w 29"/>
                <a:gd name="T39" fmla="*/ 1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30">
                  <a:moveTo>
                    <a:pt x="21" y="1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37"/>
                    <a:pt x="10" y="62"/>
                    <a:pt x="17" y="87"/>
                  </a:cubicBezTo>
                  <a:cubicBezTo>
                    <a:pt x="20" y="107"/>
                    <a:pt x="17" y="121"/>
                    <a:pt x="9" y="129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24" y="120"/>
                    <a:pt x="28" y="108"/>
                    <a:pt x="29" y="94"/>
                  </a:cubicBezTo>
                  <a:cubicBezTo>
                    <a:pt x="21" y="13"/>
                    <a:pt x="21" y="13"/>
                    <a:pt x="21" y="13"/>
                  </a:cubicBezTo>
                  <a:close/>
                  <a:moveTo>
                    <a:pt x="6" y="1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22" y="81"/>
                    <a:pt x="23" y="90"/>
                    <a:pt x="23" y="98"/>
                  </a:cubicBezTo>
                  <a:cubicBezTo>
                    <a:pt x="23" y="107"/>
                    <a:pt x="22" y="115"/>
                    <a:pt x="19" y="122"/>
                  </a:cubicBezTo>
                  <a:cubicBezTo>
                    <a:pt x="18" y="124"/>
                    <a:pt x="17" y="126"/>
                    <a:pt x="15" y="128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20" y="119"/>
                    <a:pt x="22" y="105"/>
                    <a:pt x="19" y="8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2" y="62"/>
                    <a:pt x="7" y="3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497"/>
            <p:cNvSpPr>
              <a:spLocks/>
            </p:cNvSpPr>
            <p:nvPr/>
          </p:nvSpPr>
          <p:spPr bwMode="auto">
            <a:xfrm>
              <a:off x="5546725" y="4071938"/>
              <a:ext cx="28575" cy="190500"/>
            </a:xfrm>
            <a:custGeom>
              <a:avLst/>
              <a:gdLst>
                <a:gd name="T0" fmla="*/ 0 w 19"/>
                <a:gd name="T1" fmla="*/ 0 h 123"/>
                <a:gd name="T2" fmla="*/ 2 w 19"/>
                <a:gd name="T3" fmla="*/ 5 h 123"/>
                <a:gd name="T4" fmla="*/ 2 w 19"/>
                <a:gd name="T5" fmla="*/ 5 h 123"/>
                <a:gd name="T6" fmla="*/ 15 w 19"/>
                <a:gd name="T7" fmla="*/ 81 h 123"/>
                <a:gd name="T8" fmla="*/ 15 w 19"/>
                <a:gd name="T9" fmla="*/ 82 h 123"/>
                <a:gd name="T10" fmla="*/ 9 w 19"/>
                <a:gd name="T11" fmla="*/ 123 h 123"/>
                <a:gd name="T12" fmla="*/ 11 w 19"/>
                <a:gd name="T13" fmla="*/ 123 h 123"/>
                <a:gd name="T14" fmla="*/ 15 w 19"/>
                <a:gd name="T15" fmla="*/ 117 h 123"/>
                <a:gd name="T16" fmla="*/ 19 w 19"/>
                <a:gd name="T17" fmla="*/ 93 h 123"/>
                <a:gd name="T18" fmla="*/ 13 w 19"/>
                <a:gd name="T19" fmla="*/ 67 h 123"/>
                <a:gd name="T20" fmla="*/ 4 w 19"/>
                <a:gd name="T21" fmla="*/ 2 h 123"/>
                <a:gd name="T22" fmla="*/ 0 w 19"/>
                <a:gd name="T2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23">
                  <a:moveTo>
                    <a:pt x="0" y="0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31"/>
                    <a:pt x="8" y="57"/>
                    <a:pt x="15" y="81"/>
                  </a:cubicBezTo>
                  <a:cubicBezTo>
                    <a:pt x="15" y="81"/>
                    <a:pt x="15" y="81"/>
                    <a:pt x="15" y="82"/>
                  </a:cubicBezTo>
                  <a:cubicBezTo>
                    <a:pt x="18" y="100"/>
                    <a:pt x="16" y="114"/>
                    <a:pt x="9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13" y="121"/>
                    <a:pt x="14" y="119"/>
                    <a:pt x="15" y="117"/>
                  </a:cubicBezTo>
                  <a:cubicBezTo>
                    <a:pt x="18" y="110"/>
                    <a:pt x="19" y="102"/>
                    <a:pt x="19" y="93"/>
                  </a:cubicBezTo>
                  <a:cubicBezTo>
                    <a:pt x="19" y="85"/>
                    <a:pt x="18" y="76"/>
                    <a:pt x="13" y="6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498"/>
            <p:cNvSpPr>
              <a:spLocks noEditPoints="1"/>
            </p:cNvSpPr>
            <p:nvPr/>
          </p:nvSpPr>
          <p:spPr bwMode="auto">
            <a:xfrm>
              <a:off x="5581650" y="4073525"/>
              <a:ext cx="42863" cy="225425"/>
            </a:xfrm>
            <a:custGeom>
              <a:avLst/>
              <a:gdLst>
                <a:gd name="T0" fmla="*/ 5 w 28"/>
                <a:gd name="T1" fmla="*/ 22 h 146"/>
                <a:gd name="T2" fmla="*/ 7 w 28"/>
                <a:gd name="T3" fmla="*/ 46 h 146"/>
                <a:gd name="T4" fmla="*/ 16 w 28"/>
                <a:gd name="T5" fmla="*/ 81 h 146"/>
                <a:gd name="T6" fmla="*/ 16 w 28"/>
                <a:gd name="T7" fmla="*/ 104 h 146"/>
                <a:gd name="T8" fmla="*/ 12 w 28"/>
                <a:gd name="T9" fmla="*/ 118 h 146"/>
                <a:gd name="T10" fmla="*/ 10 w 28"/>
                <a:gd name="T11" fmla="*/ 125 h 146"/>
                <a:gd name="T12" fmla="*/ 3 w 28"/>
                <a:gd name="T13" fmla="*/ 146 h 146"/>
                <a:gd name="T14" fmla="*/ 12 w 28"/>
                <a:gd name="T15" fmla="*/ 146 h 146"/>
                <a:gd name="T16" fmla="*/ 25 w 28"/>
                <a:gd name="T17" fmla="*/ 96 h 146"/>
                <a:gd name="T18" fmla="*/ 25 w 28"/>
                <a:gd name="T19" fmla="*/ 18 h 146"/>
                <a:gd name="T20" fmla="*/ 0 w 28"/>
                <a:gd name="T21" fmla="*/ 0 h 146"/>
                <a:gd name="T22" fmla="*/ 5 w 28"/>
                <a:gd name="T23" fmla="*/ 22 h 146"/>
                <a:gd name="T24" fmla="*/ 3 w 28"/>
                <a:gd name="T25" fmla="*/ 4 h 146"/>
                <a:gd name="T26" fmla="*/ 6 w 28"/>
                <a:gd name="T27" fmla="*/ 6 h 146"/>
                <a:gd name="T28" fmla="*/ 11 w 28"/>
                <a:gd name="T29" fmla="*/ 23 h 146"/>
                <a:gd name="T30" fmla="*/ 15 w 28"/>
                <a:gd name="T31" fmla="*/ 61 h 146"/>
                <a:gd name="T32" fmla="*/ 21 w 28"/>
                <a:gd name="T33" fmla="*/ 83 h 146"/>
                <a:gd name="T34" fmla="*/ 18 w 28"/>
                <a:gd name="T35" fmla="*/ 113 h 146"/>
                <a:gd name="T36" fmla="*/ 8 w 28"/>
                <a:gd name="T37" fmla="*/ 144 h 146"/>
                <a:gd name="T38" fmla="*/ 6 w 28"/>
                <a:gd name="T39" fmla="*/ 144 h 146"/>
                <a:gd name="T40" fmla="*/ 14 w 28"/>
                <a:gd name="T41" fmla="*/ 119 h 146"/>
                <a:gd name="T42" fmla="*/ 14 w 28"/>
                <a:gd name="T43" fmla="*/ 119 h 146"/>
                <a:gd name="T44" fmla="*/ 18 w 28"/>
                <a:gd name="T45" fmla="*/ 104 h 146"/>
                <a:gd name="T46" fmla="*/ 18 w 28"/>
                <a:gd name="T47" fmla="*/ 80 h 146"/>
                <a:gd name="T48" fmla="*/ 18 w 28"/>
                <a:gd name="T49" fmla="*/ 80 h 146"/>
                <a:gd name="T50" fmla="*/ 9 w 28"/>
                <a:gd name="T51" fmla="*/ 46 h 146"/>
                <a:gd name="T52" fmla="*/ 7 w 28"/>
                <a:gd name="T53" fmla="*/ 22 h 146"/>
                <a:gd name="T54" fmla="*/ 7 w 28"/>
                <a:gd name="T55" fmla="*/ 21 h 146"/>
                <a:gd name="T56" fmla="*/ 3 w 28"/>
                <a:gd name="T57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" h="146">
                  <a:moveTo>
                    <a:pt x="5" y="22"/>
                  </a:moveTo>
                  <a:cubicBezTo>
                    <a:pt x="5" y="30"/>
                    <a:pt x="6" y="38"/>
                    <a:pt x="7" y="46"/>
                  </a:cubicBezTo>
                  <a:cubicBezTo>
                    <a:pt x="9" y="58"/>
                    <a:pt x="12" y="70"/>
                    <a:pt x="16" y="81"/>
                  </a:cubicBezTo>
                  <a:cubicBezTo>
                    <a:pt x="17" y="89"/>
                    <a:pt x="17" y="96"/>
                    <a:pt x="16" y="104"/>
                  </a:cubicBezTo>
                  <a:cubicBezTo>
                    <a:pt x="15" y="109"/>
                    <a:pt x="14" y="113"/>
                    <a:pt x="12" y="118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3" y="146"/>
                    <a:pt x="3" y="146"/>
                    <a:pt x="3" y="146"/>
                  </a:cubicBezTo>
                  <a:cubicBezTo>
                    <a:pt x="12" y="146"/>
                    <a:pt x="12" y="146"/>
                    <a:pt x="12" y="146"/>
                  </a:cubicBezTo>
                  <a:cubicBezTo>
                    <a:pt x="19" y="132"/>
                    <a:pt x="23" y="115"/>
                    <a:pt x="25" y="96"/>
                  </a:cubicBezTo>
                  <a:cubicBezTo>
                    <a:pt x="28" y="67"/>
                    <a:pt x="28" y="40"/>
                    <a:pt x="25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2" y="15"/>
                    <a:pt x="5" y="22"/>
                  </a:cubicBezTo>
                  <a:close/>
                  <a:moveTo>
                    <a:pt x="3" y="4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36"/>
                    <a:pt x="11" y="49"/>
                    <a:pt x="15" y="61"/>
                  </a:cubicBezTo>
                  <a:cubicBezTo>
                    <a:pt x="18" y="69"/>
                    <a:pt x="20" y="77"/>
                    <a:pt x="21" y="83"/>
                  </a:cubicBezTo>
                  <a:cubicBezTo>
                    <a:pt x="22" y="94"/>
                    <a:pt x="21" y="104"/>
                    <a:pt x="18" y="113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6" y="144"/>
                    <a:pt x="6" y="144"/>
                    <a:pt x="6" y="144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6" y="114"/>
                    <a:pt x="17" y="109"/>
                    <a:pt x="18" y="104"/>
                  </a:cubicBezTo>
                  <a:cubicBezTo>
                    <a:pt x="19" y="96"/>
                    <a:pt x="19" y="89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4" y="69"/>
                    <a:pt x="11" y="58"/>
                    <a:pt x="9" y="46"/>
                  </a:cubicBezTo>
                  <a:cubicBezTo>
                    <a:pt x="8" y="38"/>
                    <a:pt x="7" y="30"/>
                    <a:pt x="7" y="22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4" y="16"/>
                    <a:pt x="3" y="10"/>
                    <a:pt x="3" y="4"/>
                  </a:cubicBezTo>
                  <a:close/>
                </a:path>
              </a:pathLst>
            </a:custGeom>
            <a:solidFill>
              <a:srgbClr val="E2B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499"/>
            <p:cNvSpPr>
              <a:spLocks/>
            </p:cNvSpPr>
            <p:nvPr/>
          </p:nvSpPr>
          <p:spPr bwMode="auto">
            <a:xfrm>
              <a:off x="5586413" y="4079875"/>
              <a:ext cx="28575" cy="217487"/>
            </a:xfrm>
            <a:custGeom>
              <a:avLst/>
              <a:gdLst>
                <a:gd name="T0" fmla="*/ 3 w 19"/>
                <a:gd name="T1" fmla="*/ 2 h 140"/>
                <a:gd name="T2" fmla="*/ 0 w 19"/>
                <a:gd name="T3" fmla="*/ 0 h 140"/>
                <a:gd name="T4" fmla="*/ 4 w 19"/>
                <a:gd name="T5" fmla="*/ 17 h 140"/>
                <a:gd name="T6" fmla="*/ 4 w 19"/>
                <a:gd name="T7" fmla="*/ 18 h 140"/>
                <a:gd name="T8" fmla="*/ 6 w 19"/>
                <a:gd name="T9" fmla="*/ 42 h 140"/>
                <a:gd name="T10" fmla="*/ 15 w 19"/>
                <a:gd name="T11" fmla="*/ 76 h 140"/>
                <a:gd name="T12" fmla="*/ 15 w 19"/>
                <a:gd name="T13" fmla="*/ 76 h 140"/>
                <a:gd name="T14" fmla="*/ 15 w 19"/>
                <a:gd name="T15" fmla="*/ 100 h 140"/>
                <a:gd name="T16" fmla="*/ 11 w 19"/>
                <a:gd name="T17" fmla="*/ 115 h 140"/>
                <a:gd name="T18" fmla="*/ 11 w 19"/>
                <a:gd name="T19" fmla="*/ 115 h 140"/>
                <a:gd name="T20" fmla="*/ 3 w 19"/>
                <a:gd name="T21" fmla="*/ 140 h 140"/>
                <a:gd name="T22" fmla="*/ 5 w 19"/>
                <a:gd name="T23" fmla="*/ 140 h 140"/>
                <a:gd name="T24" fmla="*/ 15 w 19"/>
                <a:gd name="T25" fmla="*/ 109 h 140"/>
                <a:gd name="T26" fmla="*/ 18 w 19"/>
                <a:gd name="T27" fmla="*/ 79 h 140"/>
                <a:gd name="T28" fmla="*/ 12 w 19"/>
                <a:gd name="T29" fmla="*/ 57 h 140"/>
                <a:gd name="T30" fmla="*/ 8 w 19"/>
                <a:gd name="T31" fmla="*/ 19 h 140"/>
                <a:gd name="T32" fmla="*/ 3 w 19"/>
                <a:gd name="T33" fmla="*/ 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40">
                  <a:moveTo>
                    <a:pt x="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2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26"/>
                    <a:pt x="5" y="34"/>
                    <a:pt x="6" y="42"/>
                  </a:cubicBezTo>
                  <a:cubicBezTo>
                    <a:pt x="8" y="54"/>
                    <a:pt x="11" y="65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85"/>
                    <a:pt x="16" y="92"/>
                    <a:pt x="15" y="100"/>
                  </a:cubicBezTo>
                  <a:cubicBezTo>
                    <a:pt x="14" y="105"/>
                    <a:pt x="13" y="110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5" y="140"/>
                    <a:pt x="5" y="140"/>
                    <a:pt x="5" y="140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18" y="100"/>
                    <a:pt x="19" y="90"/>
                    <a:pt x="18" y="79"/>
                  </a:cubicBezTo>
                  <a:cubicBezTo>
                    <a:pt x="17" y="73"/>
                    <a:pt x="15" y="65"/>
                    <a:pt x="12" y="57"/>
                  </a:cubicBezTo>
                  <a:cubicBezTo>
                    <a:pt x="8" y="45"/>
                    <a:pt x="7" y="32"/>
                    <a:pt x="8" y="19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F2E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500"/>
            <p:cNvSpPr>
              <a:spLocks/>
            </p:cNvSpPr>
            <p:nvPr/>
          </p:nvSpPr>
          <p:spPr bwMode="auto">
            <a:xfrm>
              <a:off x="5581650" y="4073525"/>
              <a:ext cx="55563" cy="225425"/>
            </a:xfrm>
            <a:custGeom>
              <a:avLst/>
              <a:gdLst>
                <a:gd name="T0" fmla="*/ 0 w 36"/>
                <a:gd name="T1" fmla="*/ 0 h 146"/>
                <a:gd name="T2" fmla="*/ 25 w 36"/>
                <a:gd name="T3" fmla="*/ 18 h 146"/>
                <a:gd name="T4" fmla="*/ 25 w 36"/>
                <a:gd name="T5" fmla="*/ 96 h 146"/>
                <a:gd name="T6" fmla="*/ 12 w 36"/>
                <a:gd name="T7" fmla="*/ 146 h 146"/>
                <a:gd name="T8" fmla="*/ 22 w 36"/>
                <a:gd name="T9" fmla="*/ 146 h 146"/>
                <a:gd name="T10" fmla="*/ 30 w 36"/>
                <a:gd name="T11" fmla="*/ 117 h 146"/>
                <a:gd name="T12" fmla="*/ 30 w 36"/>
                <a:gd name="T13" fmla="*/ 93 h 146"/>
                <a:gd name="T14" fmla="*/ 30 w 36"/>
                <a:gd name="T15" fmla="*/ 3 h 146"/>
                <a:gd name="T16" fmla="*/ 0 w 36"/>
                <a:gd name="T1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46">
                  <a:moveTo>
                    <a:pt x="0" y="0"/>
                  </a:moveTo>
                  <a:cubicBezTo>
                    <a:pt x="25" y="18"/>
                    <a:pt x="25" y="18"/>
                    <a:pt x="25" y="18"/>
                  </a:cubicBezTo>
                  <a:cubicBezTo>
                    <a:pt x="28" y="40"/>
                    <a:pt x="28" y="67"/>
                    <a:pt x="25" y="96"/>
                  </a:cubicBezTo>
                  <a:cubicBezTo>
                    <a:pt x="23" y="115"/>
                    <a:pt x="19" y="132"/>
                    <a:pt x="12" y="146"/>
                  </a:cubicBezTo>
                  <a:cubicBezTo>
                    <a:pt x="22" y="146"/>
                    <a:pt x="22" y="146"/>
                    <a:pt x="22" y="146"/>
                  </a:cubicBezTo>
                  <a:cubicBezTo>
                    <a:pt x="25" y="139"/>
                    <a:pt x="28" y="129"/>
                    <a:pt x="30" y="11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36" y="58"/>
                    <a:pt x="36" y="28"/>
                    <a:pt x="30" y="3"/>
                  </a:cubicBezTo>
                  <a:cubicBezTo>
                    <a:pt x="21" y="4"/>
                    <a:pt x="11" y="3"/>
                    <a:pt x="0" y="0"/>
                  </a:cubicBezTo>
                  <a:close/>
                </a:path>
              </a:pathLst>
            </a:custGeom>
            <a:solidFill>
              <a:srgbClr val="B68B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501"/>
            <p:cNvSpPr>
              <a:spLocks/>
            </p:cNvSpPr>
            <p:nvPr/>
          </p:nvSpPr>
          <p:spPr bwMode="auto">
            <a:xfrm>
              <a:off x="5581650" y="4254500"/>
              <a:ext cx="46038" cy="71437"/>
            </a:xfrm>
            <a:custGeom>
              <a:avLst/>
              <a:gdLst>
                <a:gd name="T0" fmla="*/ 30 w 30"/>
                <a:gd name="T1" fmla="*/ 7 h 46"/>
                <a:gd name="T2" fmla="*/ 30 w 30"/>
                <a:gd name="T3" fmla="*/ 0 h 46"/>
                <a:gd name="T4" fmla="*/ 22 w 30"/>
                <a:gd name="T5" fmla="*/ 29 h 46"/>
                <a:gd name="T6" fmla="*/ 12 w 30"/>
                <a:gd name="T7" fmla="*/ 29 h 46"/>
                <a:gd name="T8" fmla="*/ 3 w 30"/>
                <a:gd name="T9" fmla="*/ 29 h 46"/>
                <a:gd name="T10" fmla="*/ 1 w 30"/>
                <a:gd name="T11" fmla="*/ 44 h 46"/>
                <a:gd name="T12" fmla="*/ 25 w 30"/>
                <a:gd name="T13" fmla="*/ 37 h 46"/>
                <a:gd name="T14" fmla="*/ 25 w 30"/>
                <a:gd name="T15" fmla="*/ 29 h 46"/>
                <a:gd name="T16" fmla="*/ 30 w 30"/>
                <a:gd name="T17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6">
                  <a:moveTo>
                    <a:pt x="30" y="7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8" y="12"/>
                    <a:pt x="25" y="22"/>
                    <a:pt x="2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3"/>
                    <a:pt x="0" y="38"/>
                    <a:pt x="1" y="44"/>
                  </a:cubicBezTo>
                  <a:cubicBezTo>
                    <a:pt x="10" y="46"/>
                    <a:pt x="18" y="43"/>
                    <a:pt x="25" y="37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0" y="7"/>
                    <a:pt x="30" y="7"/>
                    <a:pt x="3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502"/>
            <p:cNvSpPr>
              <a:spLocks/>
            </p:cNvSpPr>
            <p:nvPr/>
          </p:nvSpPr>
          <p:spPr bwMode="auto">
            <a:xfrm>
              <a:off x="5538788" y="4216400"/>
              <a:ext cx="68263" cy="71437"/>
            </a:xfrm>
            <a:custGeom>
              <a:avLst/>
              <a:gdLst>
                <a:gd name="T0" fmla="*/ 44 w 44"/>
                <a:gd name="T1" fmla="*/ 12 h 46"/>
                <a:gd name="T2" fmla="*/ 38 w 44"/>
                <a:gd name="T3" fmla="*/ 0 h 46"/>
                <a:gd name="T4" fmla="*/ 34 w 44"/>
                <a:gd name="T5" fmla="*/ 14 h 46"/>
                <a:gd name="T6" fmla="*/ 24 w 44"/>
                <a:gd name="T7" fmla="*/ 34 h 46"/>
                <a:gd name="T8" fmla="*/ 17 w 44"/>
                <a:gd name="T9" fmla="*/ 32 h 46"/>
                <a:gd name="T10" fmla="*/ 10 w 44"/>
                <a:gd name="T11" fmla="*/ 31 h 46"/>
                <a:gd name="T12" fmla="*/ 2 w 44"/>
                <a:gd name="T13" fmla="*/ 45 h 46"/>
                <a:gd name="T14" fmla="*/ 27 w 44"/>
                <a:gd name="T15" fmla="*/ 38 h 46"/>
                <a:gd name="T16" fmla="*/ 36 w 44"/>
                <a:gd name="T17" fmla="*/ 18 h 46"/>
                <a:gd name="T18" fmla="*/ 36 w 44"/>
                <a:gd name="T19" fmla="*/ 33 h 46"/>
                <a:gd name="T20" fmla="*/ 38 w 44"/>
                <a:gd name="T21" fmla="*/ 33 h 46"/>
                <a:gd name="T22" fmla="*/ 40 w 44"/>
                <a:gd name="T23" fmla="*/ 18 h 46"/>
                <a:gd name="T24" fmla="*/ 44 w 44"/>
                <a:gd name="T25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46">
                  <a:moveTo>
                    <a:pt x="44" y="12"/>
                  </a:moveTo>
                  <a:cubicBezTo>
                    <a:pt x="43" y="6"/>
                    <a:pt x="42" y="2"/>
                    <a:pt x="38" y="0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" y="35"/>
                    <a:pt x="0" y="39"/>
                    <a:pt x="2" y="45"/>
                  </a:cubicBezTo>
                  <a:cubicBezTo>
                    <a:pt x="12" y="46"/>
                    <a:pt x="21" y="43"/>
                    <a:pt x="27" y="38"/>
                  </a:cubicBezTo>
                  <a:cubicBezTo>
                    <a:pt x="29" y="30"/>
                    <a:pt x="32" y="24"/>
                    <a:pt x="36" y="18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4" y="12"/>
                    <a:pt x="44" y="12"/>
                    <a:pt x="44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19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14798" y="2588342"/>
            <a:ext cx="1327355" cy="132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787443" y="3919384"/>
            <a:ext cx="1327355" cy="132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442153" y="3919384"/>
            <a:ext cx="1327355" cy="132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769508" y="2588342"/>
            <a:ext cx="1327355" cy="132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8096863" y="3919384"/>
            <a:ext cx="1327355" cy="13273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flipH="1">
            <a:off x="4114798" y="2588342"/>
            <a:ext cx="1327355" cy="1327355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flipH="1">
            <a:off x="6769507" y="2588342"/>
            <a:ext cx="1327355" cy="1327355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flipH="1">
            <a:off x="8096862" y="3919384"/>
            <a:ext cx="1327355" cy="1327355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直角三角形 9"/>
          <p:cNvSpPr/>
          <p:nvPr/>
        </p:nvSpPr>
        <p:spPr>
          <a:xfrm flipH="1">
            <a:off x="5444610" y="3919384"/>
            <a:ext cx="1327355" cy="1327355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 flipH="1">
            <a:off x="2792358" y="3919384"/>
            <a:ext cx="1327355" cy="1327355"/>
          </a:xfrm>
          <a:prstGeom prst="rt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>
            <a:off x="4309255" y="2782799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>
            <a:spLocks noChangeAspect="1"/>
          </p:cNvSpPr>
          <p:nvPr/>
        </p:nvSpPr>
        <p:spPr>
          <a:xfrm>
            <a:off x="6929184" y="2782799"/>
            <a:ext cx="1008000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8256539" y="4079061"/>
            <a:ext cx="1008000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947120" y="4079061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5601830" y="4079061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innerShdw blurRad="1778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585706" y="540641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44055" y="540641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02404" y="5406416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71409" y="20052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951480" y="200520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点击添加文字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4590210" y="3086774"/>
            <a:ext cx="446088" cy="400050"/>
          </a:xfrm>
          <a:custGeom>
            <a:avLst/>
            <a:gdLst>
              <a:gd name="T0" fmla="*/ 24 w 116"/>
              <a:gd name="T1" fmla="*/ 42 h 104"/>
              <a:gd name="T2" fmla="*/ 36 w 116"/>
              <a:gd name="T3" fmla="*/ 58 h 104"/>
              <a:gd name="T4" fmla="*/ 52 w 116"/>
              <a:gd name="T5" fmla="*/ 47 h 104"/>
              <a:gd name="T6" fmla="*/ 40 w 116"/>
              <a:gd name="T7" fmla="*/ 31 h 104"/>
              <a:gd name="T8" fmla="*/ 53 w 116"/>
              <a:gd name="T9" fmla="*/ 24 h 104"/>
              <a:gd name="T10" fmla="*/ 7 w 116"/>
              <a:gd name="T11" fmla="*/ 0 h 104"/>
              <a:gd name="T12" fmla="*/ 11 w 116"/>
              <a:gd name="T13" fmla="*/ 51 h 104"/>
              <a:gd name="T14" fmla="*/ 24 w 116"/>
              <a:gd name="T15" fmla="*/ 42 h 104"/>
              <a:gd name="T16" fmla="*/ 93 w 116"/>
              <a:gd name="T17" fmla="*/ 43 h 104"/>
              <a:gd name="T18" fmla="*/ 106 w 116"/>
              <a:gd name="T19" fmla="*/ 52 h 104"/>
              <a:gd name="T20" fmla="*/ 111 w 116"/>
              <a:gd name="T21" fmla="*/ 1 h 104"/>
              <a:gd name="T22" fmla="*/ 65 w 116"/>
              <a:gd name="T23" fmla="*/ 24 h 104"/>
              <a:gd name="T24" fmla="*/ 77 w 116"/>
              <a:gd name="T25" fmla="*/ 32 h 104"/>
              <a:gd name="T26" fmla="*/ 0 w 116"/>
              <a:gd name="T27" fmla="*/ 83 h 104"/>
              <a:gd name="T28" fmla="*/ 3 w 116"/>
              <a:gd name="T29" fmla="*/ 102 h 104"/>
              <a:gd name="T30" fmla="*/ 93 w 116"/>
              <a:gd name="T31" fmla="*/ 43 h 104"/>
              <a:gd name="T32" fmla="*/ 81 w 116"/>
              <a:gd name="T33" fmla="*/ 70 h 104"/>
              <a:gd name="T34" fmla="*/ 65 w 116"/>
              <a:gd name="T35" fmla="*/ 83 h 104"/>
              <a:gd name="T36" fmla="*/ 111 w 116"/>
              <a:gd name="T37" fmla="*/ 104 h 104"/>
              <a:gd name="T38" fmla="*/ 116 w 116"/>
              <a:gd name="T39" fmla="*/ 85 h 104"/>
              <a:gd name="T40" fmla="*/ 81 w 116"/>
              <a:gd name="T4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6" h="104">
                <a:moveTo>
                  <a:pt x="24" y="42"/>
                </a:moveTo>
                <a:cubicBezTo>
                  <a:pt x="28" y="48"/>
                  <a:pt x="32" y="53"/>
                  <a:pt x="36" y="58"/>
                </a:cubicBezTo>
                <a:cubicBezTo>
                  <a:pt x="41" y="55"/>
                  <a:pt x="47" y="51"/>
                  <a:pt x="52" y="47"/>
                </a:cubicBezTo>
                <a:cubicBezTo>
                  <a:pt x="48" y="42"/>
                  <a:pt x="44" y="37"/>
                  <a:pt x="40" y="31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0"/>
                  <a:pt x="7" y="0"/>
                  <a:pt x="7" y="0"/>
                </a:cubicBezTo>
                <a:cubicBezTo>
                  <a:pt x="11" y="51"/>
                  <a:pt x="11" y="51"/>
                  <a:pt x="11" y="51"/>
                </a:cubicBezTo>
                <a:lnTo>
                  <a:pt x="24" y="42"/>
                </a:lnTo>
                <a:close/>
                <a:moveTo>
                  <a:pt x="93" y="43"/>
                </a:moveTo>
                <a:cubicBezTo>
                  <a:pt x="106" y="52"/>
                  <a:pt x="106" y="52"/>
                  <a:pt x="106" y="52"/>
                </a:cubicBezTo>
                <a:cubicBezTo>
                  <a:pt x="111" y="1"/>
                  <a:pt x="111" y="1"/>
                  <a:pt x="111" y="1"/>
                </a:cubicBezTo>
                <a:cubicBezTo>
                  <a:pt x="65" y="24"/>
                  <a:pt x="65" y="24"/>
                  <a:pt x="65" y="24"/>
                </a:cubicBezTo>
                <a:cubicBezTo>
                  <a:pt x="77" y="32"/>
                  <a:pt x="77" y="32"/>
                  <a:pt x="77" y="32"/>
                </a:cubicBezTo>
                <a:cubicBezTo>
                  <a:pt x="49" y="72"/>
                  <a:pt x="0" y="82"/>
                  <a:pt x="0" y="83"/>
                </a:cubicBezTo>
                <a:cubicBezTo>
                  <a:pt x="3" y="102"/>
                  <a:pt x="3" y="102"/>
                  <a:pt x="3" y="102"/>
                </a:cubicBezTo>
                <a:cubicBezTo>
                  <a:pt x="6" y="102"/>
                  <a:pt x="60" y="90"/>
                  <a:pt x="93" y="43"/>
                </a:cubicBezTo>
                <a:close/>
                <a:moveTo>
                  <a:pt x="81" y="70"/>
                </a:moveTo>
                <a:cubicBezTo>
                  <a:pt x="76" y="75"/>
                  <a:pt x="71" y="79"/>
                  <a:pt x="65" y="83"/>
                </a:cubicBezTo>
                <a:cubicBezTo>
                  <a:pt x="88" y="98"/>
                  <a:pt x="110" y="104"/>
                  <a:pt x="111" y="104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5" y="85"/>
                  <a:pt x="100" y="81"/>
                  <a:pt x="81" y="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9"/>
          <p:cNvSpPr>
            <a:spLocks noEditPoints="1"/>
          </p:cNvSpPr>
          <p:nvPr/>
        </p:nvSpPr>
        <p:spPr bwMode="auto">
          <a:xfrm>
            <a:off x="7221253" y="3053437"/>
            <a:ext cx="423863" cy="466725"/>
          </a:xfrm>
          <a:custGeom>
            <a:avLst/>
            <a:gdLst>
              <a:gd name="T0" fmla="*/ 88 w 110"/>
              <a:gd name="T1" fmla="*/ 17 h 122"/>
              <a:gd name="T2" fmla="*/ 78 w 110"/>
              <a:gd name="T3" fmla="*/ 31 h 122"/>
              <a:gd name="T4" fmla="*/ 93 w 110"/>
              <a:gd name="T5" fmla="*/ 61 h 122"/>
              <a:gd name="T6" fmla="*/ 57 w 110"/>
              <a:gd name="T7" fmla="*/ 99 h 122"/>
              <a:gd name="T8" fmla="*/ 57 w 110"/>
              <a:gd name="T9" fmla="*/ 93 h 122"/>
              <a:gd name="T10" fmla="*/ 32 w 110"/>
              <a:gd name="T11" fmla="*/ 108 h 122"/>
              <a:gd name="T12" fmla="*/ 57 w 110"/>
              <a:gd name="T13" fmla="*/ 122 h 122"/>
              <a:gd name="T14" fmla="*/ 57 w 110"/>
              <a:gd name="T15" fmla="*/ 116 h 122"/>
              <a:gd name="T16" fmla="*/ 110 w 110"/>
              <a:gd name="T17" fmla="*/ 61 h 122"/>
              <a:gd name="T18" fmla="*/ 88 w 110"/>
              <a:gd name="T19" fmla="*/ 17 h 122"/>
              <a:gd name="T20" fmla="*/ 50 w 110"/>
              <a:gd name="T21" fmla="*/ 0 h 122"/>
              <a:gd name="T22" fmla="*/ 50 w 110"/>
              <a:gd name="T23" fmla="*/ 6 h 122"/>
              <a:gd name="T24" fmla="*/ 0 w 110"/>
              <a:gd name="T25" fmla="*/ 61 h 122"/>
              <a:gd name="T26" fmla="*/ 19 w 110"/>
              <a:gd name="T27" fmla="*/ 103 h 122"/>
              <a:gd name="T28" fmla="*/ 30 w 110"/>
              <a:gd name="T29" fmla="*/ 90 h 122"/>
              <a:gd name="T30" fmla="*/ 17 w 110"/>
              <a:gd name="T31" fmla="*/ 61 h 122"/>
              <a:gd name="T32" fmla="*/ 50 w 110"/>
              <a:gd name="T33" fmla="*/ 23 h 122"/>
              <a:gd name="T34" fmla="*/ 50 w 110"/>
              <a:gd name="T35" fmla="*/ 29 h 122"/>
              <a:gd name="T36" fmla="*/ 75 w 110"/>
              <a:gd name="T37" fmla="*/ 15 h 122"/>
              <a:gd name="T38" fmla="*/ 50 w 110"/>
              <a:gd name="T39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0" h="122">
                <a:moveTo>
                  <a:pt x="88" y="17"/>
                </a:moveTo>
                <a:cubicBezTo>
                  <a:pt x="78" y="31"/>
                  <a:pt x="78" y="31"/>
                  <a:pt x="78" y="31"/>
                </a:cubicBezTo>
                <a:cubicBezTo>
                  <a:pt x="88" y="38"/>
                  <a:pt x="93" y="49"/>
                  <a:pt x="93" y="61"/>
                </a:cubicBezTo>
                <a:cubicBezTo>
                  <a:pt x="93" y="81"/>
                  <a:pt x="77" y="98"/>
                  <a:pt x="57" y="99"/>
                </a:cubicBezTo>
                <a:cubicBezTo>
                  <a:pt x="57" y="93"/>
                  <a:pt x="57" y="93"/>
                  <a:pt x="57" y="93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87" y="115"/>
                  <a:pt x="110" y="91"/>
                  <a:pt x="110" y="61"/>
                </a:cubicBezTo>
                <a:cubicBezTo>
                  <a:pt x="110" y="44"/>
                  <a:pt x="102" y="27"/>
                  <a:pt x="88" y="17"/>
                </a:cubicBezTo>
                <a:moveTo>
                  <a:pt x="50" y="0"/>
                </a:moveTo>
                <a:cubicBezTo>
                  <a:pt x="50" y="6"/>
                  <a:pt x="50" y="6"/>
                  <a:pt x="50" y="6"/>
                </a:cubicBezTo>
                <a:cubicBezTo>
                  <a:pt x="22" y="9"/>
                  <a:pt x="0" y="32"/>
                  <a:pt x="0" y="61"/>
                </a:cubicBezTo>
                <a:cubicBezTo>
                  <a:pt x="0" y="77"/>
                  <a:pt x="7" y="92"/>
                  <a:pt x="19" y="103"/>
                </a:cubicBezTo>
                <a:cubicBezTo>
                  <a:pt x="30" y="90"/>
                  <a:pt x="30" y="90"/>
                  <a:pt x="30" y="90"/>
                </a:cubicBezTo>
                <a:cubicBezTo>
                  <a:pt x="22" y="83"/>
                  <a:pt x="17" y="72"/>
                  <a:pt x="17" y="61"/>
                </a:cubicBezTo>
                <a:cubicBezTo>
                  <a:pt x="17" y="42"/>
                  <a:pt x="32" y="26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75" y="15"/>
                  <a:pt x="75" y="15"/>
                  <a:pt x="75" y="15"/>
                </a:cubicBezTo>
                <a:cubicBezTo>
                  <a:pt x="50" y="0"/>
                  <a:pt x="50" y="0"/>
                  <a:pt x="5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7"/>
          <p:cNvSpPr>
            <a:spLocks noChangeAspect="1" noEditPoints="1"/>
          </p:cNvSpPr>
          <p:nvPr/>
        </p:nvSpPr>
        <p:spPr bwMode="auto">
          <a:xfrm>
            <a:off x="3198503" y="4331061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3"/>
          <p:cNvSpPr>
            <a:spLocks noChangeAspect="1" noEditPoints="1"/>
          </p:cNvSpPr>
          <p:nvPr/>
        </p:nvSpPr>
        <p:spPr bwMode="auto">
          <a:xfrm>
            <a:off x="5826675" y="4331061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9"/>
          <p:cNvSpPr>
            <a:spLocks noChangeAspect="1" noEditPoints="1"/>
          </p:cNvSpPr>
          <p:nvPr/>
        </p:nvSpPr>
        <p:spPr bwMode="auto">
          <a:xfrm>
            <a:off x="8342940" y="4340850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3" name="组合 32"/>
          <p:cNvGrpSpPr>
            <a:grpSpLocks noChangeAspect="1"/>
          </p:cNvGrpSpPr>
          <p:nvPr/>
        </p:nvGrpSpPr>
        <p:grpSpPr>
          <a:xfrm>
            <a:off x="8099320" y="2616167"/>
            <a:ext cx="511374" cy="1332000"/>
            <a:chOff x="2971800" y="2266951"/>
            <a:chExt cx="250031" cy="65127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3014662" y="2318148"/>
              <a:ext cx="51197" cy="71437"/>
            </a:xfrm>
            <a:custGeom>
              <a:avLst/>
              <a:gdLst>
                <a:gd name="T0" fmla="*/ 1 w 11"/>
                <a:gd name="T1" fmla="*/ 6 h 15"/>
                <a:gd name="T2" fmla="*/ 0 w 11"/>
                <a:gd name="T3" fmla="*/ 7 h 15"/>
                <a:gd name="T4" fmla="*/ 5 w 11"/>
                <a:gd name="T5" fmla="*/ 15 h 15"/>
                <a:gd name="T6" fmla="*/ 10 w 11"/>
                <a:gd name="T7" fmla="*/ 11 h 15"/>
                <a:gd name="T8" fmla="*/ 11 w 11"/>
                <a:gd name="T9" fmla="*/ 8 h 15"/>
                <a:gd name="T10" fmla="*/ 11 w 11"/>
                <a:gd name="T11" fmla="*/ 1 h 15"/>
                <a:gd name="T12" fmla="*/ 1 w 11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5">
                  <a:moveTo>
                    <a:pt x="1" y="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2"/>
                    <a:pt x="11" y="1"/>
                  </a:cubicBezTo>
                  <a:cubicBezTo>
                    <a:pt x="11" y="0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3005137" y="2276476"/>
              <a:ext cx="65484" cy="84534"/>
            </a:xfrm>
            <a:custGeom>
              <a:avLst/>
              <a:gdLst>
                <a:gd name="T0" fmla="*/ 0 w 14"/>
                <a:gd name="T1" fmla="*/ 4 h 18"/>
                <a:gd name="T2" fmla="*/ 0 w 14"/>
                <a:gd name="T3" fmla="*/ 8 h 18"/>
                <a:gd name="T4" fmla="*/ 1 w 14"/>
                <a:gd name="T5" fmla="*/ 12 h 18"/>
                <a:gd name="T6" fmla="*/ 4 w 14"/>
                <a:gd name="T7" fmla="*/ 17 h 18"/>
                <a:gd name="T8" fmla="*/ 7 w 14"/>
                <a:gd name="T9" fmla="*/ 18 h 18"/>
                <a:gd name="T10" fmla="*/ 10 w 14"/>
                <a:gd name="T11" fmla="*/ 16 h 18"/>
                <a:gd name="T12" fmla="*/ 13 w 14"/>
                <a:gd name="T13" fmla="*/ 11 h 18"/>
                <a:gd name="T14" fmla="*/ 13 w 14"/>
                <a:gd name="T15" fmla="*/ 11 h 18"/>
                <a:gd name="T16" fmla="*/ 14 w 14"/>
                <a:gd name="T17" fmla="*/ 9 h 18"/>
                <a:gd name="T18" fmla="*/ 13 w 14"/>
                <a:gd name="T19" fmla="*/ 7 h 18"/>
                <a:gd name="T20" fmla="*/ 10 w 14"/>
                <a:gd name="T21" fmla="*/ 1 h 18"/>
                <a:gd name="T22" fmla="*/ 0 w 14"/>
                <a:gd name="T2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8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12"/>
                    <a:pt x="1" y="12"/>
                  </a:cubicBezTo>
                  <a:cubicBezTo>
                    <a:pt x="1" y="12"/>
                    <a:pt x="2" y="15"/>
                    <a:pt x="4" y="17"/>
                  </a:cubicBezTo>
                  <a:cubicBezTo>
                    <a:pt x="4" y="17"/>
                    <a:pt x="5" y="18"/>
                    <a:pt x="7" y="18"/>
                  </a:cubicBezTo>
                  <a:cubicBezTo>
                    <a:pt x="8" y="18"/>
                    <a:pt x="9" y="16"/>
                    <a:pt x="10" y="16"/>
                  </a:cubicBezTo>
                  <a:cubicBezTo>
                    <a:pt x="10" y="16"/>
                    <a:pt x="12" y="14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9"/>
                    <a:pt x="14" y="9"/>
                  </a:cubicBezTo>
                  <a:cubicBezTo>
                    <a:pt x="14" y="8"/>
                    <a:pt x="14" y="7"/>
                    <a:pt x="13" y="7"/>
                  </a:cubicBezTo>
                  <a:cubicBezTo>
                    <a:pt x="13" y="7"/>
                    <a:pt x="13" y="2"/>
                    <a:pt x="10" y="1"/>
                  </a:cubicBezTo>
                  <a:cubicBezTo>
                    <a:pt x="7" y="0"/>
                    <a:pt x="3" y="0"/>
                    <a:pt x="0" y="4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3033712" y="2281239"/>
              <a:ext cx="36909" cy="79772"/>
            </a:xfrm>
            <a:custGeom>
              <a:avLst/>
              <a:gdLst>
                <a:gd name="T0" fmla="*/ 8 w 8"/>
                <a:gd name="T1" fmla="*/ 8 h 17"/>
                <a:gd name="T2" fmla="*/ 7 w 8"/>
                <a:gd name="T3" fmla="*/ 6 h 17"/>
                <a:gd name="T4" fmla="*/ 4 w 8"/>
                <a:gd name="T5" fmla="*/ 0 h 17"/>
                <a:gd name="T6" fmla="*/ 4 w 8"/>
                <a:gd name="T7" fmla="*/ 5 h 17"/>
                <a:gd name="T8" fmla="*/ 6 w 8"/>
                <a:gd name="T9" fmla="*/ 7 h 17"/>
                <a:gd name="T10" fmla="*/ 4 w 8"/>
                <a:gd name="T11" fmla="*/ 11 h 17"/>
                <a:gd name="T12" fmla="*/ 2 w 8"/>
                <a:gd name="T13" fmla="*/ 15 h 17"/>
                <a:gd name="T14" fmla="*/ 0 w 8"/>
                <a:gd name="T15" fmla="*/ 17 h 17"/>
                <a:gd name="T16" fmla="*/ 1 w 8"/>
                <a:gd name="T17" fmla="*/ 17 h 17"/>
                <a:gd name="T18" fmla="*/ 4 w 8"/>
                <a:gd name="T19" fmla="*/ 15 h 17"/>
                <a:gd name="T20" fmla="*/ 7 w 8"/>
                <a:gd name="T21" fmla="*/ 10 h 17"/>
                <a:gd name="T22" fmla="*/ 7 w 8"/>
                <a:gd name="T23" fmla="*/ 10 h 17"/>
                <a:gd name="T24" fmla="*/ 8 w 8"/>
                <a:gd name="T2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8" y="8"/>
                  </a:moveTo>
                  <a:cubicBezTo>
                    <a:pt x="8" y="7"/>
                    <a:pt x="8" y="6"/>
                    <a:pt x="7" y="6"/>
                  </a:cubicBezTo>
                  <a:cubicBezTo>
                    <a:pt x="7" y="6"/>
                    <a:pt x="7" y="1"/>
                    <a:pt x="4" y="0"/>
                  </a:cubicBezTo>
                  <a:cubicBezTo>
                    <a:pt x="4" y="2"/>
                    <a:pt x="4" y="5"/>
                    <a:pt x="4" y="5"/>
                  </a:cubicBezTo>
                  <a:cubicBezTo>
                    <a:pt x="5" y="6"/>
                    <a:pt x="6" y="6"/>
                    <a:pt x="6" y="7"/>
                  </a:cubicBezTo>
                  <a:cubicBezTo>
                    <a:pt x="5" y="9"/>
                    <a:pt x="4" y="11"/>
                    <a:pt x="4" y="11"/>
                  </a:cubicBezTo>
                  <a:cubicBezTo>
                    <a:pt x="4" y="11"/>
                    <a:pt x="3" y="14"/>
                    <a:pt x="2" y="15"/>
                  </a:cubicBezTo>
                  <a:cubicBezTo>
                    <a:pt x="1" y="15"/>
                    <a:pt x="0" y="17"/>
                    <a:pt x="0" y="17"/>
                  </a:cubicBezTo>
                  <a:cubicBezTo>
                    <a:pt x="0" y="17"/>
                    <a:pt x="0" y="17"/>
                    <a:pt x="1" y="17"/>
                  </a:cubicBezTo>
                  <a:cubicBezTo>
                    <a:pt x="2" y="17"/>
                    <a:pt x="3" y="15"/>
                    <a:pt x="4" y="15"/>
                  </a:cubicBezTo>
                  <a:cubicBezTo>
                    <a:pt x="4" y="15"/>
                    <a:pt x="6" y="13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3000375" y="2266951"/>
              <a:ext cx="70247" cy="46434"/>
            </a:xfrm>
            <a:custGeom>
              <a:avLst/>
              <a:gdLst>
                <a:gd name="T0" fmla="*/ 13 w 15"/>
                <a:gd name="T1" fmla="*/ 10 h 10"/>
                <a:gd name="T2" fmla="*/ 15 w 15"/>
                <a:gd name="T3" fmla="*/ 9 h 10"/>
                <a:gd name="T4" fmla="*/ 15 w 15"/>
                <a:gd name="T5" fmla="*/ 6 h 10"/>
                <a:gd name="T6" fmla="*/ 12 w 15"/>
                <a:gd name="T7" fmla="*/ 2 h 10"/>
                <a:gd name="T8" fmla="*/ 9 w 15"/>
                <a:gd name="T9" fmla="*/ 1 h 10"/>
                <a:gd name="T10" fmla="*/ 7 w 15"/>
                <a:gd name="T11" fmla="*/ 0 h 10"/>
                <a:gd name="T12" fmla="*/ 1 w 15"/>
                <a:gd name="T13" fmla="*/ 5 h 10"/>
                <a:gd name="T14" fmla="*/ 1 w 15"/>
                <a:gd name="T15" fmla="*/ 8 h 10"/>
                <a:gd name="T16" fmla="*/ 2 w 15"/>
                <a:gd name="T17" fmla="*/ 7 h 10"/>
                <a:gd name="T18" fmla="*/ 4 w 15"/>
                <a:gd name="T19" fmla="*/ 5 h 10"/>
                <a:gd name="T20" fmla="*/ 11 w 15"/>
                <a:gd name="T21" fmla="*/ 4 h 10"/>
                <a:gd name="T22" fmla="*/ 12 w 15"/>
                <a:gd name="T23" fmla="*/ 7 h 10"/>
                <a:gd name="T24" fmla="*/ 13 w 15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0">
                  <a:moveTo>
                    <a:pt x="13" y="10"/>
                  </a:moveTo>
                  <a:cubicBezTo>
                    <a:pt x="13" y="10"/>
                    <a:pt x="14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3"/>
                    <a:pt x="12" y="2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2" y="2"/>
                    <a:pt x="1" y="5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6"/>
                    <a:pt x="4" y="5"/>
                  </a:cubicBezTo>
                  <a:cubicBezTo>
                    <a:pt x="5" y="5"/>
                    <a:pt x="10" y="5"/>
                    <a:pt x="11" y="4"/>
                  </a:cubicBezTo>
                  <a:cubicBezTo>
                    <a:pt x="11" y="4"/>
                    <a:pt x="12" y="7"/>
                    <a:pt x="12" y="7"/>
                  </a:cubicBezTo>
                  <a:cubicBezTo>
                    <a:pt x="13" y="7"/>
                    <a:pt x="13" y="10"/>
                    <a:pt x="13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3014662" y="2346723"/>
              <a:ext cx="132159" cy="213122"/>
            </a:xfrm>
            <a:custGeom>
              <a:avLst/>
              <a:gdLst>
                <a:gd name="T0" fmla="*/ 0 w 28"/>
                <a:gd name="T1" fmla="*/ 1 h 45"/>
                <a:gd name="T2" fmla="*/ 7 w 28"/>
                <a:gd name="T3" fmla="*/ 4 h 45"/>
                <a:gd name="T4" fmla="*/ 11 w 28"/>
                <a:gd name="T5" fmla="*/ 0 h 45"/>
                <a:gd name="T6" fmla="*/ 12 w 28"/>
                <a:gd name="T7" fmla="*/ 1 h 45"/>
                <a:gd name="T8" fmla="*/ 19 w 28"/>
                <a:gd name="T9" fmla="*/ 9 h 45"/>
                <a:gd name="T10" fmla="*/ 28 w 28"/>
                <a:gd name="T11" fmla="*/ 37 h 45"/>
                <a:gd name="T12" fmla="*/ 10 w 28"/>
                <a:gd name="T13" fmla="*/ 45 h 45"/>
                <a:gd name="T14" fmla="*/ 4 w 28"/>
                <a:gd name="T15" fmla="*/ 22 h 45"/>
                <a:gd name="T16" fmla="*/ 0 w 28"/>
                <a:gd name="T17" fmla="*/ 5 h 45"/>
                <a:gd name="T18" fmla="*/ 0 w 28"/>
                <a:gd name="T1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5">
                  <a:moveTo>
                    <a:pt x="0" y="1"/>
                  </a:moveTo>
                  <a:cubicBezTo>
                    <a:pt x="0" y="1"/>
                    <a:pt x="6" y="4"/>
                    <a:pt x="7" y="4"/>
                  </a:cubicBezTo>
                  <a:cubicBezTo>
                    <a:pt x="7" y="4"/>
                    <a:pt x="10" y="1"/>
                    <a:pt x="11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3038475" y="2361011"/>
              <a:ext cx="108347" cy="170259"/>
            </a:xfrm>
            <a:custGeom>
              <a:avLst/>
              <a:gdLst>
                <a:gd name="T0" fmla="*/ 3 w 23"/>
                <a:gd name="T1" fmla="*/ 3 h 36"/>
                <a:gd name="T2" fmla="*/ 4 w 23"/>
                <a:gd name="T3" fmla="*/ 2 h 36"/>
                <a:gd name="T4" fmla="*/ 6 w 23"/>
                <a:gd name="T5" fmla="*/ 6 h 36"/>
                <a:gd name="T6" fmla="*/ 13 w 23"/>
                <a:gd name="T7" fmla="*/ 26 h 36"/>
                <a:gd name="T8" fmla="*/ 18 w 23"/>
                <a:gd name="T9" fmla="*/ 30 h 36"/>
                <a:gd name="T10" fmla="*/ 19 w 23"/>
                <a:gd name="T11" fmla="*/ 36 h 36"/>
                <a:gd name="T12" fmla="*/ 23 w 23"/>
                <a:gd name="T13" fmla="*/ 34 h 36"/>
                <a:gd name="T14" fmla="*/ 20 w 23"/>
                <a:gd name="T15" fmla="*/ 25 h 36"/>
                <a:gd name="T16" fmla="*/ 8 w 23"/>
                <a:gd name="T17" fmla="*/ 4 h 36"/>
                <a:gd name="T18" fmla="*/ 4 w 23"/>
                <a:gd name="T19" fmla="*/ 1 h 36"/>
                <a:gd name="T20" fmla="*/ 2 w 23"/>
                <a:gd name="T21" fmla="*/ 2 h 36"/>
                <a:gd name="T22" fmla="*/ 1 w 23"/>
                <a:gd name="T23" fmla="*/ 2 h 36"/>
                <a:gd name="T24" fmla="*/ 1 w 23"/>
                <a:gd name="T25" fmla="*/ 6 h 36"/>
                <a:gd name="T26" fmla="*/ 3 w 23"/>
                <a:gd name="T2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36">
                  <a:moveTo>
                    <a:pt x="3" y="3"/>
                  </a:moveTo>
                  <a:cubicBezTo>
                    <a:pt x="3" y="3"/>
                    <a:pt x="2" y="2"/>
                    <a:pt x="4" y="2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6" y="7"/>
                    <a:pt x="13" y="26"/>
                    <a:pt x="13" y="26"/>
                  </a:cubicBezTo>
                  <a:cubicBezTo>
                    <a:pt x="13" y="26"/>
                    <a:pt x="17" y="30"/>
                    <a:pt x="18" y="30"/>
                  </a:cubicBezTo>
                  <a:cubicBezTo>
                    <a:pt x="19" y="31"/>
                    <a:pt x="19" y="34"/>
                    <a:pt x="19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2"/>
                    <a:pt x="4" y="1"/>
                  </a:cubicBezTo>
                  <a:cubicBezTo>
                    <a:pt x="3" y="0"/>
                    <a:pt x="2" y="2"/>
                    <a:pt x="2" y="2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0" y="4"/>
                    <a:pt x="1" y="6"/>
                    <a:pt x="1" y="6"/>
                  </a:cubicBezTo>
                  <a:cubicBezTo>
                    <a:pt x="1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3051572" y="237529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3065859" y="2483645"/>
              <a:ext cx="23812" cy="76200"/>
            </a:xfrm>
            <a:custGeom>
              <a:avLst/>
              <a:gdLst>
                <a:gd name="T0" fmla="*/ 3 w 5"/>
                <a:gd name="T1" fmla="*/ 0 h 16"/>
                <a:gd name="T2" fmla="*/ 0 w 5"/>
                <a:gd name="T3" fmla="*/ 16 h 16"/>
                <a:gd name="T4" fmla="*/ 5 w 5"/>
                <a:gd name="T5" fmla="*/ 13 h 16"/>
                <a:gd name="T6" fmla="*/ 3 w 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6">
                  <a:moveTo>
                    <a:pt x="3" y="0"/>
                  </a:moveTo>
                  <a:cubicBezTo>
                    <a:pt x="3" y="0"/>
                    <a:pt x="2" y="10"/>
                    <a:pt x="0" y="1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9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3046809" y="2361011"/>
              <a:ext cx="57150" cy="165497"/>
            </a:xfrm>
            <a:custGeom>
              <a:avLst/>
              <a:gdLst>
                <a:gd name="T0" fmla="*/ 0 w 12"/>
                <a:gd name="T1" fmla="*/ 2 h 35"/>
                <a:gd name="T2" fmla="*/ 1 w 12"/>
                <a:gd name="T3" fmla="*/ 4 h 35"/>
                <a:gd name="T4" fmla="*/ 1 w 12"/>
                <a:gd name="T5" fmla="*/ 7 h 35"/>
                <a:gd name="T6" fmla="*/ 9 w 12"/>
                <a:gd name="T7" fmla="*/ 34 h 35"/>
                <a:gd name="T8" fmla="*/ 11 w 12"/>
                <a:gd name="T9" fmla="*/ 35 h 35"/>
                <a:gd name="T10" fmla="*/ 12 w 12"/>
                <a:gd name="T11" fmla="*/ 33 h 35"/>
                <a:gd name="T12" fmla="*/ 3 w 12"/>
                <a:gd name="T13" fmla="*/ 5 h 35"/>
                <a:gd name="T14" fmla="*/ 2 w 12"/>
                <a:gd name="T15" fmla="*/ 4 h 35"/>
                <a:gd name="T16" fmla="*/ 2 w 12"/>
                <a:gd name="T17" fmla="*/ 1 h 35"/>
                <a:gd name="T18" fmla="*/ 0 w 12"/>
                <a:gd name="T1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5">
                  <a:moveTo>
                    <a:pt x="0" y="2"/>
                  </a:moveTo>
                  <a:cubicBezTo>
                    <a:pt x="0" y="2"/>
                    <a:pt x="1" y="4"/>
                    <a:pt x="1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9" y="32"/>
                    <a:pt x="9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3"/>
                    <a:pt x="9" y="16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214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3118247" y="2862264"/>
              <a:ext cx="47625" cy="55959"/>
            </a:xfrm>
            <a:custGeom>
              <a:avLst/>
              <a:gdLst>
                <a:gd name="T0" fmla="*/ 0 w 10"/>
                <a:gd name="T1" fmla="*/ 1 h 12"/>
                <a:gd name="T2" fmla="*/ 0 w 10"/>
                <a:gd name="T3" fmla="*/ 6 h 12"/>
                <a:gd name="T4" fmla="*/ 2 w 10"/>
                <a:gd name="T5" fmla="*/ 8 h 12"/>
                <a:gd name="T6" fmla="*/ 3 w 10"/>
                <a:gd name="T7" fmla="*/ 11 h 12"/>
                <a:gd name="T8" fmla="*/ 8 w 10"/>
                <a:gd name="T9" fmla="*/ 11 h 12"/>
                <a:gd name="T10" fmla="*/ 10 w 10"/>
                <a:gd name="T11" fmla="*/ 8 h 12"/>
                <a:gd name="T12" fmla="*/ 8 w 10"/>
                <a:gd name="T13" fmla="*/ 5 h 12"/>
                <a:gd name="T14" fmla="*/ 7 w 10"/>
                <a:gd name="T15" fmla="*/ 2 h 12"/>
                <a:gd name="T16" fmla="*/ 0 w 10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0" y="1"/>
                  </a:moveTo>
                  <a:cubicBezTo>
                    <a:pt x="0" y="1"/>
                    <a:pt x="0" y="5"/>
                    <a:pt x="0" y="6"/>
                  </a:cubicBezTo>
                  <a:cubicBezTo>
                    <a:pt x="1" y="7"/>
                    <a:pt x="2" y="8"/>
                    <a:pt x="2" y="8"/>
                  </a:cubicBezTo>
                  <a:cubicBezTo>
                    <a:pt x="2" y="8"/>
                    <a:pt x="3" y="10"/>
                    <a:pt x="3" y="11"/>
                  </a:cubicBezTo>
                  <a:cubicBezTo>
                    <a:pt x="4" y="11"/>
                    <a:pt x="7" y="12"/>
                    <a:pt x="8" y="11"/>
                  </a:cubicBezTo>
                  <a:cubicBezTo>
                    <a:pt x="10" y="11"/>
                    <a:pt x="10" y="8"/>
                    <a:pt x="10" y="8"/>
                  </a:cubicBezTo>
                  <a:cubicBezTo>
                    <a:pt x="10" y="8"/>
                    <a:pt x="8" y="6"/>
                    <a:pt x="8" y="5"/>
                  </a:cubicBezTo>
                  <a:cubicBezTo>
                    <a:pt x="8" y="4"/>
                    <a:pt x="7" y="2"/>
                    <a:pt x="7" y="2"/>
                  </a:cubicBezTo>
                  <a:cubicBezTo>
                    <a:pt x="7" y="2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3170634" y="2795589"/>
              <a:ext cx="51197" cy="108347"/>
            </a:xfrm>
            <a:custGeom>
              <a:avLst/>
              <a:gdLst>
                <a:gd name="T0" fmla="*/ 4 w 11"/>
                <a:gd name="T1" fmla="*/ 1 h 23"/>
                <a:gd name="T2" fmla="*/ 8 w 11"/>
                <a:gd name="T3" fmla="*/ 1 h 23"/>
                <a:gd name="T4" fmla="*/ 7 w 11"/>
                <a:gd name="T5" fmla="*/ 9 h 23"/>
                <a:gd name="T6" fmla="*/ 7 w 11"/>
                <a:gd name="T7" fmla="*/ 17 h 23"/>
                <a:gd name="T8" fmla="*/ 4 w 11"/>
                <a:gd name="T9" fmla="*/ 23 h 23"/>
                <a:gd name="T10" fmla="*/ 1 w 11"/>
                <a:gd name="T11" fmla="*/ 23 h 23"/>
                <a:gd name="T12" fmla="*/ 1 w 11"/>
                <a:gd name="T13" fmla="*/ 17 h 23"/>
                <a:gd name="T14" fmla="*/ 0 w 11"/>
                <a:gd name="T15" fmla="*/ 12 h 23"/>
                <a:gd name="T16" fmla="*/ 4 w 11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4" y="1"/>
                  </a:moveTo>
                  <a:cubicBezTo>
                    <a:pt x="4" y="1"/>
                    <a:pt x="6" y="0"/>
                    <a:pt x="8" y="1"/>
                  </a:cubicBezTo>
                  <a:cubicBezTo>
                    <a:pt x="8" y="1"/>
                    <a:pt x="11" y="2"/>
                    <a:pt x="7" y="9"/>
                  </a:cubicBezTo>
                  <a:cubicBezTo>
                    <a:pt x="7" y="9"/>
                    <a:pt x="7" y="16"/>
                    <a:pt x="7" y="17"/>
                  </a:cubicBezTo>
                  <a:cubicBezTo>
                    <a:pt x="6" y="19"/>
                    <a:pt x="4" y="23"/>
                    <a:pt x="4" y="23"/>
                  </a:cubicBezTo>
                  <a:cubicBezTo>
                    <a:pt x="4" y="23"/>
                    <a:pt x="2" y="23"/>
                    <a:pt x="1" y="23"/>
                  </a:cubicBezTo>
                  <a:cubicBezTo>
                    <a:pt x="1" y="23"/>
                    <a:pt x="1" y="19"/>
                    <a:pt x="1" y="17"/>
                  </a:cubicBezTo>
                  <a:cubicBezTo>
                    <a:pt x="1" y="16"/>
                    <a:pt x="0" y="12"/>
                    <a:pt x="0" y="12"/>
                  </a:cubicBezTo>
                  <a:cubicBezTo>
                    <a:pt x="0" y="12"/>
                    <a:pt x="1" y="2"/>
                    <a:pt x="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3099197" y="2512220"/>
              <a:ext cx="76200" cy="363141"/>
            </a:xfrm>
            <a:custGeom>
              <a:avLst/>
              <a:gdLst>
                <a:gd name="T0" fmla="*/ 2 w 16"/>
                <a:gd name="T1" fmla="*/ 72 h 77"/>
                <a:gd name="T2" fmla="*/ 4 w 16"/>
                <a:gd name="T3" fmla="*/ 77 h 77"/>
                <a:gd name="T4" fmla="*/ 11 w 16"/>
                <a:gd name="T5" fmla="*/ 77 h 77"/>
                <a:gd name="T6" fmla="*/ 14 w 16"/>
                <a:gd name="T7" fmla="*/ 75 h 77"/>
                <a:gd name="T8" fmla="*/ 15 w 16"/>
                <a:gd name="T9" fmla="*/ 68 h 77"/>
                <a:gd name="T10" fmla="*/ 16 w 16"/>
                <a:gd name="T11" fmla="*/ 50 h 77"/>
                <a:gd name="T12" fmla="*/ 14 w 16"/>
                <a:gd name="T13" fmla="*/ 24 h 77"/>
                <a:gd name="T14" fmla="*/ 14 w 16"/>
                <a:gd name="T15" fmla="*/ 10 h 77"/>
                <a:gd name="T16" fmla="*/ 10 w 16"/>
                <a:gd name="T17" fmla="*/ 0 h 77"/>
                <a:gd name="T18" fmla="*/ 0 w 16"/>
                <a:gd name="T19" fmla="*/ 5 h 77"/>
                <a:gd name="T20" fmla="*/ 1 w 16"/>
                <a:gd name="T21" fmla="*/ 25 h 77"/>
                <a:gd name="T22" fmla="*/ 3 w 16"/>
                <a:gd name="T23" fmla="*/ 46 h 77"/>
                <a:gd name="T24" fmla="*/ 2 w 16"/>
                <a:gd name="T25" fmla="*/ 66 h 77"/>
                <a:gd name="T26" fmla="*/ 4 w 16"/>
                <a:gd name="T27" fmla="*/ 69 h 77"/>
                <a:gd name="T28" fmla="*/ 2 w 16"/>
                <a:gd name="T29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77">
                  <a:moveTo>
                    <a:pt x="2" y="72"/>
                  </a:moveTo>
                  <a:cubicBezTo>
                    <a:pt x="2" y="74"/>
                    <a:pt x="3" y="77"/>
                    <a:pt x="4" y="77"/>
                  </a:cubicBezTo>
                  <a:cubicBezTo>
                    <a:pt x="6" y="77"/>
                    <a:pt x="8" y="75"/>
                    <a:pt x="11" y="77"/>
                  </a:cubicBezTo>
                  <a:cubicBezTo>
                    <a:pt x="11" y="77"/>
                    <a:pt x="14" y="77"/>
                    <a:pt x="14" y="75"/>
                  </a:cubicBezTo>
                  <a:cubicBezTo>
                    <a:pt x="15" y="72"/>
                    <a:pt x="15" y="68"/>
                    <a:pt x="15" y="68"/>
                  </a:cubicBezTo>
                  <a:cubicBezTo>
                    <a:pt x="15" y="68"/>
                    <a:pt x="16" y="54"/>
                    <a:pt x="16" y="50"/>
                  </a:cubicBezTo>
                  <a:cubicBezTo>
                    <a:pt x="15" y="46"/>
                    <a:pt x="13" y="32"/>
                    <a:pt x="14" y="24"/>
                  </a:cubicBezTo>
                  <a:cubicBezTo>
                    <a:pt x="15" y="17"/>
                    <a:pt x="16" y="12"/>
                    <a:pt x="14" y="10"/>
                  </a:cubicBezTo>
                  <a:cubicBezTo>
                    <a:pt x="13" y="8"/>
                    <a:pt x="10" y="0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22"/>
                    <a:pt x="1" y="25"/>
                  </a:cubicBezTo>
                  <a:cubicBezTo>
                    <a:pt x="2" y="27"/>
                    <a:pt x="4" y="44"/>
                    <a:pt x="3" y="46"/>
                  </a:cubicBezTo>
                  <a:cubicBezTo>
                    <a:pt x="2" y="49"/>
                    <a:pt x="2" y="66"/>
                    <a:pt x="2" y="66"/>
                  </a:cubicBezTo>
                  <a:cubicBezTo>
                    <a:pt x="3" y="67"/>
                    <a:pt x="4" y="68"/>
                    <a:pt x="4" y="69"/>
                  </a:cubicBezTo>
                  <a:cubicBezTo>
                    <a:pt x="3" y="70"/>
                    <a:pt x="2" y="70"/>
                    <a:pt x="2" y="72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3099197" y="2512220"/>
              <a:ext cx="76200" cy="363141"/>
            </a:xfrm>
            <a:custGeom>
              <a:avLst/>
              <a:gdLst>
                <a:gd name="T0" fmla="*/ 14 w 16"/>
                <a:gd name="T1" fmla="*/ 10 h 77"/>
                <a:gd name="T2" fmla="*/ 10 w 16"/>
                <a:gd name="T3" fmla="*/ 0 h 77"/>
                <a:gd name="T4" fmla="*/ 0 w 16"/>
                <a:gd name="T5" fmla="*/ 5 h 77"/>
                <a:gd name="T6" fmla="*/ 1 w 16"/>
                <a:gd name="T7" fmla="*/ 25 h 77"/>
                <a:gd name="T8" fmla="*/ 3 w 16"/>
                <a:gd name="T9" fmla="*/ 46 h 77"/>
                <a:gd name="T10" fmla="*/ 2 w 16"/>
                <a:gd name="T11" fmla="*/ 65 h 77"/>
                <a:gd name="T12" fmla="*/ 13 w 16"/>
                <a:gd name="T13" fmla="*/ 77 h 77"/>
                <a:gd name="T14" fmla="*/ 14 w 16"/>
                <a:gd name="T15" fmla="*/ 75 h 77"/>
                <a:gd name="T16" fmla="*/ 15 w 16"/>
                <a:gd name="T17" fmla="*/ 68 h 77"/>
                <a:gd name="T18" fmla="*/ 16 w 16"/>
                <a:gd name="T19" fmla="*/ 58 h 77"/>
                <a:gd name="T20" fmla="*/ 14 w 16"/>
                <a:gd name="T21" fmla="*/ 48 h 77"/>
                <a:gd name="T22" fmla="*/ 13 w 16"/>
                <a:gd name="T23" fmla="*/ 62 h 77"/>
                <a:gd name="T24" fmla="*/ 12 w 16"/>
                <a:gd name="T25" fmla="*/ 51 h 77"/>
                <a:gd name="T26" fmla="*/ 8 w 16"/>
                <a:gd name="T27" fmla="*/ 24 h 77"/>
                <a:gd name="T28" fmla="*/ 12 w 16"/>
                <a:gd name="T29" fmla="*/ 17 h 77"/>
                <a:gd name="T30" fmla="*/ 15 w 16"/>
                <a:gd name="T31" fmla="*/ 18 h 77"/>
                <a:gd name="T32" fmla="*/ 14 w 16"/>
                <a:gd name="T33" fmla="*/ 1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77">
                  <a:moveTo>
                    <a:pt x="14" y="10"/>
                  </a:moveTo>
                  <a:cubicBezTo>
                    <a:pt x="13" y="8"/>
                    <a:pt x="10" y="0"/>
                    <a:pt x="1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22"/>
                    <a:pt x="1" y="25"/>
                  </a:cubicBezTo>
                  <a:cubicBezTo>
                    <a:pt x="2" y="27"/>
                    <a:pt x="4" y="44"/>
                    <a:pt x="3" y="46"/>
                  </a:cubicBezTo>
                  <a:cubicBezTo>
                    <a:pt x="3" y="48"/>
                    <a:pt x="2" y="61"/>
                    <a:pt x="2" y="65"/>
                  </a:cubicBezTo>
                  <a:cubicBezTo>
                    <a:pt x="6" y="68"/>
                    <a:pt x="10" y="73"/>
                    <a:pt x="13" y="77"/>
                  </a:cubicBezTo>
                  <a:cubicBezTo>
                    <a:pt x="14" y="76"/>
                    <a:pt x="14" y="76"/>
                    <a:pt x="14" y="75"/>
                  </a:cubicBezTo>
                  <a:cubicBezTo>
                    <a:pt x="15" y="72"/>
                    <a:pt x="15" y="68"/>
                    <a:pt x="15" y="68"/>
                  </a:cubicBezTo>
                  <a:cubicBezTo>
                    <a:pt x="15" y="68"/>
                    <a:pt x="16" y="63"/>
                    <a:pt x="16" y="58"/>
                  </a:cubicBezTo>
                  <a:cubicBezTo>
                    <a:pt x="15" y="53"/>
                    <a:pt x="14" y="48"/>
                    <a:pt x="14" y="48"/>
                  </a:cubicBezTo>
                  <a:cubicBezTo>
                    <a:pt x="14" y="50"/>
                    <a:pt x="13" y="62"/>
                    <a:pt x="13" y="62"/>
                  </a:cubicBezTo>
                  <a:cubicBezTo>
                    <a:pt x="13" y="62"/>
                    <a:pt x="11" y="56"/>
                    <a:pt x="12" y="51"/>
                  </a:cubicBezTo>
                  <a:cubicBezTo>
                    <a:pt x="12" y="45"/>
                    <a:pt x="9" y="26"/>
                    <a:pt x="8" y="24"/>
                  </a:cubicBezTo>
                  <a:cubicBezTo>
                    <a:pt x="7" y="23"/>
                    <a:pt x="10" y="17"/>
                    <a:pt x="12" y="17"/>
                  </a:cubicBezTo>
                  <a:cubicBezTo>
                    <a:pt x="13" y="17"/>
                    <a:pt x="14" y="17"/>
                    <a:pt x="15" y="18"/>
                  </a:cubicBezTo>
                  <a:cubicBezTo>
                    <a:pt x="16" y="14"/>
                    <a:pt x="16" y="12"/>
                    <a:pt x="1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3038475" y="2512220"/>
              <a:ext cx="164306" cy="345281"/>
            </a:xfrm>
            <a:custGeom>
              <a:avLst/>
              <a:gdLst>
                <a:gd name="T0" fmla="*/ 3 w 35"/>
                <a:gd name="T1" fmla="*/ 7 h 73"/>
                <a:gd name="T2" fmla="*/ 23 w 35"/>
                <a:gd name="T3" fmla="*/ 0 h 73"/>
                <a:gd name="T4" fmla="*/ 13 w 35"/>
                <a:gd name="T5" fmla="*/ 11 h 73"/>
                <a:gd name="T6" fmla="*/ 15 w 35"/>
                <a:gd name="T7" fmla="*/ 26 h 73"/>
                <a:gd name="T8" fmla="*/ 13 w 35"/>
                <a:gd name="T9" fmla="*/ 36 h 73"/>
                <a:gd name="T10" fmla="*/ 14 w 35"/>
                <a:gd name="T11" fmla="*/ 38 h 73"/>
                <a:gd name="T12" fmla="*/ 15 w 35"/>
                <a:gd name="T13" fmla="*/ 43 h 73"/>
                <a:gd name="T14" fmla="*/ 30 w 35"/>
                <a:gd name="T15" fmla="*/ 59 h 73"/>
                <a:gd name="T16" fmla="*/ 34 w 35"/>
                <a:gd name="T17" fmla="*/ 61 h 73"/>
                <a:gd name="T18" fmla="*/ 29 w 35"/>
                <a:gd name="T19" fmla="*/ 73 h 73"/>
                <a:gd name="T20" fmla="*/ 23 w 35"/>
                <a:gd name="T21" fmla="*/ 71 h 73"/>
                <a:gd name="T22" fmla="*/ 11 w 35"/>
                <a:gd name="T23" fmla="*/ 58 h 73"/>
                <a:gd name="T24" fmla="*/ 3 w 35"/>
                <a:gd name="T25" fmla="*/ 47 h 73"/>
                <a:gd name="T26" fmla="*/ 1 w 35"/>
                <a:gd name="T27" fmla="*/ 42 h 73"/>
                <a:gd name="T28" fmla="*/ 0 w 35"/>
                <a:gd name="T29" fmla="*/ 20 h 73"/>
                <a:gd name="T30" fmla="*/ 3 w 35"/>
                <a:gd name="T31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73">
                  <a:moveTo>
                    <a:pt x="3" y="7"/>
                  </a:moveTo>
                  <a:cubicBezTo>
                    <a:pt x="3" y="7"/>
                    <a:pt x="17" y="4"/>
                    <a:pt x="23" y="0"/>
                  </a:cubicBezTo>
                  <a:cubicBezTo>
                    <a:pt x="23" y="0"/>
                    <a:pt x="13" y="9"/>
                    <a:pt x="13" y="11"/>
                  </a:cubicBezTo>
                  <a:cubicBezTo>
                    <a:pt x="13" y="13"/>
                    <a:pt x="15" y="26"/>
                    <a:pt x="15" y="2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14" y="38"/>
                    <a:pt x="14" y="38"/>
                  </a:cubicBezTo>
                  <a:cubicBezTo>
                    <a:pt x="14" y="39"/>
                    <a:pt x="14" y="42"/>
                    <a:pt x="15" y="43"/>
                  </a:cubicBezTo>
                  <a:cubicBezTo>
                    <a:pt x="16" y="44"/>
                    <a:pt x="29" y="59"/>
                    <a:pt x="30" y="59"/>
                  </a:cubicBezTo>
                  <a:cubicBezTo>
                    <a:pt x="30" y="59"/>
                    <a:pt x="33" y="59"/>
                    <a:pt x="34" y="61"/>
                  </a:cubicBezTo>
                  <a:cubicBezTo>
                    <a:pt x="34" y="61"/>
                    <a:pt x="35" y="68"/>
                    <a:pt x="29" y="73"/>
                  </a:cubicBezTo>
                  <a:cubicBezTo>
                    <a:pt x="29" y="73"/>
                    <a:pt x="25" y="73"/>
                    <a:pt x="23" y="71"/>
                  </a:cubicBezTo>
                  <a:cubicBezTo>
                    <a:pt x="20" y="69"/>
                    <a:pt x="13" y="61"/>
                    <a:pt x="11" y="58"/>
                  </a:cubicBezTo>
                  <a:cubicBezTo>
                    <a:pt x="8" y="54"/>
                    <a:pt x="5" y="49"/>
                    <a:pt x="3" y="47"/>
                  </a:cubicBezTo>
                  <a:cubicBezTo>
                    <a:pt x="3" y="47"/>
                    <a:pt x="2" y="45"/>
                    <a:pt x="1" y="42"/>
                  </a:cubicBezTo>
                  <a:cubicBezTo>
                    <a:pt x="1" y="39"/>
                    <a:pt x="0" y="20"/>
                    <a:pt x="0" y="20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19"/>
            <p:cNvSpPr>
              <a:spLocks/>
            </p:cNvSpPr>
            <p:nvPr/>
          </p:nvSpPr>
          <p:spPr bwMode="auto">
            <a:xfrm>
              <a:off x="3038475" y="2512220"/>
              <a:ext cx="159544" cy="345281"/>
            </a:xfrm>
            <a:custGeom>
              <a:avLst/>
              <a:gdLst>
                <a:gd name="T0" fmla="*/ 32 w 34"/>
                <a:gd name="T1" fmla="*/ 65 h 73"/>
                <a:gd name="T2" fmla="*/ 21 w 34"/>
                <a:gd name="T3" fmla="*/ 65 h 73"/>
                <a:gd name="T4" fmla="*/ 15 w 34"/>
                <a:gd name="T5" fmla="*/ 59 h 73"/>
                <a:gd name="T6" fmla="*/ 27 w 34"/>
                <a:gd name="T7" fmla="*/ 60 h 73"/>
                <a:gd name="T8" fmla="*/ 29 w 34"/>
                <a:gd name="T9" fmla="*/ 58 h 73"/>
                <a:gd name="T10" fmla="*/ 28 w 34"/>
                <a:gd name="T11" fmla="*/ 57 h 73"/>
                <a:gd name="T12" fmla="*/ 22 w 34"/>
                <a:gd name="T13" fmla="*/ 59 h 73"/>
                <a:gd name="T14" fmla="*/ 14 w 34"/>
                <a:gd name="T15" fmla="*/ 54 h 73"/>
                <a:gd name="T16" fmla="*/ 15 w 34"/>
                <a:gd name="T17" fmla="*/ 57 h 73"/>
                <a:gd name="T18" fmla="*/ 10 w 34"/>
                <a:gd name="T19" fmla="*/ 52 h 73"/>
                <a:gd name="T20" fmla="*/ 19 w 34"/>
                <a:gd name="T21" fmla="*/ 53 h 73"/>
                <a:gd name="T22" fmla="*/ 23 w 34"/>
                <a:gd name="T23" fmla="*/ 57 h 73"/>
                <a:gd name="T24" fmla="*/ 18 w 34"/>
                <a:gd name="T25" fmla="*/ 49 h 73"/>
                <a:gd name="T26" fmla="*/ 6 w 34"/>
                <a:gd name="T27" fmla="*/ 47 h 73"/>
                <a:gd name="T28" fmla="*/ 17 w 34"/>
                <a:gd name="T29" fmla="*/ 48 h 73"/>
                <a:gd name="T30" fmla="*/ 18 w 34"/>
                <a:gd name="T31" fmla="*/ 47 h 73"/>
                <a:gd name="T32" fmla="*/ 17 w 34"/>
                <a:gd name="T33" fmla="*/ 45 h 73"/>
                <a:gd name="T34" fmla="*/ 14 w 34"/>
                <a:gd name="T35" fmla="*/ 46 h 73"/>
                <a:gd name="T36" fmla="*/ 10 w 34"/>
                <a:gd name="T37" fmla="*/ 45 h 73"/>
                <a:gd name="T38" fmla="*/ 4 w 34"/>
                <a:gd name="T39" fmla="*/ 38 h 73"/>
                <a:gd name="T40" fmla="*/ 10 w 34"/>
                <a:gd name="T41" fmla="*/ 33 h 73"/>
                <a:gd name="T42" fmla="*/ 7 w 34"/>
                <a:gd name="T43" fmla="*/ 32 h 73"/>
                <a:gd name="T44" fmla="*/ 12 w 34"/>
                <a:gd name="T45" fmla="*/ 28 h 73"/>
                <a:gd name="T46" fmla="*/ 4 w 34"/>
                <a:gd name="T47" fmla="*/ 31 h 73"/>
                <a:gd name="T48" fmla="*/ 3 w 34"/>
                <a:gd name="T49" fmla="*/ 24 h 73"/>
                <a:gd name="T50" fmla="*/ 9 w 34"/>
                <a:gd name="T51" fmla="*/ 21 h 73"/>
                <a:gd name="T52" fmla="*/ 14 w 34"/>
                <a:gd name="T53" fmla="*/ 25 h 73"/>
                <a:gd name="T54" fmla="*/ 15 w 34"/>
                <a:gd name="T55" fmla="*/ 28 h 73"/>
                <a:gd name="T56" fmla="*/ 15 w 34"/>
                <a:gd name="T57" fmla="*/ 26 h 73"/>
                <a:gd name="T58" fmla="*/ 13 w 34"/>
                <a:gd name="T59" fmla="*/ 11 h 73"/>
                <a:gd name="T60" fmla="*/ 23 w 34"/>
                <a:gd name="T61" fmla="*/ 0 h 73"/>
                <a:gd name="T62" fmla="*/ 3 w 34"/>
                <a:gd name="T63" fmla="*/ 7 h 73"/>
                <a:gd name="T64" fmla="*/ 0 w 34"/>
                <a:gd name="T65" fmla="*/ 20 h 73"/>
                <a:gd name="T66" fmla="*/ 1 w 34"/>
                <a:gd name="T67" fmla="*/ 42 h 73"/>
                <a:gd name="T68" fmla="*/ 3 w 34"/>
                <a:gd name="T69" fmla="*/ 47 h 73"/>
                <a:gd name="T70" fmla="*/ 11 w 34"/>
                <a:gd name="T71" fmla="*/ 58 h 73"/>
                <a:gd name="T72" fmla="*/ 23 w 34"/>
                <a:gd name="T73" fmla="*/ 71 h 73"/>
                <a:gd name="T74" fmla="*/ 29 w 34"/>
                <a:gd name="T75" fmla="*/ 73 h 73"/>
                <a:gd name="T76" fmla="*/ 34 w 34"/>
                <a:gd name="T77" fmla="*/ 65 h 73"/>
                <a:gd name="T78" fmla="*/ 32 w 34"/>
                <a:gd name="T7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" h="73">
                  <a:moveTo>
                    <a:pt x="32" y="65"/>
                  </a:moveTo>
                  <a:cubicBezTo>
                    <a:pt x="30" y="64"/>
                    <a:pt x="24" y="67"/>
                    <a:pt x="21" y="65"/>
                  </a:cubicBezTo>
                  <a:cubicBezTo>
                    <a:pt x="18" y="63"/>
                    <a:pt x="15" y="59"/>
                    <a:pt x="15" y="59"/>
                  </a:cubicBezTo>
                  <a:cubicBezTo>
                    <a:pt x="15" y="59"/>
                    <a:pt x="22" y="65"/>
                    <a:pt x="27" y="60"/>
                  </a:cubicBezTo>
                  <a:cubicBezTo>
                    <a:pt x="28" y="59"/>
                    <a:pt x="28" y="58"/>
                    <a:pt x="29" y="58"/>
                  </a:cubicBezTo>
                  <a:cubicBezTo>
                    <a:pt x="28" y="58"/>
                    <a:pt x="28" y="58"/>
                    <a:pt x="28" y="57"/>
                  </a:cubicBezTo>
                  <a:cubicBezTo>
                    <a:pt x="26" y="58"/>
                    <a:pt x="24" y="59"/>
                    <a:pt x="22" y="59"/>
                  </a:cubicBezTo>
                  <a:cubicBezTo>
                    <a:pt x="19" y="58"/>
                    <a:pt x="15" y="56"/>
                    <a:pt x="14" y="54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1" y="55"/>
                    <a:pt x="10" y="52"/>
                  </a:cubicBezTo>
                  <a:cubicBezTo>
                    <a:pt x="10" y="52"/>
                    <a:pt x="17" y="51"/>
                    <a:pt x="19" y="53"/>
                  </a:cubicBezTo>
                  <a:cubicBezTo>
                    <a:pt x="21" y="55"/>
                    <a:pt x="23" y="57"/>
                    <a:pt x="23" y="57"/>
                  </a:cubicBezTo>
                  <a:cubicBezTo>
                    <a:pt x="23" y="57"/>
                    <a:pt x="21" y="50"/>
                    <a:pt x="18" y="49"/>
                  </a:cubicBezTo>
                  <a:cubicBezTo>
                    <a:pt x="15" y="49"/>
                    <a:pt x="8" y="49"/>
                    <a:pt x="6" y="47"/>
                  </a:cubicBezTo>
                  <a:cubicBezTo>
                    <a:pt x="6" y="47"/>
                    <a:pt x="15" y="49"/>
                    <a:pt x="17" y="48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8" y="46"/>
                    <a:pt x="17" y="45"/>
                    <a:pt x="17" y="45"/>
                  </a:cubicBezTo>
                  <a:cubicBezTo>
                    <a:pt x="16" y="46"/>
                    <a:pt x="15" y="46"/>
                    <a:pt x="14" y="46"/>
                  </a:cubicBezTo>
                  <a:cubicBezTo>
                    <a:pt x="12" y="46"/>
                    <a:pt x="10" y="45"/>
                    <a:pt x="10" y="45"/>
                  </a:cubicBezTo>
                  <a:cubicBezTo>
                    <a:pt x="10" y="45"/>
                    <a:pt x="4" y="43"/>
                    <a:pt x="4" y="38"/>
                  </a:cubicBezTo>
                  <a:cubicBezTo>
                    <a:pt x="3" y="33"/>
                    <a:pt x="8" y="36"/>
                    <a:pt x="10" y="33"/>
                  </a:cubicBezTo>
                  <a:cubicBezTo>
                    <a:pt x="13" y="29"/>
                    <a:pt x="7" y="32"/>
                    <a:pt x="7" y="32"/>
                  </a:cubicBezTo>
                  <a:cubicBezTo>
                    <a:pt x="7" y="32"/>
                    <a:pt x="11" y="30"/>
                    <a:pt x="12" y="28"/>
                  </a:cubicBezTo>
                  <a:cubicBezTo>
                    <a:pt x="12" y="28"/>
                    <a:pt x="5" y="33"/>
                    <a:pt x="4" y="31"/>
                  </a:cubicBezTo>
                  <a:cubicBezTo>
                    <a:pt x="3" y="29"/>
                    <a:pt x="3" y="24"/>
                    <a:pt x="3" y="24"/>
                  </a:cubicBezTo>
                  <a:cubicBezTo>
                    <a:pt x="3" y="24"/>
                    <a:pt x="8" y="24"/>
                    <a:pt x="9" y="21"/>
                  </a:cubicBezTo>
                  <a:cubicBezTo>
                    <a:pt x="10" y="19"/>
                    <a:pt x="13" y="23"/>
                    <a:pt x="14" y="25"/>
                  </a:cubicBezTo>
                  <a:cubicBezTo>
                    <a:pt x="14" y="26"/>
                    <a:pt x="14" y="27"/>
                    <a:pt x="15" y="28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3" y="13"/>
                    <a:pt x="13" y="11"/>
                  </a:cubicBezTo>
                  <a:cubicBezTo>
                    <a:pt x="13" y="9"/>
                    <a:pt x="23" y="0"/>
                    <a:pt x="23" y="0"/>
                  </a:cubicBezTo>
                  <a:cubicBezTo>
                    <a:pt x="17" y="4"/>
                    <a:pt x="3" y="7"/>
                    <a:pt x="3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1" y="39"/>
                    <a:pt x="1" y="42"/>
                  </a:cubicBezTo>
                  <a:cubicBezTo>
                    <a:pt x="2" y="45"/>
                    <a:pt x="3" y="47"/>
                    <a:pt x="3" y="47"/>
                  </a:cubicBezTo>
                  <a:cubicBezTo>
                    <a:pt x="5" y="49"/>
                    <a:pt x="8" y="54"/>
                    <a:pt x="11" y="58"/>
                  </a:cubicBezTo>
                  <a:cubicBezTo>
                    <a:pt x="13" y="61"/>
                    <a:pt x="20" y="69"/>
                    <a:pt x="23" y="71"/>
                  </a:cubicBezTo>
                  <a:cubicBezTo>
                    <a:pt x="25" y="73"/>
                    <a:pt x="29" y="73"/>
                    <a:pt x="29" y="73"/>
                  </a:cubicBezTo>
                  <a:cubicBezTo>
                    <a:pt x="32" y="70"/>
                    <a:pt x="33" y="67"/>
                    <a:pt x="34" y="65"/>
                  </a:cubicBezTo>
                  <a:cubicBezTo>
                    <a:pt x="33" y="65"/>
                    <a:pt x="32" y="65"/>
                    <a:pt x="32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3065859" y="2341961"/>
              <a:ext cx="117872" cy="246459"/>
            </a:xfrm>
            <a:custGeom>
              <a:avLst/>
              <a:gdLst>
                <a:gd name="T0" fmla="*/ 11 w 25"/>
                <a:gd name="T1" fmla="*/ 1 h 52"/>
                <a:gd name="T2" fmla="*/ 12 w 25"/>
                <a:gd name="T3" fmla="*/ 19 h 52"/>
                <a:gd name="T4" fmla="*/ 19 w 25"/>
                <a:gd name="T5" fmla="*/ 31 h 52"/>
                <a:gd name="T6" fmla="*/ 21 w 25"/>
                <a:gd name="T7" fmla="*/ 34 h 52"/>
                <a:gd name="T8" fmla="*/ 21 w 25"/>
                <a:gd name="T9" fmla="*/ 35 h 52"/>
                <a:gd name="T10" fmla="*/ 25 w 25"/>
                <a:gd name="T11" fmla="*/ 50 h 52"/>
                <a:gd name="T12" fmla="*/ 19 w 25"/>
                <a:gd name="T13" fmla="*/ 50 h 52"/>
                <a:gd name="T14" fmla="*/ 13 w 25"/>
                <a:gd name="T15" fmla="*/ 35 h 52"/>
                <a:gd name="T16" fmla="*/ 13 w 25"/>
                <a:gd name="T17" fmla="*/ 35 h 52"/>
                <a:gd name="T18" fmla="*/ 8 w 25"/>
                <a:gd name="T19" fmla="*/ 27 h 52"/>
                <a:gd name="T20" fmla="*/ 2 w 25"/>
                <a:gd name="T21" fmla="*/ 14 h 52"/>
                <a:gd name="T22" fmla="*/ 0 w 25"/>
                <a:gd name="T23" fmla="*/ 1 h 52"/>
                <a:gd name="T24" fmla="*/ 4 w 25"/>
                <a:gd name="T25" fmla="*/ 2 h 52"/>
                <a:gd name="T26" fmla="*/ 11 w 25"/>
                <a:gd name="T27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52">
                  <a:moveTo>
                    <a:pt x="11" y="1"/>
                  </a:moveTo>
                  <a:cubicBezTo>
                    <a:pt x="11" y="1"/>
                    <a:pt x="10" y="16"/>
                    <a:pt x="12" y="19"/>
                  </a:cubicBezTo>
                  <a:cubicBezTo>
                    <a:pt x="15" y="22"/>
                    <a:pt x="19" y="31"/>
                    <a:pt x="19" y="31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5" y="49"/>
                    <a:pt x="25" y="50"/>
                  </a:cubicBezTo>
                  <a:cubicBezTo>
                    <a:pt x="25" y="50"/>
                    <a:pt x="21" y="52"/>
                    <a:pt x="19" y="50"/>
                  </a:cubicBezTo>
                  <a:cubicBezTo>
                    <a:pt x="17" y="49"/>
                    <a:pt x="14" y="41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29"/>
                    <a:pt x="8" y="27"/>
                    <a:pt x="8" y="2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3" y="1"/>
                    <a:pt x="4" y="2"/>
                  </a:cubicBezTo>
                  <a:cubicBezTo>
                    <a:pt x="4" y="2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2976562" y="2351486"/>
              <a:ext cx="108347" cy="273844"/>
            </a:xfrm>
            <a:custGeom>
              <a:avLst/>
              <a:gdLst>
                <a:gd name="T0" fmla="*/ 10 w 23"/>
                <a:gd name="T1" fmla="*/ 56 h 58"/>
                <a:gd name="T2" fmla="*/ 18 w 23"/>
                <a:gd name="T3" fmla="*/ 56 h 58"/>
                <a:gd name="T4" fmla="*/ 23 w 23"/>
                <a:gd name="T5" fmla="*/ 45 h 58"/>
                <a:gd name="T6" fmla="*/ 22 w 23"/>
                <a:gd name="T7" fmla="*/ 27 h 58"/>
                <a:gd name="T8" fmla="*/ 17 w 23"/>
                <a:gd name="T9" fmla="*/ 8 h 58"/>
                <a:gd name="T10" fmla="*/ 9 w 23"/>
                <a:gd name="T11" fmla="*/ 0 h 58"/>
                <a:gd name="T12" fmla="*/ 7 w 23"/>
                <a:gd name="T13" fmla="*/ 2 h 58"/>
                <a:gd name="T14" fmla="*/ 5 w 23"/>
                <a:gd name="T15" fmla="*/ 4 h 58"/>
                <a:gd name="T16" fmla="*/ 0 w 23"/>
                <a:gd name="T17" fmla="*/ 5 h 58"/>
                <a:gd name="T18" fmla="*/ 5 w 23"/>
                <a:gd name="T19" fmla="*/ 9 h 58"/>
                <a:gd name="T20" fmla="*/ 8 w 23"/>
                <a:gd name="T21" fmla="*/ 17 h 58"/>
                <a:gd name="T22" fmla="*/ 8 w 23"/>
                <a:gd name="T23" fmla="*/ 34 h 58"/>
                <a:gd name="T24" fmla="*/ 8 w 23"/>
                <a:gd name="T25" fmla="*/ 41 h 58"/>
                <a:gd name="T26" fmla="*/ 10 w 23"/>
                <a:gd name="T27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58">
                  <a:moveTo>
                    <a:pt x="10" y="56"/>
                  </a:moveTo>
                  <a:cubicBezTo>
                    <a:pt x="10" y="56"/>
                    <a:pt x="16" y="58"/>
                    <a:pt x="18" y="56"/>
                  </a:cubicBezTo>
                  <a:cubicBezTo>
                    <a:pt x="21" y="54"/>
                    <a:pt x="23" y="45"/>
                    <a:pt x="23" y="45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19" y="10"/>
                    <a:pt x="17" y="8"/>
                  </a:cubicBezTo>
                  <a:cubicBezTo>
                    <a:pt x="15" y="6"/>
                    <a:pt x="10" y="4"/>
                    <a:pt x="9" y="0"/>
                  </a:cubicBezTo>
                  <a:cubicBezTo>
                    <a:pt x="9" y="0"/>
                    <a:pt x="8" y="0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2" y="3"/>
                    <a:pt x="0" y="5"/>
                  </a:cubicBezTo>
                  <a:cubicBezTo>
                    <a:pt x="0" y="5"/>
                    <a:pt x="4" y="7"/>
                    <a:pt x="5" y="9"/>
                  </a:cubicBezTo>
                  <a:cubicBezTo>
                    <a:pt x="6" y="10"/>
                    <a:pt x="8" y="17"/>
                    <a:pt x="8" y="17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9" y="55"/>
                    <a:pt x="10" y="5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2976562" y="2356248"/>
              <a:ext cx="103584" cy="179784"/>
            </a:xfrm>
            <a:custGeom>
              <a:avLst/>
              <a:gdLst>
                <a:gd name="T0" fmla="*/ 22 w 22"/>
                <a:gd name="T1" fmla="*/ 26 h 38"/>
                <a:gd name="T2" fmla="*/ 21 w 22"/>
                <a:gd name="T3" fmla="*/ 20 h 38"/>
                <a:gd name="T4" fmla="*/ 14 w 22"/>
                <a:gd name="T5" fmla="*/ 9 h 38"/>
                <a:gd name="T6" fmla="*/ 7 w 22"/>
                <a:gd name="T7" fmla="*/ 0 h 38"/>
                <a:gd name="T8" fmla="*/ 7 w 22"/>
                <a:gd name="T9" fmla="*/ 0 h 38"/>
                <a:gd name="T10" fmla="*/ 16 w 22"/>
                <a:gd name="T11" fmla="*/ 15 h 38"/>
                <a:gd name="T12" fmla="*/ 14 w 22"/>
                <a:gd name="T13" fmla="*/ 15 h 38"/>
                <a:gd name="T14" fmla="*/ 9 w 22"/>
                <a:gd name="T15" fmla="*/ 13 h 38"/>
                <a:gd name="T16" fmla="*/ 1 w 22"/>
                <a:gd name="T17" fmla="*/ 3 h 38"/>
                <a:gd name="T18" fmla="*/ 0 w 22"/>
                <a:gd name="T19" fmla="*/ 4 h 38"/>
                <a:gd name="T20" fmla="*/ 5 w 22"/>
                <a:gd name="T21" fmla="*/ 8 h 38"/>
                <a:gd name="T22" fmla="*/ 7 w 22"/>
                <a:gd name="T23" fmla="*/ 16 h 38"/>
                <a:gd name="T24" fmla="*/ 8 w 22"/>
                <a:gd name="T25" fmla="*/ 31 h 38"/>
                <a:gd name="T26" fmla="*/ 15 w 22"/>
                <a:gd name="T27" fmla="*/ 33 h 38"/>
                <a:gd name="T28" fmla="*/ 14 w 22"/>
                <a:gd name="T29" fmla="*/ 38 h 38"/>
                <a:gd name="T30" fmla="*/ 22 w 22"/>
                <a:gd name="T31" fmla="*/ 31 h 38"/>
                <a:gd name="T32" fmla="*/ 22 w 22"/>
                <a:gd name="T33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8">
                  <a:moveTo>
                    <a:pt x="22" y="26"/>
                  </a:moveTo>
                  <a:cubicBezTo>
                    <a:pt x="22" y="26"/>
                    <a:pt x="21" y="24"/>
                    <a:pt x="21" y="20"/>
                  </a:cubicBezTo>
                  <a:cubicBezTo>
                    <a:pt x="19" y="18"/>
                    <a:pt x="14" y="10"/>
                    <a:pt x="14" y="9"/>
                  </a:cubicBezTo>
                  <a:cubicBezTo>
                    <a:pt x="13" y="8"/>
                    <a:pt x="9" y="3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6" y="15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ubicBezTo>
                    <a:pt x="14" y="15"/>
                    <a:pt x="9" y="13"/>
                    <a:pt x="9" y="13"/>
                  </a:cubicBezTo>
                  <a:cubicBezTo>
                    <a:pt x="9" y="9"/>
                    <a:pt x="5" y="5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4" y="6"/>
                    <a:pt x="5" y="8"/>
                  </a:cubicBezTo>
                  <a:cubicBezTo>
                    <a:pt x="6" y="9"/>
                    <a:pt x="7" y="16"/>
                    <a:pt x="7" y="16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11" y="32"/>
                    <a:pt x="14" y="32"/>
                    <a:pt x="15" y="33"/>
                  </a:cubicBezTo>
                  <a:cubicBezTo>
                    <a:pt x="15" y="34"/>
                    <a:pt x="14" y="37"/>
                    <a:pt x="14" y="38"/>
                  </a:cubicBezTo>
                  <a:cubicBezTo>
                    <a:pt x="15" y="36"/>
                    <a:pt x="19" y="33"/>
                    <a:pt x="22" y="31"/>
                  </a:cubicBezTo>
                  <a:lnTo>
                    <a:pt x="22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3146822" y="2493170"/>
              <a:ext cx="19050" cy="14287"/>
            </a:xfrm>
            <a:custGeom>
              <a:avLst/>
              <a:gdLst>
                <a:gd name="T0" fmla="*/ 4 w 4"/>
                <a:gd name="T1" fmla="*/ 3 h 3"/>
                <a:gd name="T2" fmla="*/ 4 w 4"/>
                <a:gd name="T3" fmla="*/ 2 h 3"/>
                <a:gd name="T4" fmla="*/ 4 w 4"/>
                <a:gd name="T5" fmla="*/ 2 h 3"/>
                <a:gd name="T6" fmla="*/ 1 w 4"/>
                <a:gd name="T7" fmla="*/ 0 h 3"/>
                <a:gd name="T8" fmla="*/ 4 w 4"/>
                <a:gd name="T9" fmla="*/ 3 h 3"/>
                <a:gd name="T10" fmla="*/ 4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1"/>
                    <a:pt x="2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3000375" y="2422923"/>
              <a:ext cx="70247" cy="60722"/>
            </a:xfrm>
            <a:custGeom>
              <a:avLst/>
              <a:gdLst>
                <a:gd name="T0" fmla="*/ 2 w 15"/>
                <a:gd name="T1" fmla="*/ 3 h 13"/>
                <a:gd name="T2" fmla="*/ 7 w 15"/>
                <a:gd name="T3" fmla="*/ 8 h 13"/>
                <a:gd name="T4" fmla="*/ 11 w 15"/>
                <a:gd name="T5" fmla="*/ 13 h 13"/>
                <a:gd name="T6" fmla="*/ 15 w 15"/>
                <a:gd name="T7" fmla="*/ 12 h 13"/>
                <a:gd name="T8" fmla="*/ 15 w 15"/>
                <a:gd name="T9" fmla="*/ 7 h 13"/>
                <a:gd name="T10" fmla="*/ 9 w 15"/>
                <a:gd name="T11" fmla="*/ 5 h 13"/>
                <a:gd name="T12" fmla="*/ 5 w 15"/>
                <a:gd name="T13" fmla="*/ 1 h 13"/>
                <a:gd name="T14" fmla="*/ 3 w 15"/>
                <a:gd name="T15" fmla="*/ 1 h 13"/>
                <a:gd name="T16" fmla="*/ 2 w 15"/>
                <a:gd name="T17" fmla="*/ 1 h 13"/>
                <a:gd name="T18" fmla="*/ 1 w 15"/>
                <a:gd name="T19" fmla="*/ 2 h 13"/>
                <a:gd name="T20" fmla="*/ 2 w 15"/>
                <a:gd name="T2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3">
                  <a:moveTo>
                    <a:pt x="2" y="3"/>
                  </a:moveTo>
                  <a:cubicBezTo>
                    <a:pt x="2" y="3"/>
                    <a:pt x="6" y="7"/>
                    <a:pt x="7" y="8"/>
                  </a:cubicBezTo>
                  <a:cubicBezTo>
                    <a:pt x="8" y="10"/>
                    <a:pt x="9" y="13"/>
                    <a:pt x="11" y="13"/>
                  </a:cubicBezTo>
                  <a:cubicBezTo>
                    <a:pt x="13" y="12"/>
                    <a:pt x="15" y="12"/>
                    <a:pt x="1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9" y="5"/>
                    <a:pt x="9" y="5"/>
                  </a:cubicBezTo>
                  <a:cubicBezTo>
                    <a:pt x="9" y="4"/>
                    <a:pt x="8" y="2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2" y="2"/>
                    <a:pt x="0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3070622" y="2459833"/>
              <a:ext cx="19050" cy="28575"/>
            </a:xfrm>
            <a:custGeom>
              <a:avLst/>
              <a:gdLst>
                <a:gd name="T0" fmla="*/ 4 w 4"/>
                <a:gd name="T1" fmla="*/ 5 h 6"/>
                <a:gd name="T2" fmla="*/ 0 w 4"/>
                <a:gd name="T3" fmla="*/ 6 h 6"/>
                <a:gd name="T4" fmla="*/ 0 w 4"/>
                <a:gd name="T5" fmla="*/ 0 h 6"/>
                <a:gd name="T6" fmla="*/ 4 w 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4" y="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2"/>
                    <a:pt x="4" y="5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3070622" y="2341961"/>
              <a:ext cx="100012" cy="155972"/>
            </a:xfrm>
            <a:custGeom>
              <a:avLst/>
              <a:gdLst>
                <a:gd name="T0" fmla="*/ 0 w 21"/>
                <a:gd name="T1" fmla="*/ 25 h 33"/>
                <a:gd name="T2" fmla="*/ 2 w 21"/>
                <a:gd name="T3" fmla="*/ 33 h 33"/>
                <a:gd name="T4" fmla="*/ 12 w 21"/>
                <a:gd name="T5" fmla="*/ 28 h 33"/>
                <a:gd name="T6" fmla="*/ 20 w 21"/>
                <a:gd name="T7" fmla="*/ 25 h 33"/>
                <a:gd name="T8" fmla="*/ 19 w 21"/>
                <a:gd name="T9" fmla="*/ 16 h 33"/>
                <a:gd name="T10" fmla="*/ 13 w 21"/>
                <a:gd name="T11" fmla="*/ 4 h 33"/>
                <a:gd name="T12" fmla="*/ 10 w 21"/>
                <a:gd name="T13" fmla="*/ 1 h 33"/>
                <a:gd name="T14" fmla="*/ 10 w 21"/>
                <a:gd name="T15" fmla="*/ 17 h 33"/>
                <a:gd name="T16" fmla="*/ 10 w 21"/>
                <a:gd name="T17" fmla="*/ 19 h 33"/>
                <a:gd name="T18" fmla="*/ 0 w 21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33">
                  <a:moveTo>
                    <a:pt x="0" y="25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1" y="29"/>
                    <a:pt x="12" y="28"/>
                  </a:cubicBezTo>
                  <a:cubicBezTo>
                    <a:pt x="14" y="27"/>
                    <a:pt x="20" y="25"/>
                    <a:pt x="20" y="25"/>
                  </a:cubicBezTo>
                  <a:cubicBezTo>
                    <a:pt x="21" y="24"/>
                    <a:pt x="20" y="18"/>
                    <a:pt x="19" y="16"/>
                  </a:cubicBezTo>
                  <a:cubicBezTo>
                    <a:pt x="18" y="13"/>
                    <a:pt x="14" y="5"/>
                    <a:pt x="13" y="4"/>
                  </a:cubicBezTo>
                  <a:cubicBezTo>
                    <a:pt x="12" y="3"/>
                    <a:pt x="11" y="0"/>
                    <a:pt x="10" y="1"/>
                  </a:cubicBezTo>
                  <a:cubicBezTo>
                    <a:pt x="10" y="1"/>
                    <a:pt x="8" y="9"/>
                    <a:pt x="10" y="17"/>
                  </a:cubicBezTo>
                  <a:cubicBezTo>
                    <a:pt x="10" y="19"/>
                    <a:pt x="10" y="19"/>
                    <a:pt x="10" y="19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3070622" y="2341961"/>
              <a:ext cx="90487" cy="141684"/>
            </a:xfrm>
            <a:custGeom>
              <a:avLst/>
              <a:gdLst>
                <a:gd name="T0" fmla="*/ 14 w 19"/>
                <a:gd name="T1" fmla="*/ 18 h 30"/>
                <a:gd name="T2" fmla="*/ 18 w 19"/>
                <a:gd name="T3" fmla="*/ 19 h 30"/>
                <a:gd name="T4" fmla="*/ 14 w 19"/>
                <a:gd name="T5" fmla="*/ 16 h 30"/>
                <a:gd name="T6" fmla="*/ 14 w 19"/>
                <a:gd name="T7" fmla="*/ 11 h 30"/>
                <a:gd name="T8" fmla="*/ 11 w 19"/>
                <a:gd name="T9" fmla="*/ 11 h 30"/>
                <a:gd name="T10" fmla="*/ 13 w 19"/>
                <a:gd name="T11" fmla="*/ 8 h 30"/>
                <a:gd name="T12" fmla="*/ 11 w 19"/>
                <a:gd name="T13" fmla="*/ 8 h 30"/>
                <a:gd name="T14" fmla="*/ 12 w 19"/>
                <a:gd name="T15" fmla="*/ 5 h 30"/>
                <a:gd name="T16" fmla="*/ 11 w 19"/>
                <a:gd name="T17" fmla="*/ 6 h 30"/>
                <a:gd name="T18" fmla="*/ 12 w 19"/>
                <a:gd name="T19" fmla="*/ 2 h 30"/>
                <a:gd name="T20" fmla="*/ 10 w 19"/>
                <a:gd name="T21" fmla="*/ 1 h 30"/>
                <a:gd name="T22" fmla="*/ 10 w 19"/>
                <a:gd name="T23" fmla="*/ 17 h 30"/>
                <a:gd name="T24" fmla="*/ 10 w 19"/>
                <a:gd name="T25" fmla="*/ 19 h 30"/>
                <a:gd name="T26" fmla="*/ 0 w 19"/>
                <a:gd name="T27" fmla="*/ 25 h 30"/>
                <a:gd name="T28" fmla="*/ 1 w 19"/>
                <a:gd name="T29" fmla="*/ 30 h 30"/>
                <a:gd name="T30" fmla="*/ 4 w 19"/>
                <a:gd name="T31" fmla="*/ 27 h 30"/>
                <a:gd name="T32" fmla="*/ 13 w 19"/>
                <a:gd name="T33" fmla="*/ 25 h 30"/>
                <a:gd name="T34" fmla="*/ 8 w 19"/>
                <a:gd name="T35" fmla="*/ 24 h 30"/>
                <a:gd name="T36" fmla="*/ 12 w 19"/>
                <a:gd name="T37" fmla="*/ 23 h 30"/>
                <a:gd name="T38" fmla="*/ 19 w 19"/>
                <a:gd name="T39" fmla="*/ 23 h 30"/>
                <a:gd name="T40" fmla="*/ 14 w 19"/>
                <a:gd name="T4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0">
                  <a:moveTo>
                    <a:pt x="14" y="18"/>
                  </a:moveTo>
                  <a:cubicBezTo>
                    <a:pt x="14" y="16"/>
                    <a:pt x="18" y="19"/>
                    <a:pt x="18" y="19"/>
                  </a:cubicBezTo>
                  <a:cubicBezTo>
                    <a:pt x="16" y="16"/>
                    <a:pt x="14" y="16"/>
                    <a:pt x="14" y="16"/>
                  </a:cubicBezTo>
                  <a:cubicBezTo>
                    <a:pt x="13" y="14"/>
                    <a:pt x="14" y="11"/>
                    <a:pt x="14" y="11"/>
                  </a:cubicBezTo>
                  <a:cubicBezTo>
                    <a:pt x="12" y="10"/>
                    <a:pt x="11" y="11"/>
                    <a:pt x="11" y="11"/>
                  </a:cubicBezTo>
                  <a:cubicBezTo>
                    <a:pt x="11" y="9"/>
                    <a:pt x="13" y="8"/>
                    <a:pt x="13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5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3"/>
                    <a:pt x="12" y="2"/>
                  </a:cubicBezTo>
                  <a:cubicBezTo>
                    <a:pt x="11" y="1"/>
                    <a:pt x="11" y="0"/>
                    <a:pt x="10" y="1"/>
                  </a:cubicBezTo>
                  <a:cubicBezTo>
                    <a:pt x="10" y="1"/>
                    <a:pt x="8" y="9"/>
                    <a:pt x="10" y="17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7"/>
                    <a:pt x="1" y="30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7" y="28"/>
                    <a:pt x="13" y="25"/>
                    <a:pt x="13" y="25"/>
                  </a:cubicBezTo>
                  <a:cubicBezTo>
                    <a:pt x="11" y="25"/>
                    <a:pt x="8" y="24"/>
                    <a:pt x="8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5" y="25"/>
                    <a:pt x="19" y="23"/>
                    <a:pt x="19" y="23"/>
                  </a:cubicBezTo>
                  <a:cubicBezTo>
                    <a:pt x="19" y="23"/>
                    <a:pt x="13" y="20"/>
                    <a:pt x="14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3094434" y="2418161"/>
              <a:ext cx="23812" cy="23812"/>
            </a:xfrm>
            <a:custGeom>
              <a:avLst/>
              <a:gdLst>
                <a:gd name="T0" fmla="*/ 0 w 5"/>
                <a:gd name="T1" fmla="*/ 1 h 5"/>
                <a:gd name="T2" fmla="*/ 1 w 5"/>
                <a:gd name="T3" fmla="*/ 5 h 5"/>
                <a:gd name="T4" fmla="*/ 5 w 5"/>
                <a:gd name="T5" fmla="*/ 3 h 5"/>
                <a:gd name="T6" fmla="*/ 5 w 5"/>
                <a:gd name="T7" fmla="*/ 1 h 5"/>
                <a:gd name="T8" fmla="*/ 0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1"/>
                    <a:pt x="1" y="4"/>
                    <a:pt x="1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2971800" y="2375298"/>
              <a:ext cx="127397" cy="113109"/>
            </a:xfrm>
            <a:custGeom>
              <a:avLst/>
              <a:gdLst>
                <a:gd name="T0" fmla="*/ 1 w 27"/>
                <a:gd name="T1" fmla="*/ 0 h 24"/>
                <a:gd name="T2" fmla="*/ 0 w 27"/>
                <a:gd name="T3" fmla="*/ 8 h 24"/>
                <a:gd name="T4" fmla="*/ 8 w 27"/>
                <a:gd name="T5" fmla="*/ 23 h 24"/>
                <a:gd name="T6" fmla="*/ 19 w 27"/>
                <a:gd name="T7" fmla="*/ 21 h 24"/>
                <a:gd name="T8" fmla="*/ 27 w 27"/>
                <a:gd name="T9" fmla="*/ 14 h 24"/>
                <a:gd name="T10" fmla="*/ 26 w 27"/>
                <a:gd name="T11" fmla="*/ 10 h 24"/>
                <a:gd name="T12" fmla="*/ 18 w 27"/>
                <a:gd name="T13" fmla="*/ 12 h 24"/>
                <a:gd name="T14" fmla="*/ 13 w 27"/>
                <a:gd name="T15" fmla="*/ 12 h 24"/>
                <a:gd name="T16" fmla="*/ 9 w 27"/>
                <a:gd name="T17" fmla="*/ 14 h 24"/>
                <a:gd name="T18" fmla="*/ 8 w 27"/>
                <a:gd name="T19" fmla="*/ 6 h 24"/>
                <a:gd name="T20" fmla="*/ 1 w 27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1" y="0"/>
                  </a:moveTo>
                  <a:cubicBezTo>
                    <a:pt x="1" y="0"/>
                    <a:pt x="1" y="5"/>
                    <a:pt x="0" y="8"/>
                  </a:cubicBezTo>
                  <a:cubicBezTo>
                    <a:pt x="0" y="12"/>
                    <a:pt x="4" y="22"/>
                    <a:pt x="8" y="23"/>
                  </a:cubicBezTo>
                  <a:cubicBezTo>
                    <a:pt x="11" y="24"/>
                    <a:pt x="16" y="22"/>
                    <a:pt x="19" y="21"/>
                  </a:cubicBezTo>
                  <a:cubicBezTo>
                    <a:pt x="21" y="19"/>
                    <a:pt x="23" y="16"/>
                    <a:pt x="27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1"/>
                    <a:pt x="8" y="6"/>
                  </a:cubicBezTo>
                  <a:cubicBezTo>
                    <a:pt x="6" y="1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2995612" y="2422923"/>
              <a:ext cx="38100" cy="32147"/>
            </a:xfrm>
            <a:custGeom>
              <a:avLst/>
              <a:gdLst>
                <a:gd name="T0" fmla="*/ 4 w 8"/>
                <a:gd name="T1" fmla="*/ 5 h 7"/>
                <a:gd name="T2" fmla="*/ 7 w 8"/>
                <a:gd name="T3" fmla="*/ 3 h 7"/>
                <a:gd name="T4" fmla="*/ 8 w 8"/>
                <a:gd name="T5" fmla="*/ 2 h 7"/>
                <a:gd name="T6" fmla="*/ 4 w 8"/>
                <a:gd name="T7" fmla="*/ 2 h 7"/>
                <a:gd name="T8" fmla="*/ 2 w 8"/>
                <a:gd name="T9" fmla="*/ 2 h 7"/>
                <a:gd name="T10" fmla="*/ 2 w 8"/>
                <a:gd name="T11" fmla="*/ 0 h 7"/>
                <a:gd name="T12" fmla="*/ 1 w 8"/>
                <a:gd name="T13" fmla="*/ 2 h 7"/>
                <a:gd name="T14" fmla="*/ 2 w 8"/>
                <a:gd name="T15" fmla="*/ 4 h 7"/>
                <a:gd name="T16" fmla="*/ 2 w 8"/>
                <a:gd name="T17" fmla="*/ 5 h 7"/>
                <a:gd name="T18" fmla="*/ 3 w 8"/>
                <a:gd name="T19" fmla="*/ 7 h 7"/>
                <a:gd name="T20" fmla="*/ 4 w 8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4" y="5"/>
                  </a:moveTo>
                  <a:cubicBezTo>
                    <a:pt x="4" y="5"/>
                    <a:pt x="6" y="4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5"/>
                    <a:pt x="4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31"/>
            <p:cNvSpPr>
              <a:spLocks noEditPoints="1"/>
            </p:cNvSpPr>
            <p:nvPr/>
          </p:nvSpPr>
          <p:spPr bwMode="auto">
            <a:xfrm>
              <a:off x="2971800" y="2389586"/>
              <a:ext cx="127397" cy="98822"/>
            </a:xfrm>
            <a:custGeom>
              <a:avLst/>
              <a:gdLst>
                <a:gd name="T0" fmla="*/ 27 w 27"/>
                <a:gd name="T1" fmla="*/ 11 h 21"/>
                <a:gd name="T2" fmla="*/ 26 w 27"/>
                <a:gd name="T3" fmla="*/ 9 h 21"/>
                <a:gd name="T4" fmla="*/ 21 w 27"/>
                <a:gd name="T5" fmla="*/ 10 h 21"/>
                <a:gd name="T6" fmla="*/ 16 w 27"/>
                <a:gd name="T7" fmla="*/ 13 h 21"/>
                <a:gd name="T8" fmla="*/ 16 w 27"/>
                <a:gd name="T9" fmla="*/ 11 h 21"/>
                <a:gd name="T10" fmla="*/ 13 w 27"/>
                <a:gd name="T11" fmla="*/ 14 h 21"/>
                <a:gd name="T12" fmla="*/ 11 w 27"/>
                <a:gd name="T13" fmla="*/ 11 h 21"/>
                <a:gd name="T14" fmla="*/ 9 w 27"/>
                <a:gd name="T15" fmla="*/ 17 h 21"/>
                <a:gd name="T16" fmla="*/ 8 w 27"/>
                <a:gd name="T17" fmla="*/ 16 h 21"/>
                <a:gd name="T18" fmla="*/ 8 w 27"/>
                <a:gd name="T19" fmla="*/ 13 h 21"/>
                <a:gd name="T20" fmla="*/ 5 w 27"/>
                <a:gd name="T21" fmla="*/ 9 h 21"/>
                <a:gd name="T22" fmla="*/ 5 w 27"/>
                <a:gd name="T23" fmla="*/ 6 h 21"/>
                <a:gd name="T24" fmla="*/ 3 w 27"/>
                <a:gd name="T25" fmla="*/ 6 h 21"/>
                <a:gd name="T26" fmla="*/ 5 w 27"/>
                <a:gd name="T27" fmla="*/ 3 h 21"/>
                <a:gd name="T28" fmla="*/ 2 w 27"/>
                <a:gd name="T29" fmla="*/ 2 h 21"/>
                <a:gd name="T30" fmla="*/ 5 w 27"/>
                <a:gd name="T31" fmla="*/ 1 h 21"/>
                <a:gd name="T32" fmla="*/ 4 w 27"/>
                <a:gd name="T33" fmla="*/ 0 h 21"/>
                <a:gd name="T34" fmla="*/ 1 w 27"/>
                <a:gd name="T35" fmla="*/ 0 h 21"/>
                <a:gd name="T36" fmla="*/ 0 w 27"/>
                <a:gd name="T37" fmla="*/ 5 h 21"/>
                <a:gd name="T38" fmla="*/ 8 w 27"/>
                <a:gd name="T39" fmla="*/ 20 h 21"/>
                <a:gd name="T40" fmla="*/ 19 w 27"/>
                <a:gd name="T41" fmla="*/ 18 h 21"/>
                <a:gd name="T42" fmla="*/ 27 w 27"/>
                <a:gd name="T43" fmla="*/ 11 h 21"/>
                <a:gd name="T44" fmla="*/ 3 w 27"/>
                <a:gd name="T45" fmla="*/ 7 h 21"/>
                <a:gd name="T46" fmla="*/ 2 w 27"/>
                <a:gd name="T47" fmla="*/ 8 h 21"/>
                <a:gd name="T48" fmla="*/ 3 w 27"/>
                <a:gd name="T4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" h="21">
                  <a:moveTo>
                    <a:pt x="27" y="11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2" y="9"/>
                    <a:pt x="21" y="10"/>
                  </a:cubicBezTo>
                  <a:cubicBezTo>
                    <a:pt x="19" y="10"/>
                    <a:pt x="17" y="13"/>
                    <a:pt x="16" y="13"/>
                  </a:cubicBezTo>
                  <a:cubicBezTo>
                    <a:pt x="16" y="13"/>
                    <a:pt x="16" y="11"/>
                    <a:pt x="16" y="11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2"/>
                    <a:pt x="9" y="17"/>
                    <a:pt x="9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8" y="13"/>
                    <a:pt x="8" y="13"/>
                  </a:cubicBezTo>
                  <a:cubicBezTo>
                    <a:pt x="8" y="13"/>
                    <a:pt x="6" y="10"/>
                    <a:pt x="5" y="9"/>
                  </a:cubicBezTo>
                  <a:cubicBezTo>
                    <a:pt x="4" y="8"/>
                    <a:pt x="5" y="6"/>
                    <a:pt x="5" y="6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5"/>
                    <a:pt x="5" y="3"/>
                    <a:pt x="5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5" y="2"/>
                    <a:pt x="5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1" y="1"/>
                    <a:pt x="1" y="4"/>
                    <a:pt x="0" y="5"/>
                  </a:cubicBezTo>
                  <a:cubicBezTo>
                    <a:pt x="0" y="9"/>
                    <a:pt x="4" y="19"/>
                    <a:pt x="8" y="20"/>
                  </a:cubicBezTo>
                  <a:cubicBezTo>
                    <a:pt x="11" y="21"/>
                    <a:pt x="16" y="19"/>
                    <a:pt x="19" y="18"/>
                  </a:cubicBezTo>
                  <a:cubicBezTo>
                    <a:pt x="21" y="16"/>
                    <a:pt x="25" y="13"/>
                    <a:pt x="27" y="11"/>
                  </a:cubicBezTo>
                  <a:close/>
                  <a:moveTo>
                    <a:pt x="3" y="7"/>
                  </a:move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3005137" y="2422923"/>
              <a:ext cx="33337" cy="19050"/>
            </a:xfrm>
            <a:custGeom>
              <a:avLst/>
              <a:gdLst>
                <a:gd name="T0" fmla="*/ 7 w 7"/>
                <a:gd name="T1" fmla="*/ 2 h 4"/>
                <a:gd name="T2" fmla="*/ 4 w 7"/>
                <a:gd name="T3" fmla="*/ 0 h 4"/>
                <a:gd name="T4" fmla="*/ 1 w 7"/>
                <a:gd name="T5" fmla="*/ 0 h 4"/>
                <a:gd name="T6" fmla="*/ 0 w 7"/>
                <a:gd name="T7" fmla="*/ 1 h 4"/>
                <a:gd name="T8" fmla="*/ 1 w 7"/>
                <a:gd name="T9" fmla="*/ 2 h 4"/>
                <a:gd name="T10" fmla="*/ 2 w 7"/>
                <a:gd name="T11" fmla="*/ 3 h 4"/>
                <a:gd name="T12" fmla="*/ 3 w 7"/>
                <a:gd name="T13" fmla="*/ 4 h 4"/>
                <a:gd name="T14" fmla="*/ 7 w 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2"/>
                  </a:moveTo>
                  <a:cubicBezTo>
                    <a:pt x="6" y="2"/>
                    <a:pt x="5" y="1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3" y="4"/>
                    <a:pt x="6" y="3"/>
                    <a:pt x="7" y="2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62" name="组合 61"/>
          <p:cNvGrpSpPr>
            <a:grpSpLocks noChangeAspect="1"/>
          </p:cNvGrpSpPr>
          <p:nvPr/>
        </p:nvGrpSpPr>
        <p:grpSpPr>
          <a:xfrm>
            <a:off x="3425021" y="2647774"/>
            <a:ext cx="701047" cy="1332000"/>
            <a:chOff x="3046809" y="3253979"/>
            <a:chExt cx="345282" cy="65603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Freeform 81"/>
            <p:cNvSpPr>
              <a:spLocks/>
            </p:cNvSpPr>
            <p:nvPr/>
          </p:nvSpPr>
          <p:spPr bwMode="auto">
            <a:xfrm>
              <a:off x="3151584" y="3258742"/>
              <a:ext cx="60722" cy="122634"/>
            </a:xfrm>
            <a:custGeom>
              <a:avLst/>
              <a:gdLst>
                <a:gd name="T0" fmla="*/ 3 w 13"/>
                <a:gd name="T1" fmla="*/ 16 h 26"/>
                <a:gd name="T2" fmla="*/ 3 w 13"/>
                <a:gd name="T3" fmla="*/ 12 h 26"/>
                <a:gd name="T4" fmla="*/ 2 w 13"/>
                <a:gd name="T5" fmla="*/ 12 h 26"/>
                <a:gd name="T6" fmla="*/ 1 w 13"/>
                <a:gd name="T7" fmla="*/ 8 h 26"/>
                <a:gd name="T8" fmla="*/ 2 w 13"/>
                <a:gd name="T9" fmla="*/ 8 h 26"/>
                <a:gd name="T10" fmla="*/ 2 w 13"/>
                <a:gd name="T11" fmla="*/ 3 h 26"/>
                <a:gd name="T12" fmla="*/ 8 w 13"/>
                <a:gd name="T13" fmla="*/ 0 h 26"/>
                <a:gd name="T14" fmla="*/ 13 w 13"/>
                <a:gd name="T15" fmla="*/ 4 h 26"/>
                <a:gd name="T16" fmla="*/ 13 w 13"/>
                <a:gd name="T17" fmla="*/ 7 h 26"/>
                <a:gd name="T18" fmla="*/ 13 w 13"/>
                <a:gd name="T19" fmla="*/ 8 h 26"/>
                <a:gd name="T20" fmla="*/ 13 w 13"/>
                <a:gd name="T21" fmla="*/ 10 h 26"/>
                <a:gd name="T22" fmla="*/ 13 w 13"/>
                <a:gd name="T23" fmla="*/ 14 h 26"/>
                <a:gd name="T24" fmla="*/ 11 w 13"/>
                <a:gd name="T25" fmla="*/ 17 h 26"/>
                <a:gd name="T26" fmla="*/ 12 w 13"/>
                <a:gd name="T27" fmla="*/ 20 h 26"/>
                <a:gd name="T28" fmla="*/ 10 w 13"/>
                <a:gd name="T29" fmla="*/ 26 h 26"/>
                <a:gd name="T30" fmla="*/ 3 w 13"/>
                <a:gd name="T3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26">
                  <a:moveTo>
                    <a:pt x="3" y="16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1"/>
                    <a:pt x="0" y="8"/>
                    <a:pt x="1" y="8"/>
                  </a:cubicBezTo>
                  <a:cubicBezTo>
                    <a:pt x="1" y="8"/>
                    <a:pt x="2" y="7"/>
                    <a:pt x="2" y="8"/>
                  </a:cubicBezTo>
                  <a:cubicBezTo>
                    <a:pt x="2" y="8"/>
                    <a:pt x="1" y="4"/>
                    <a:pt x="2" y="3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10" y="0"/>
                    <a:pt x="13" y="3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8"/>
                    <a:pt x="13" y="9"/>
                    <a:pt x="13" y="10"/>
                  </a:cubicBezTo>
                  <a:cubicBezTo>
                    <a:pt x="13" y="12"/>
                    <a:pt x="13" y="13"/>
                    <a:pt x="13" y="14"/>
                  </a:cubicBezTo>
                  <a:cubicBezTo>
                    <a:pt x="12" y="15"/>
                    <a:pt x="11" y="17"/>
                    <a:pt x="11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6"/>
                    <a:pt x="10" y="26"/>
                    <a:pt x="10" y="26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4" name="Freeform 82"/>
            <p:cNvSpPr>
              <a:spLocks/>
            </p:cNvSpPr>
            <p:nvPr/>
          </p:nvSpPr>
          <p:spPr bwMode="auto">
            <a:xfrm>
              <a:off x="3161109" y="3309939"/>
              <a:ext cx="9525" cy="1428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2 h 3"/>
                <a:gd name="T4" fmla="*/ 1 w 2"/>
                <a:gd name="T5" fmla="*/ 3 h 3"/>
                <a:gd name="T6" fmla="*/ 2 w 2"/>
                <a:gd name="T7" fmla="*/ 0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5" name="Freeform 83"/>
            <p:cNvSpPr>
              <a:spLocks/>
            </p:cNvSpPr>
            <p:nvPr/>
          </p:nvSpPr>
          <p:spPr bwMode="auto">
            <a:xfrm>
              <a:off x="3165872" y="3305176"/>
              <a:ext cx="41672" cy="76200"/>
            </a:xfrm>
            <a:custGeom>
              <a:avLst/>
              <a:gdLst>
                <a:gd name="T0" fmla="*/ 7 w 9"/>
                <a:gd name="T1" fmla="*/ 16 h 16"/>
                <a:gd name="T2" fmla="*/ 9 w 9"/>
                <a:gd name="T3" fmla="*/ 10 h 16"/>
                <a:gd name="T4" fmla="*/ 8 w 9"/>
                <a:gd name="T5" fmla="*/ 7 h 16"/>
                <a:gd name="T6" fmla="*/ 8 w 9"/>
                <a:gd name="T7" fmla="*/ 7 h 16"/>
                <a:gd name="T8" fmla="*/ 4 w 9"/>
                <a:gd name="T9" fmla="*/ 6 h 16"/>
                <a:gd name="T10" fmla="*/ 0 w 9"/>
                <a:gd name="T11" fmla="*/ 0 h 16"/>
                <a:gd name="T12" fmla="*/ 0 w 9"/>
                <a:gd name="T13" fmla="*/ 2 h 16"/>
                <a:gd name="T14" fmla="*/ 0 w 9"/>
                <a:gd name="T15" fmla="*/ 2 h 16"/>
                <a:gd name="T16" fmla="*/ 0 w 9"/>
                <a:gd name="T17" fmla="*/ 6 h 16"/>
                <a:gd name="T18" fmla="*/ 7 w 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6">
                  <a:moveTo>
                    <a:pt x="7" y="16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7"/>
                    <a:pt x="4" y="6"/>
                    <a:pt x="4" y="6"/>
                  </a:cubicBezTo>
                  <a:cubicBezTo>
                    <a:pt x="3" y="6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6" name="Freeform 84"/>
            <p:cNvSpPr>
              <a:spLocks/>
            </p:cNvSpPr>
            <p:nvPr/>
          </p:nvSpPr>
          <p:spPr bwMode="auto">
            <a:xfrm>
              <a:off x="3113484" y="3390901"/>
              <a:ext cx="184547" cy="211931"/>
            </a:xfrm>
            <a:custGeom>
              <a:avLst/>
              <a:gdLst>
                <a:gd name="T0" fmla="*/ 0 w 39"/>
                <a:gd name="T1" fmla="*/ 45 h 45"/>
                <a:gd name="T2" fmla="*/ 27 w 39"/>
                <a:gd name="T3" fmla="*/ 38 h 45"/>
                <a:gd name="T4" fmla="*/ 36 w 39"/>
                <a:gd name="T5" fmla="*/ 41 h 45"/>
                <a:gd name="T6" fmla="*/ 39 w 39"/>
                <a:gd name="T7" fmla="*/ 32 h 45"/>
                <a:gd name="T8" fmla="*/ 31 w 39"/>
                <a:gd name="T9" fmla="*/ 11 h 45"/>
                <a:gd name="T10" fmla="*/ 22 w 39"/>
                <a:gd name="T11" fmla="*/ 0 h 45"/>
                <a:gd name="T12" fmla="*/ 9 w 39"/>
                <a:gd name="T13" fmla="*/ 21 h 45"/>
                <a:gd name="T14" fmla="*/ 0 w 3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5">
                  <a:moveTo>
                    <a:pt x="0" y="45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34" y="41"/>
                    <a:pt x="36" y="41"/>
                  </a:cubicBezTo>
                  <a:cubicBezTo>
                    <a:pt x="37" y="40"/>
                    <a:pt x="39" y="32"/>
                    <a:pt x="39" y="32"/>
                  </a:cubicBezTo>
                  <a:cubicBezTo>
                    <a:pt x="39" y="32"/>
                    <a:pt x="33" y="14"/>
                    <a:pt x="31" y="11"/>
                  </a:cubicBezTo>
                  <a:cubicBezTo>
                    <a:pt x="30" y="8"/>
                    <a:pt x="22" y="0"/>
                    <a:pt x="22" y="0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85"/>
            <p:cNvSpPr>
              <a:spLocks/>
            </p:cNvSpPr>
            <p:nvPr/>
          </p:nvSpPr>
          <p:spPr bwMode="auto">
            <a:xfrm>
              <a:off x="3170634" y="3835004"/>
              <a:ext cx="89297" cy="51197"/>
            </a:xfrm>
            <a:custGeom>
              <a:avLst/>
              <a:gdLst>
                <a:gd name="T0" fmla="*/ 1 w 19"/>
                <a:gd name="T1" fmla="*/ 7 h 11"/>
                <a:gd name="T2" fmla="*/ 6 w 19"/>
                <a:gd name="T3" fmla="*/ 8 h 11"/>
                <a:gd name="T4" fmla="*/ 11 w 19"/>
                <a:gd name="T5" fmla="*/ 10 h 11"/>
                <a:gd name="T6" fmla="*/ 19 w 19"/>
                <a:gd name="T7" fmla="*/ 10 h 11"/>
                <a:gd name="T8" fmla="*/ 14 w 19"/>
                <a:gd name="T9" fmla="*/ 7 h 11"/>
                <a:gd name="T10" fmla="*/ 10 w 19"/>
                <a:gd name="T11" fmla="*/ 2 h 11"/>
                <a:gd name="T12" fmla="*/ 8 w 19"/>
                <a:gd name="T13" fmla="*/ 0 h 11"/>
                <a:gd name="T14" fmla="*/ 2 w 19"/>
                <a:gd name="T15" fmla="*/ 1 h 11"/>
                <a:gd name="T16" fmla="*/ 1 w 19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" y="7"/>
                  </a:moveTo>
                  <a:cubicBezTo>
                    <a:pt x="1" y="7"/>
                    <a:pt x="4" y="8"/>
                    <a:pt x="6" y="8"/>
                  </a:cubicBezTo>
                  <a:cubicBezTo>
                    <a:pt x="7" y="7"/>
                    <a:pt x="10" y="10"/>
                    <a:pt x="11" y="10"/>
                  </a:cubicBezTo>
                  <a:cubicBezTo>
                    <a:pt x="12" y="10"/>
                    <a:pt x="19" y="11"/>
                    <a:pt x="19" y="10"/>
                  </a:cubicBezTo>
                  <a:cubicBezTo>
                    <a:pt x="19" y="10"/>
                    <a:pt x="19" y="8"/>
                    <a:pt x="14" y="7"/>
                  </a:cubicBezTo>
                  <a:cubicBezTo>
                    <a:pt x="14" y="7"/>
                    <a:pt x="10" y="3"/>
                    <a:pt x="10" y="2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4"/>
                    <a:pt x="1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86"/>
            <p:cNvSpPr>
              <a:spLocks/>
            </p:cNvSpPr>
            <p:nvPr/>
          </p:nvSpPr>
          <p:spPr bwMode="auto">
            <a:xfrm>
              <a:off x="3127772" y="3867151"/>
              <a:ext cx="51197" cy="42862"/>
            </a:xfrm>
            <a:custGeom>
              <a:avLst/>
              <a:gdLst>
                <a:gd name="T0" fmla="*/ 2 w 11"/>
                <a:gd name="T1" fmla="*/ 8 h 9"/>
                <a:gd name="T2" fmla="*/ 7 w 11"/>
                <a:gd name="T3" fmla="*/ 9 h 9"/>
                <a:gd name="T4" fmla="*/ 10 w 11"/>
                <a:gd name="T5" fmla="*/ 5 h 9"/>
                <a:gd name="T6" fmla="*/ 8 w 11"/>
                <a:gd name="T7" fmla="*/ 0 h 9"/>
                <a:gd name="T8" fmla="*/ 4 w 11"/>
                <a:gd name="T9" fmla="*/ 0 h 9"/>
                <a:gd name="T10" fmla="*/ 1 w 11"/>
                <a:gd name="T11" fmla="*/ 5 h 9"/>
                <a:gd name="T12" fmla="*/ 2 w 11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2" y="8"/>
                  </a:moveTo>
                  <a:cubicBezTo>
                    <a:pt x="2" y="8"/>
                    <a:pt x="6" y="9"/>
                    <a:pt x="7" y="9"/>
                  </a:cubicBezTo>
                  <a:cubicBezTo>
                    <a:pt x="8" y="9"/>
                    <a:pt x="11" y="7"/>
                    <a:pt x="10" y="5"/>
                  </a:cubicBezTo>
                  <a:cubicBezTo>
                    <a:pt x="9" y="3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0" y="7"/>
                    <a:pt x="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87"/>
            <p:cNvSpPr>
              <a:spLocks/>
            </p:cNvSpPr>
            <p:nvPr/>
          </p:nvSpPr>
          <p:spPr bwMode="auto">
            <a:xfrm>
              <a:off x="3170634" y="3532585"/>
              <a:ext cx="84534" cy="321469"/>
            </a:xfrm>
            <a:custGeom>
              <a:avLst/>
              <a:gdLst>
                <a:gd name="T0" fmla="*/ 6 w 18"/>
                <a:gd name="T1" fmla="*/ 67 h 68"/>
                <a:gd name="T2" fmla="*/ 12 w 18"/>
                <a:gd name="T3" fmla="*/ 64 h 68"/>
                <a:gd name="T4" fmla="*/ 12 w 18"/>
                <a:gd name="T5" fmla="*/ 55 h 68"/>
                <a:gd name="T6" fmla="*/ 17 w 18"/>
                <a:gd name="T7" fmla="*/ 39 h 68"/>
                <a:gd name="T8" fmla="*/ 17 w 18"/>
                <a:gd name="T9" fmla="*/ 4 h 68"/>
                <a:gd name="T10" fmla="*/ 17 w 18"/>
                <a:gd name="T11" fmla="*/ 0 h 68"/>
                <a:gd name="T12" fmla="*/ 10 w 18"/>
                <a:gd name="T13" fmla="*/ 2 h 68"/>
                <a:gd name="T14" fmla="*/ 3 w 18"/>
                <a:gd name="T15" fmla="*/ 22 h 68"/>
                <a:gd name="T16" fmla="*/ 5 w 18"/>
                <a:gd name="T17" fmla="*/ 35 h 68"/>
                <a:gd name="T18" fmla="*/ 4 w 18"/>
                <a:gd name="T19" fmla="*/ 38 h 68"/>
                <a:gd name="T20" fmla="*/ 3 w 18"/>
                <a:gd name="T21" fmla="*/ 58 h 68"/>
                <a:gd name="T22" fmla="*/ 3 w 18"/>
                <a:gd name="T23" fmla="*/ 59 h 68"/>
                <a:gd name="T24" fmla="*/ 1 w 18"/>
                <a:gd name="T25" fmla="*/ 66 h 68"/>
                <a:gd name="T26" fmla="*/ 1 w 18"/>
                <a:gd name="T27" fmla="*/ 67 h 68"/>
                <a:gd name="T28" fmla="*/ 6 w 18"/>
                <a:gd name="T2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68">
                  <a:moveTo>
                    <a:pt x="6" y="67"/>
                  </a:moveTo>
                  <a:cubicBezTo>
                    <a:pt x="7" y="66"/>
                    <a:pt x="11" y="66"/>
                    <a:pt x="12" y="64"/>
                  </a:cubicBezTo>
                  <a:cubicBezTo>
                    <a:pt x="12" y="64"/>
                    <a:pt x="11" y="57"/>
                    <a:pt x="12" y="55"/>
                  </a:cubicBezTo>
                  <a:cubicBezTo>
                    <a:pt x="12" y="53"/>
                    <a:pt x="16" y="41"/>
                    <a:pt x="17" y="39"/>
                  </a:cubicBezTo>
                  <a:cubicBezTo>
                    <a:pt x="18" y="38"/>
                    <a:pt x="17" y="8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88"/>
            <p:cNvSpPr>
              <a:spLocks/>
            </p:cNvSpPr>
            <p:nvPr/>
          </p:nvSpPr>
          <p:spPr bwMode="auto">
            <a:xfrm>
              <a:off x="3170634" y="3532585"/>
              <a:ext cx="79772" cy="321469"/>
            </a:xfrm>
            <a:custGeom>
              <a:avLst/>
              <a:gdLst>
                <a:gd name="T0" fmla="*/ 10 w 17"/>
                <a:gd name="T1" fmla="*/ 2 h 68"/>
                <a:gd name="T2" fmla="*/ 3 w 17"/>
                <a:gd name="T3" fmla="*/ 22 h 68"/>
                <a:gd name="T4" fmla="*/ 5 w 17"/>
                <a:gd name="T5" fmla="*/ 35 h 68"/>
                <a:gd name="T6" fmla="*/ 4 w 17"/>
                <a:gd name="T7" fmla="*/ 38 h 68"/>
                <a:gd name="T8" fmla="*/ 3 w 17"/>
                <a:gd name="T9" fmla="*/ 58 h 68"/>
                <a:gd name="T10" fmla="*/ 3 w 17"/>
                <a:gd name="T11" fmla="*/ 59 h 68"/>
                <a:gd name="T12" fmla="*/ 1 w 17"/>
                <a:gd name="T13" fmla="*/ 66 h 68"/>
                <a:gd name="T14" fmla="*/ 1 w 17"/>
                <a:gd name="T15" fmla="*/ 67 h 68"/>
                <a:gd name="T16" fmla="*/ 6 w 17"/>
                <a:gd name="T17" fmla="*/ 67 h 68"/>
                <a:gd name="T18" fmla="*/ 7 w 17"/>
                <a:gd name="T19" fmla="*/ 66 h 68"/>
                <a:gd name="T20" fmla="*/ 9 w 17"/>
                <a:gd name="T21" fmla="*/ 61 h 68"/>
                <a:gd name="T22" fmla="*/ 11 w 17"/>
                <a:gd name="T23" fmla="*/ 55 h 68"/>
                <a:gd name="T24" fmla="*/ 14 w 17"/>
                <a:gd name="T25" fmla="*/ 43 h 68"/>
                <a:gd name="T26" fmla="*/ 9 w 17"/>
                <a:gd name="T27" fmla="*/ 52 h 68"/>
                <a:gd name="T28" fmla="*/ 14 w 17"/>
                <a:gd name="T29" fmla="*/ 41 h 68"/>
                <a:gd name="T30" fmla="*/ 9 w 17"/>
                <a:gd name="T31" fmla="*/ 47 h 68"/>
                <a:gd name="T32" fmla="*/ 8 w 17"/>
                <a:gd name="T33" fmla="*/ 44 h 68"/>
                <a:gd name="T34" fmla="*/ 13 w 17"/>
                <a:gd name="T35" fmla="*/ 34 h 68"/>
                <a:gd name="T36" fmla="*/ 7 w 17"/>
                <a:gd name="T37" fmla="*/ 42 h 68"/>
                <a:gd name="T38" fmla="*/ 8 w 17"/>
                <a:gd name="T39" fmla="*/ 35 h 68"/>
                <a:gd name="T40" fmla="*/ 10 w 17"/>
                <a:gd name="T41" fmla="*/ 28 h 68"/>
                <a:gd name="T42" fmla="*/ 7 w 17"/>
                <a:gd name="T43" fmla="*/ 28 h 68"/>
                <a:gd name="T44" fmla="*/ 10 w 17"/>
                <a:gd name="T45" fmla="*/ 22 h 68"/>
                <a:gd name="T46" fmla="*/ 17 w 17"/>
                <a:gd name="T47" fmla="*/ 6 h 68"/>
                <a:gd name="T48" fmla="*/ 17 w 17"/>
                <a:gd name="T49" fmla="*/ 4 h 68"/>
                <a:gd name="T50" fmla="*/ 17 w 17"/>
                <a:gd name="T51" fmla="*/ 0 h 68"/>
                <a:gd name="T52" fmla="*/ 10 w 17"/>
                <a:gd name="T53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" h="68">
                  <a:moveTo>
                    <a:pt x="10" y="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34"/>
                    <a:pt x="5" y="35"/>
                  </a:cubicBezTo>
                  <a:cubicBezTo>
                    <a:pt x="5" y="35"/>
                    <a:pt x="3" y="36"/>
                    <a:pt x="4" y="38"/>
                  </a:cubicBezTo>
                  <a:cubicBezTo>
                    <a:pt x="4" y="38"/>
                    <a:pt x="4" y="56"/>
                    <a:pt x="3" y="58"/>
                  </a:cubicBezTo>
                  <a:cubicBezTo>
                    <a:pt x="3" y="58"/>
                    <a:pt x="3" y="58"/>
                    <a:pt x="3" y="59"/>
                  </a:cubicBezTo>
                  <a:cubicBezTo>
                    <a:pt x="3" y="59"/>
                    <a:pt x="0" y="64"/>
                    <a:pt x="1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3" y="68"/>
                    <a:pt x="4" y="67"/>
                    <a:pt x="6" y="67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7" y="64"/>
                    <a:pt x="8" y="62"/>
                    <a:pt x="9" y="61"/>
                  </a:cubicBezTo>
                  <a:cubicBezTo>
                    <a:pt x="11" y="60"/>
                    <a:pt x="12" y="56"/>
                    <a:pt x="11" y="55"/>
                  </a:cubicBezTo>
                  <a:cubicBezTo>
                    <a:pt x="11" y="53"/>
                    <a:pt x="14" y="43"/>
                    <a:pt x="14" y="4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6" y="47"/>
                    <a:pt x="8" y="44"/>
                  </a:cubicBezTo>
                  <a:cubicBezTo>
                    <a:pt x="8" y="43"/>
                    <a:pt x="11" y="38"/>
                    <a:pt x="13" y="34"/>
                  </a:cubicBezTo>
                  <a:cubicBezTo>
                    <a:pt x="11" y="37"/>
                    <a:pt x="7" y="42"/>
                    <a:pt x="7" y="42"/>
                  </a:cubicBezTo>
                  <a:cubicBezTo>
                    <a:pt x="7" y="42"/>
                    <a:pt x="8" y="35"/>
                    <a:pt x="8" y="35"/>
                  </a:cubicBezTo>
                  <a:cubicBezTo>
                    <a:pt x="7" y="34"/>
                    <a:pt x="10" y="28"/>
                    <a:pt x="10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11" y="23"/>
                    <a:pt x="10" y="22"/>
                  </a:cubicBezTo>
                  <a:cubicBezTo>
                    <a:pt x="10" y="21"/>
                    <a:pt x="14" y="12"/>
                    <a:pt x="17" y="6"/>
                  </a:cubicBezTo>
                  <a:cubicBezTo>
                    <a:pt x="17" y="5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89"/>
            <p:cNvSpPr>
              <a:spLocks/>
            </p:cNvSpPr>
            <p:nvPr/>
          </p:nvSpPr>
          <p:spPr bwMode="auto">
            <a:xfrm>
              <a:off x="3236119" y="3674270"/>
              <a:ext cx="9525" cy="14287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1" y="0"/>
                    <a:pt x="2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90"/>
            <p:cNvSpPr>
              <a:spLocks/>
            </p:cNvSpPr>
            <p:nvPr/>
          </p:nvSpPr>
          <p:spPr bwMode="auto">
            <a:xfrm>
              <a:off x="3123009" y="3527823"/>
              <a:ext cx="117872" cy="358378"/>
            </a:xfrm>
            <a:custGeom>
              <a:avLst/>
              <a:gdLst>
                <a:gd name="T0" fmla="*/ 6 w 25"/>
                <a:gd name="T1" fmla="*/ 75 h 76"/>
                <a:gd name="T2" fmla="*/ 12 w 25"/>
                <a:gd name="T3" fmla="*/ 73 h 76"/>
                <a:gd name="T4" fmla="*/ 11 w 25"/>
                <a:gd name="T5" fmla="*/ 69 h 76"/>
                <a:gd name="T6" fmla="*/ 9 w 25"/>
                <a:gd name="T7" fmla="*/ 63 h 76"/>
                <a:gd name="T8" fmla="*/ 13 w 25"/>
                <a:gd name="T9" fmla="*/ 45 h 76"/>
                <a:gd name="T10" fmla="*/ 14 w 25"/>
                <a:gd name="T11" fmla="*/ 34 h 76"/>
                <a:gd name="T12" fmla="*/ 19 w 25"/>
                <a:gd name="T13" fmla="*/ 21 h 76"/>
                <a:gd name="T14" fmla="*/ 24 w 25"/>
                <a:gd name="T15" fmla="*/ 6 h 76"/>
                <a:gd name="T16" fmla="*/ 23 w 25"/>
                <a:gd name="T17" fmla="*/ 1 h 76"/>
                <a:gd name="T18" fmla="*/ 4 w 25"/>
                <a:gd name="T19" fmla="*/ 0 h 76"/>
                <a:gd name="T20" fmla="*/ 2 w 25"/>
                <a:gd name="T21" fmla="*/ 15 h 76"/>
                <a:gd name="T22" fmla="*/ 3 w 25"/>
                <a:gd name="T23" fmla="*/ 25 h 76"/>
                <a:gd name="T24" fmla="*/ 3 w 25"/>
                <a:gd name="T25" fmla="*/ 38 h 76"/>
                <a:gd name="T26" fmla="*/ 0 w 25"/>
                <a:gd name="T27" fmla="*/ 66 h 76"/>
                <a:gd name="T28" fmla="*/ 2 w 25"/>
                <a:gd name="T29" fmla="*/ 70 h 76"/>
                <a:gd name="T30" fmla="*/ 1 w 25"/>
                <a:gd name="T31" fmla="*/ 72 h 76"/>
                <a:gd name="T32" fmla="*/ 6 w 25"/>
                <a:gd name="T33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76">
                  <a:moveTo>
                    <a:pt x="6" y="75"/>
                  </a:moveTo>
                  <a:cubicBezTo>
                    <a:pt x="8" y="76"/>
                    <a:pt x="11" y="74"/>
                    <a:pt x="12" y="73"/>
                  </a:cubicBezTo>
                  <a:cubicBezTo>
                    <a:pt x="13" y="72"/>
                    <a:pt x="13" y="70"/>
                    <a:pt x="11" y="69"/>
                  </a:cubicBezTo>
                  <a:cubicBezTo>
                    <a:pt x="9" y="67"/>
                    <a:pt x="10" y="63"/>
                    <a:pt x="9" y="63"/>
                  </a:cubicBezTo>
                  <a:cubicBezTo>
                    <a:pt x="9" y="63"/>
                    <a:pt x="13" y="47"/>
                    <a:pt x="13" y="45"/>
                  </a:cubicBezTo>
                  <a:cubicBezTo>
                    <a:pt x="12" y="42"/>
                    <a:pt x="15" y="35"/>
                    <a:pt x="14" y="34"/>
                  </a:cubicBezTo>
                  <a:cubicBezTo>
                    <a:pt x="14" y="33"/>
                    <a:pt x="18" y="22"/>
                    <a:pt x="19" y="21"/>
                  </a:cubicBezTo>
                  <a:cubicBezTo>
                    <a:pt x="20" y="20"/>
                    <a:pt x="24" y="8"/>
                    <a:pt x="24" y="6"/>
                  </a:cubicBezTo>
                  <a:cubicBezTo>
                    <a:pt x="25" y="3"/>
                    <a:pt x="23" y="1"/>
                    <a:pt x="2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91"/>
            <p:cNvSpPr>
              <a:spLocks/>
            </p:cNvSpPr>
            <p:nvPr/>
          </p:nvSpPr>
          <p:spPr bwMode="auto">
            <a:xfrm>
              <a:off x="3132534" y="3513535"/>
              <a:ext cx="122634" cy="38100"/>
            </a:xfrm>
            <a:custGeom>
              <a:avLst/>
              <a:gdLst>
                <a:gd name="T0" fmla="*/ 0 w 26"/>
                <a:gd name="T1" fmla="*/ 7 h 8"/>
                <a:gd name="T2" fmla="*/ 9 w 26"/>
                <a:gd name="T3" fmla="*/ 7 h 8"/>
                <a:gd name="T4" fmla="*/ 19 w 26"/>
                <a:gd name="T5" fmla="*/ 7 h 8"/>
                <a:gd name="T6" fmla="*/ 25 w 26"/>
                <a:gd name="T7" fmla="*/ 5 h 8"/>
                <a:gd name="T8" fmla="*/ 24 w 26"/>
                <a:gd name="T9" fmla="*/ 0 h 8"/>
                <a:gd name="T10" fmla="*/ 20 w 26"/>
                <a:gd name="T11" fmla="*/ 3 h 8"/>
                <a:gd name="T12" fmla="*/ 2 w 26"/>
                <a:gd name="T13" fmla="*/ 2 h 8"/>
                <a:gd name="T14" fmla="*/ 0 w 26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0" y="7"/>
                  </a:moveTo>
                  <a:cubicBezTo>
                    <a:pt x="0" y="7"/>
                    <a:pt x="8" y="7"/>
                    <a:pt x="9" y="7"/>
                  </a:cubicBezTo>
                  <a:cubicBezTo>
                    <a:pt x="10" y="8"/>
                    <a:pt x="19" y="7"/>
                    <a:pt x="19" y="7"/>
                  </a:cubicBezTo>
                  <a:cubicBezTo>
                    <a:pt x="19" y="7"/>
                    <a:pt x="24" y="6"/>
                    <a:pt x="25" y="5"/>
                  </a:cubicBezTo>
                  <a:cubicBezTo>
                    <a:pt x="25" y="5"/>
                    <a:pt x="26" y="1"/>
                    <a:pt x="24" y="0"/>
                  </a:cubicBezTo>
                  <a:cubicBezTo>
                    <a:pt x="24" y="0"/>
                    <a:pt x="22" y="3"/>
                    <a:pt x="20" y="3"/>
                  </a:cubicBezTo>
                  <a:cubicBezTo>
                    <a:pt x="20" y="3"/>
                    <a:pt x="4" y="2"/>
                    <a:pt x="2" y="2"/>
                  </a:cubicBezTo>
                  <a:cubicBezTo>
                    <a:pt x="2" y="2"/>
                    <a:pt x="1" y="2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92"/>
            <p:cNvSpPr>
              <a:spLocks/>
            </p:cNvSpPr>
            <p:nvPr/>
          </p:nvSpPr>
          <p:spPr bwMode="auto">
            <a:xfrm>
              <a:off x="3334941" y="3295651"/>
              <a:ext cx="57150" cy="52387"/>
            </a:xfrm>
            <a:custGeom>
              <a:avLst/>
              <a:gdLst>
                <a:gd name="T0" fmla="*/ 3 w 12"/>
                <a:gd name="T1" fmla="*/ 11 h 11"/>
                <a:gd name="T2" fmla="*/ 8 w 12"/>
                <a:gd name="T3" fmla="*/ 9 h 11"/>
                <a:gd name="T4" fmla="*/ 11 w 12"/>
                <a:gd name="T5" fmla="*/ 2 h 11"/>
                <a:gd name="T6" fmla="*/ 11 w 12"/>
                <a:gd name="T7" fmla="*/ 0 h 11"/>
                <a:gd name="T8" fmla="*/ 9 w 12"/>
                <a:gd name="T9" fmla="*/ 0 h 11"/>
                <a:gd name="T10" fmla="*/ 6 w 12"/>
                <a:gd name="T11" fmla="*/ 2 h 11"/>
                <a:gd name="T12" fmla="*/ 3 w 12"/>
                <a:gd name="T13" fmla="*/ 4 h 11"/>
                <a:gd name="T14" fmla="*/ 3 w 12"/>
                <a:gd name="T15" fmla="*/ 1 h 11"/>
                <a:gd name="T16" fmla="*/ 2 w 12"/>
                <a:gd name="T17" fmla="*/ 3 h 11"/>
                <a:gd name="T18" fmla="*/ 1 w 12"/>
                <a:gd name="T19" fmla="*/ 6 h 11"/>
                <a:gd name="T20" fmla="*/ 1 w 12"/>
                <a:gd name="T21" fmla="*/ 8 h 11"/>
                <a:gd name="T22" fmla="*/ 3 w 12"/>
                <a:gd name="T2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3" y="11"/>
                  </a:moveTo>
                  <a:cubicBezTo>
                    <a:pt x="3" y="11"/>
                    <a:pt x="7" y="10"/>
                    <a:pt x="8" y="9"/>
                  </a:cubicBezTo>
                  <a:cubicBezTo>
                    <a:pt x="8" y="9"/>
                    <a:pt x="11" y="3"/>
                    <a:pt x="11" y="2"/>
                  </a:cubicBezTo>
                  <a:cubicBezTo>
                    <a:pt x="11" y="2"/>
                    <a:pt x="12" y="1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9" y="0"/>
                    <a:pt x="8" y="0"/>
                    <a:pt x="6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2"/>
                    <a:pt x="3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8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Freeform 93"/>
            <p:cNvSpPr>
              <a:spLocks/>
            </p:cNvSpPr>
            <p:nvPr/>
          </p:nvSpPr>
          <p:spPr bwMode="auto">
            <a:xfrm>
              <a:off x="3123009" y="3527823"/>
              <a:ext cx="55959" cy="358378"/>
            </a:xfrm>
            <a:custGeom>
              <a:avLst/>
              <a:gdLst>
                <a:gd name="T0" fmla="*/ 4 w 12"/>
                <a:gd name="T1" fmla="*/ 0 h 76"/>
                <a:gd name="T2" fmla="*/ 2 w 12"/>
                <a:gd name="T3" fmla="*/ 15 h 76"/>
                <a:gd name="T4" fmla="*/ 3 w 12"/>
                <a:gd name="T5" fmla="*/ 25 h 76"/>
                <a:gd name="T6" fmla="*/ 3 w 12"/>
                <a:gd name="T7" fmla="*/ 38 h 76"/>
                <a:gd name="T8" fmla="*/ 0 w 12"/>
                <a:gd name="T9" fmla="*/ 66 h 76"/>
                <a:gd name="T10" fmla="*/ 2 w 12"/>
                <a:gd name="T11" fmla="*/ 70 h 76"/>
                <a:gd name="T12" fmla="*/ 1 w 12"/>
                <a:gd name="T13" fmla="*/ 72 h 76"/>
                <a:gd name="T14" fmla="*/ 6 w 12"/>
                <a:gd name="T15" fmla="*/ 75 h 76"/>
                <a:gd name="T16" fmla="*/ 8 w 12"/>
                <a:gd name="T17" fmla="*/ 75 h 76"/>
                <a:gd name="T18" fmla="*/ 8 w 12"/>
                <a:gd name="T19" fmla="*/ 72 h 76"/>
                <a:gd name="T20" fmla="*/ 4 w 12"/>
                <a:gd name="T21" fmla="*/ 71 h 76"/>
                <a:gd name="T22" fmla="*/ 8 w 12"/>
                <a:gd name="T23" fmla="*/ 69 h 76"/>
                <a:gd name="T24" fmla="*/ 8 w 12"/>
                <a:gd name="T25" fmla="*/ 56 h 76"/>
                <a:gd name="T26" fmla="*/ 10 w 12"/>
                <a:gd name="T27" fmla="*/ 61 h 76"/>
                <a:gd name="T28" fmla="*/ 10 w 12"/>
                <a:gd name="T29" fmla="*/ 60 h 76"/>
                <a:gd name="T30" fmla="*/ 11 w 12"/>
                <a:gd name="T31" fmla="*/ 46 h 76"/>
                <a:gd name="T32" fmla="*/ 10 w 12"/>
                <a:gd name="T33" fmla="*/ 39 h 76"/>
                <a:gd name="T34" fmla="*/ 10 w 12"/>
                <a:gd name="T35" fmla="*/ 44 h 76"/>
                <a:gd name="T36" fmla="*/ 8 w 12"/>
                <a:gd name="T37" fmla="*/ 50 h 76"/>
                <a:gd name="T38" fmla="*/ 8 w 12"/>
                <a:gd name="T39" fmla="*/ 33 h 76"/>
                <a:gd name="T40" fmla="*/ 12 w 12"/>
                <a:gd name="T41" fmla="*/ 31 h 76"/>
                <a:gd name="T42" fmla="*/ 8 w 12"/>
                <a:gd name="T43" fmla="*/ 25 h 76"/>
                <a:gd name="T44" fmla="*/ 11 w 12"/>
                <a:gd name="T45" fmla="*/ 16 h 76"/>
                <a:gd name="T46" fmla="*/ 7 w 12"/>
                <a:gd name="T47" fmla="*/ 14 h 76"/>
                <a:gd name="T48" fmla="*/ 11 w 12"/>
                <a:gd name="T49" fmla="*/ 1 h 76"/>
                <a:gd name="T50" fmla="*/ 4 w 12"/>
                <a:gd name="T5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76">
                  <a:moveTo>
                    <a:pt x="4" y="0"/>
                  </a:moveTo>
                  <a:cubicBezTo>
                    <a:pt x="4" y="0"/>
                    <a:pt x="1" y="12"/>
                    <a:pt x="2" y="15"/>
                  </a:cubicBezTo>
                  <a:cubicBezTo>
                    <a:pt x="3" y="19"/>
                    <a:pt x="3" y="24"/>
                    <a:pt x="3" y="25"/>
                  </a:cubicBezTo>
                  <a:cubicBezTo>
                    <a:pt x="2" y="27"/>
                    <a:pt x="3" y="33"/>
                    <a:pt x="3" y="38"/>
                  </a:cubicBezTo>
                  <a:cubicBezTo>
                    <a:pt x="2" y="43"/>
                    <a:pt x="0" y="65"/>
                    <a:pt x="0" y="66"/>
                  </a:cubicBezTo>
                  <a:cubicBezTo>
                    <a:pt x="0" y="67"/>
                    <a:pt x="2" y="70"/>
                    <a:pt x="2" y="70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2"/>
                    <a:pt x="2" y="74"/>
                    <a:pt x="6" y="75"/>
                  </a:cubicBezTo>
                  <a:cubicBezTo>
                    <a:pt x="7" y="76"/>
                    <a:pt x="8" y="75"/>
                    <a:pt x="8" y="75"/>
                  </a:cubicBezTo>
                  <a:cubicBezTo>
                    <a:pt x="9" y="74"/>
                    <a:pt x="9" y="73"/>
                    <a:pt x="8" y="72"/>
                  </a:cubicBezTo>
                  <a:cubicBezTo>
                    <a:pt x="7" y="71"/>
                    <a:pt x="4" y="71"/>
                    <a:pt x="4" y="71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6" y="64"/>
                    <a:pt x="8" y="56"/>
                    <a:pt x="8" y="56"/>
                  </a:cubicBezTo>
                  <a:cubicBezTo>
                    <a:pt x="9" y="58"/>
                    <a:pt x="9" y="59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56"/>
                    <a:pt x="11" y="46"/>
                    <a:pt x="11" y="46"/>
                  </a:cubicBezTo>
                  <a:cubicBezTo>
                    <a:pt x="10" y="44"/>
                    <a:pt x="10" y="39"/>
                    <a:pt x="10" y="39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50"/>
                    <a:pt x="8" y="50"/>
                    <a:pt x="8" y="50"/>
                  </a:cubicBezTo>
                  <a:cubicBezTo>
                    <a:pt x="5" y="46"/>
                    <a:pt x="8" y="36"/>
                    <a:pt x="8" y="33"/>
                  </a:cubicBezTo>
                  <a:cubicBezTo>
                    <a:pt x="8" y="29"/>
                    <a:pt x="12" y="31"/>
                    <a:pt x="12" y="31"/>
                  </a:cubicBezTo>
                  <a:cubicBezTo>
                    <a:pt x="12" y="31"/>
                    <a:pt x="8" y="29"/>
                    <a:pt x="8" y="25"/>
                  </a:cubicBezTo>
                  <a:cubicBezTo>
                    <a:pt x="8" y="22"/>
                    <a:pt x="11" y="16"/>
                    <a:pt x="11" y="16"/>
                  </a:cubicBezTo>
                  <a:cubicBezTo>
                    <a:pt x="11" y="16"/>
                    <a:pt x="8" y="18"/>
                    <a:pt x="7" y="14"/>
                  </a:cubicBezTo>
                  <a:cubicBezTo>
                    <a:pt x="7" y="12"/>
                    <a:pt x="10" y="5"/>
                    <a:pt x="11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Freeform 94"/>
            <p:cNvSpPr>
              <a:spLocks/>
            </p:cNvSpPr>
            <p:nvPr/>
          </p:nvSpPr>
          <p:spPr bwMode="auto">
            <a:xfrm>
              <a:off x="3161109" y="3532585"/>
              <a:ext cx="79772" cy="117872"/>
            </a:xfrm>
            <a:custGeom>
              <a:avLst/>
              <a:gdLst>
                <a:gd name="T0" fmla="*/ 1 w 17"/>
                <a:gd name="T1" fmla="*/ 0 h 25"/>
                <a:gd name="T2" fmla="*/ 0 w 17"/>
                <a:gd name="T3" fmla="*/ 4 h 25"/>
                <a:gd name="T4" fmla="*/ 10 w 17"/>
                <a:gd name="T5" fmla="*/ 6 h 25"/>
                <a:gd name="T6" fmla="*/ 11 w 17"/>
                <a:gd name="T7" fmla="*/ 15 h 25"/>
                <a:gd name="T8" fmla="*/ 8 w 17"/>
                <a:gd name="T9" fmla="*/ 18 h 25"/>
                <a:gd name="T10" fmla="*/ 9 w 17"/>
                <a:gd name="T11" fmla="*/ 25 h 25"/>
                <a:gd name="T12" fmla="*/ 11 w 17"/>
                <a:gd name="T13" fmla="*/ 20 h 25"/>
                <a:gd name="T14" fmla="*/ 16 w 17"/>
                <a:gd name="T15" fmla="*/ 5 h 25"/>
                <a:gd name="T16" fmla="*/ 15 w 17"/>
                <a:gd name="T17" fmla="*/ 0 h 25"/>
                <a:gd name="T18" fmla="*/ 1 w 1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5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9" y="10"/>
                    <a:pt x="10" y="6"/>
                    <a:pt x="10" y="6"/>
                  </a:cubicBezTo>
                  <a:cubicBezTo>
                    <a:pt x="10" y="6"/>
                    <a:pt x="11" y="13"/>
                    <a:pt x="11" y="15"/>
                  </a:cubicBezTo>
                  <a:cubicBezTo>
                    <a:pt x="11" y="18"/>
                    <a:pt x="8" y="18"/>
                    <a:pt x="8" y="18"/>
                  </a:cubicBezTo>
                  <a:cubicBezTo>
                    <a:pt x="8" y="19"/>
                    <a:pt x="9" y="22"/>
                    <a:pt x="9" y="25"/>
                  </a:cubicBezTo>
                  <a:cubicBezTo>
                    <a:pt x="10" y="23"/>
                    <a:pt x="11" y="20"/>
                    <a:pt x="11" y="20"/>
                  </a:cubicBezTo>
                  <a:cubicBezTo>
                    <a:pt x="12" y="19"/>
                    <a:pt x="16" y="7"/>
                    <a:pt x="16" y="5"/>
                  </a:cubicBezTo>
                  <a:cubicBezTo>
                    <a:pt x="17" y="2"/>
                    <a:pt x="15" y="0"/>
                    <a:pt x="1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95"/>
            <p:cNvSpPr>
              <a:spLocks/>
            </p:cNvSpPr>
            <p:nvPr/>
          </p:nvSpPr>
          <p:spPr bwMode="auto">
            <a:xfrm>
              <a:off x="3221831" y="3527823"/>
              <a:ext cx="23812" cy="19050"/>
            </a:xfrm>
            <a:custGeom>
              <a:avLst/>
              <a:gdLst>
                <a:gd name="T0" fmla="*/ 4 w 5"/>
                <a:gd name="T1" fmla="*/ 0 h 4"/>
                <a:gd name="T2" fmla="*/ 3 w 5"/>
                <a:gd name="T3" fmla="*/ 3 h 4"/>
                <a:gd name="T4" fmla="*/ 0 w 5"/>
                <a:gd name="T5" fmla="*/ 4 h 4"/>
                <a:gd name="T6" fmla="*/ 0 w 5"/>
                <a:gd name="T7" fmla="*/ 1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4" y="0"/>
                    <a:pt x="5" y="3"/>
                    <a:pt x="3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DB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96"/>
            <p:cNvSpPr>
              <a:spLocks/>
            </p:cNvSpPr>
            <p:nvPr/>
          </p:nvSpPr>
          <p:spPr bwMode="auto">
            <a:xfrm>
              <a:off x="3142059" y="3328989"/>
              <a:ext cx="108347" cy="198834"/>
            </a:xfrm>
            <a:custGeom>
              <a:avLst/>
              <a:gdLst>
                <a:gd name="T0" fmla="*/ 0 w 23"/>
                <a:gd name="T1" fmla="*/ 38 h 42"/>
                <a:gd name="T2" fmla="*/ 9 w 23"/>
                <a:gd name="T3" fmla="*/ 42 h 42"/>
                <a:gd name="T4" fmla="*/ 20 w 23"/>
                <a:gd name="T5" fmla="*/ 42 h 42"/>
                <a:gd name="T6" fmla="*/ 23 w 23"/>
                <a:gd name="T7" fmla="*/ 38 h 42"/>
                <a:gd name="T8" fmla="*/ 21 w 23"/>
                <a:gd name="T9" fmla="*/ 31 h 42"/>
                <a:gd name="T10" fmla="*/ 21 w 23"/>
                <a:gd name="T11" fmla="*/ 23 h 42"/>
                <a:gd name="T12" fmla="*/ 15 w 23"/>
                <a:gd name="T13" fmla="*/ 9 h 42"/>
                <a:gd name="T14" fmla="*/ 18 w 23"/>
                <a:gd name="T15" fmla="*/ 6 h 42"/>
                <a:gd name="T16" fmla="*/ 13 w 23"/>
                <a:gd name="T17" fmla="*/ 2 h 42"/>
                <a:gd name="T18" fmla="*/ 12 w 23"/>
                <a:gd name="T19" fmla="*/ 9 h 42"/>
                <a:gd name="T20" fmla="*/ 11 w 23"/>
                <a:gd name="T21" fmla="*/ 6 h 42"/>
                <a:gd name="T22" fmla="*/ 5 w 23"/>
                <a:gd name="T23" fmla="*/ 0 h 42"/>
                <a:gd name="T24" fmla="*/ 4 w 23"/>
                <a:gd name="T25" fmla="*/ 2 h 42"/>
                <a:gd name="T26" fmla="*/ 7 w 23"/>
                <a:gd name="T27" fmla="*/ 9 h 42"/>
                <a:gd name="T28" fmla="*/ 5 w 23"/>
                <a:gd name="T29" fmla="*/ 14 h 42"/>
                <a:gd name="T30" fmla="*/ 0 w 23"/>
                <a:gd name="T31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42">
                  <a:moveTo>
                    <a:pt x="0" y="38"/>
                  </a:moveTo>
                  <a:cubicBezTo>
                    <a:pt x="0" y="38"/>
                    <a:pt x="8" y="42"/>
                    <a:pt x="9" y="42"/>
                  </a:cubicBezTo>
                  <a:cubicBezTo>
                    <a:pt x="10" y="42"/>
                    <a:pt x="20" y="42"/>
                    <a:pt x="20" y="42"/>
                  </a:cubicBezTo>
                  <a:cubicBezTo>
                    <a:pt x="20" y="42"/>
                    <a:pt x="22" y="38"/>
                    <a:pt x="23" y="38"/>
                  </a:cubicBezTo>
                  <a:cubicBezTo>
                    <a:pt x="23" y="37"/>
                    <a:pt x="22" y="33"/>
                    <a:pt x="21" y="31"/>
                  </a:cubicBezTo>
                  <a:cubicBezTo>
                    <a:pt x="21" y="29"/>
                    <a:pt x="21" y="24"/>
                    <a:pt x="21" y="23"/>
                  </a:cubicBezTo>
                  <a:cubicBezTo>
                    <a:pt x="20" y="21"/>
                    <a:pt x="22" y="14"/>
                    <a:pt x="15" y="9"/>
                  </a:cubicBezTo>
                  <a:cubicBezTo>
                    <a:pt x="15" y="9"/>
                    <a:pt x="17" y="7"/>
                    <a:pt x="18" y="6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8"/>
                    <a:pt x="12" y="9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5" y="0"/>
                    <a:pt x="5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4" y="13"/>
                    <a:pt x="5" y="14"/>
                  </a:cubicBezTo>
                  <a:cubicBezTo>
                    <a:pt x="5" y="15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97"/>
            <p:cNvSpPr>
              <a:spLocks/>
            </p:cNvSpPr>
            <p:nvPr/>
          </p:nvSpPr>
          <p:spPr bwMode="auto">
            <a:xfrm>
              <a:off x="3142059" y="3357564"/>
              <a:ext cx="75009" cy="170259"/>
            </a:xfrm>
            <a:custGeom>
              <a:avLst/>
              <a:gdLst>
                <a:gd name="T0" fmla="*/ 7 w 16"/>
                <a:gd name="T1" fmla="*/ 4 h 36"/>
                <a:gd name="T2" fmla="*/ 5 w 16"/>
                <a:gd name="T3" fmla="*/ 9 h 36"/>
                <a:gd name="T4" fmla="*/ 0 w 16"/>
                <a:gd name="T5" fmla="*/ 32 h 36"/>
                <a:gd name="T6" fmla="*/ 9 w 16"/>
                <a:gd name="T7" fmla="*/ 36 h 36"/>
                <a:gd name="T8" fmla="*/ 11 w 16"/>
                <a:gd name="T9" fmla="*/ 36 h 36"/>
                <a:gd name="T10" fmla="*/ 8 w 16"/>
                <a:gd name="T11" fmla="*/ 33 h 36"/>
                <a:gd name="T12" fmla="*/ 7 w 16"/>
                <a:gd name="T13" fmla="*/ 30 h 36"/>
                <a:gd name="T14" fmla="*/ 10 w 16"/>
                <a:gd name="T15" fmla="*/ 32 h 36"/>
                <a:gd name="T16" fmla="*/ 8 w 16"/>
                <a:gd name="T17" fmla="*/ 29 h 36"/>
                <a:gd name="T18" fmla="*/ 15 w 16"/>
                <a:gd name="T19" fmla="*/ 36 h 36"/>
                <a:gd name="T20" fmla="*/ 16 w 16"/>
                <a:gd name="T21" fmla="*/ 36 h 36"/>
                <a:gd name="T22" fmla="*/ 8 w 16"/>
                <a:gd name="T23" fmla="*/ 27 h 36"/>
                <a:gd name="T24" fmla="*/ 10 w 16"/>
                <a:gd name="T25" fmla="*/ 25 h 36"/>
                <a:gd name="T26" fmla="*/ 10 w 16"/>
                <a:gd name="T27" fmla="*/ 23 h 36"/>
                <a:gd name="T28" fmla="*/ 15 w 16"/>
                <a:gd name="T29" fmla="*/ 26 h 36"/>
                <a:gd name="T30" fmla="*/ 10 w 16"/>
                <a:gd name="T31" fmla="*/ 22 h 36"/>
                <a:gd name="T32" fmla="*/ 10 w 16"/>
                <a:gd name="T33" fmla="*/ 20 h 36"/>
                <a:gd name="T34" fmla="*/ 15 w 16"/>
                <a:gd name="T35" fmla="*/ 22 h 36"/>
                <a:gd name="T36" fmla="*/ 10 w 16"/>
                <a:gd name="T37" fmla="*/ 18 h 36"/>
                <a:gd name="T38" fmla="*/ 8 w 16"/>
                <a:gd name="T39" fmla="*/ 15 h 36"/>
                <a:gd name="T40" fmla="*/ 13 w 16"/>
                <a:gd name="T41" fmla="*/ 15 h 36"/>
                <a:gd name="T42" fmla="*/ 8 w 16"/>
                <a:gd name="T43" fmla="*/ 12 h 36"/>
                <a:gd name="T44" fmla="*/ 7 w 16"/>
                <a:gd name="T45" fmla="*/ 6 h 36"/>
                <a:gd name="T46" fmla="*/ 11 w 16"/>
                <a:gd name="T47" fmla="*/ 0 h 36"/>
                <a:gd name="T48" fmla="*/ 7 w 16"/>
                <a:gd name="T4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36">
                  <a:moveTo>
                    <a:pt x="7" y="4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4" y="12"/>
                    <a:pt x="0" y="32"/>
                    <a:pt x="0" y="32"/>
                  </a:cubicBezTo>
                  <a:cubicBezTo>
                    <a:pt x="0" y="32"/>
                    <a:pt x="8" y="36"/>
                    <a:pt x="9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0" y="34"/>
                    <a:pt x="8" y="33"/>
                    <a:pt x="8" y="33"/>
                  </a:cubicBezTo>
                  <a:cubicBezTo>
                    <a:pt x="8" y="32"/>
                    <a:pt x="7" y="30"/>
                    <a:pt x="7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12" y="32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5" y="34"/>
                    <a:pt x="12" y="30"/>
                    <a:pt x="8" y="27"/>
                  </a:cubicBezTo>
                  <a:cubicBezTo>
                    <a:pt x="8" y="27"/>
                    <a:pt x="8" y="24"/>
                    <a:pt x="10" y="25"/>
                  </a:cubicBezTo>
                  <a:cubicBezTo>
                    <a:pt x="10" y="25"/>
                    <a:pt x="9" y="23"/>
                    <a:pt x="10" y="23"/>
                  </a:cubicBezTo>
                  <a:cubicBezTo>
                    <a:pt x="12" y="23"/>
                    <a:pt x="15" y="26"/>
                    <a:pt x="15" y="26"/>
                  </a:cubicBezTo>
                  <a:cubicBezTo>
                    <a:pt x="15" y="26"/>
                    <a:pt x="12" y="22"/>
                    <a:pt x="10" y="22"/>
                  </a:cubicBezTo>
                  <a:cubicBezTo>
                    <a:pt x="10" y="22"/>
                    <a:pt x="9" y="20"/>
                    <a:pt x="10" y="20"/>
                  </a:cubicBezTo>
                  <a:cubicBezTo>
                    <a:pt x="12" y="21"/>
                    <a:pt x="15" y="22"/>
                    <a:pt x="15" y="22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10" y="14"/>
                    <a:pt x="13" y="15"/>
                  </a:cubicBezTo>
                  <a:cubicBezTo>
                    <a:pt x="13" y="15"/>
                    <a:pt x="9" y="13"/>
                    <a:pt x="8" y="12"/>
                  </a:cubicBezTo>
                  <a:cubicBezTo>
                    <a:pt x="8" y="10"/>
                    <a:pt x="7" y="6"/>
                    <a:pt x="7" y="6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98"/>
            <p:cNvSpPr>
              <a:spLocks/>
            </p:cNvSpPr>
            <p:nvPr/>
          </p:nvSpPr>
          <p:spPr bwMode="auto">
            <a:xfrm>
              <a:off x="3084909" y="3338514"/>
              <a:ext cx="108347" cy="283369"/>
            </a:xfrm>
            <a:custGeom>
              <a:avLst/>
              <a:gdLst>
                <a:gd name="T0" fmla="*/ 8 w 23"/>
                <a:gd name="T1" fmla="*/ 59 h 60"/>
                <a:gd name="T2" fmla="*/ 14 w 23"/>
                <a:gd name="T3" fmla="*/ 38 h 60"/>
                <a:gd name="T4" fmla="*/ 20 w 23"/>
                <a:gd name="T5" fmla="*/ 26 h 60"/>
                <a:gd name="T6" fmla="*/ 20 w 23"/>
                <a:gd name="T7" fmla="*/ 9 h 60"/>
                <a:gd name="T8" fmla="*/ 16 w 23"/>
                <a:gd name="T9" fmla="*/ 0 h 60"/>
                <a:gd name="T10" fmla="*/ 12 w 23"/>
                <a:gd name="T11" fmla="*/ 1 h 60"/>
                <a:gd name="T12" fmla="*/ 4 w 23"/>
                <a:gd name="T13" fmla="*/ 3 h 60"/>
                <a:gd name="T14" fmla="*/ 6 w 23"/>
                <a:gd name="T15" fmla="*/ 16 h 60"/>
                <a:gd name="T16" fmla="*/ 5 w 23"/>
                <a:gd name="T17" fmla="*/ 23 h 60"/>
                <a:gd name="T18" fmla="*/ 4 w 23"/>
                <a:gd name="T19" fmla="*/ 34 h 60"/>
                <a:gd name="T20" fmla="*/ 1 w 23"/>
                <a:gd name="T21" fmla="*/ 41 h 60"/>
                <a:gd name="T22" fmla="*/ 2 w 23"/>
                <a:gd name="T23" fmla="*/ 42 h 60"/>
                <a:gd name="T24" fmla="*/ 0 w 23"/>
                <a:gd name="T25" fmla="*/ 58 h 60"/>
                <a:gd name="T26" fmla="*/ 8 w 23"/>
                <a:gd name="T27" fmla="*/ 5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60">
                  <a:moveTo>
                    <a:pt x="8" y="59"/>
                  </a:moveTo>
                  <a:cubicBezTo>
                    <a:pt x="8" y="59"/>
                    <a:pt x="12" y="42"/>
                    <a:pt x="14" y="38"/>
                  </a:cubicBezTo>
                  <a:cubicBezTo>
                    <a:pt x="17" y="35"/>
                    <a:pt x="20" y="30"/>
                    <a:pt x="20" y="26"/>
                  </a:cubicBezTo>
                  <a:cubicBezTo>
                    <a:pt x="21" y="22"/>
                    <a:pt x="23" y="14"/>
                    <a:pt x="20" y="9"/>
                  </a:cubicBezTo>
                  <a:cubicBezTo>
                    <a:pt x="20" y="9"/>
                    <a:pt x="18" y="2"/>
                    <a:pt x="16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5" y="3"/>
                    <a:pt x="4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32"/>
                    <a:pt x="4" y="34"/>
                  </a:cubicBezTo>
                  <a:cubicBezTo>
                    <a:pt x="4" y="36"/>
                    <a:pt x="1" y="41"/>
                    <a:pt x="1" y="4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5" y="60"/>
                    <a:pt x="8" y="59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99"/>
            <p:cNvSpPr>
              <a:spLocks/>
            </p:cNvSpPr>
            <p:nvPr/>
          </p:nvSpPr>
          <p:spPr bwMode="auto">
            <a:xfrm>
              <a:off x="3108722" y="3456385"/>
              <a:ext cx="70247" cy="76200"/>
            </a:xfrm>
            <a:custGeom>
              <a:avLst/>
              <a:gdLst>
                <a:gd name="T0" fmla="*/ 1 w 15"/>
                <a:gd name="T1" fmla="*/ 1 h 16"/>
                <a:gd name="T2" fmla="*/ 8 w 15"/>
                <a:gd name="T3" fmla="*/ 8 h 16"/>
                <a:gd name="T4" fmla="*/ 11 w 15"/>
                <a:gd name="T5" fmla="*/ 6 h 16"/>
                <a:gd name="T6" fmla="*/ 10 w 15"/>
                <a:gd name="T7" fmla="*/ 0 h 16"/>
                <a:gd name="T8" fmla="*/ 12 w 15"/>
                <a:gd name="T9" fmla="*/ 4 h 16"/>
                <a:gd name="T10" fmla="*/ 12 w 15"/>
                <a:gd name="T11" fmla="*/ 3 h 16"/>
                <a:gd name="T12" fmla="*/ 12 w 15"/>
                <a:gd name="T13" fmla="*/ 1 h 16"/>
                <a:gd name="T14" fmla="*/ 13 w 15"/>
                <a:gd name="T15" fmla="*/ 1 h 16"/>
                <a:gd name="T16" fmla="*/ 15 w 15"/>
                <a:gd name="T17" fmla="*/ 3 h 16"/>
                <a:gd name="T18" fmla="*/ 14 w 15"/>
                <a:gd name="T19" fmla="*/ 16 h 16"/>
                <a:gd name="T20" fmla="*/ 10 w 15"/>
                <a:gd name="T21" fmla="*/ 16 h 16"/>
                <a:gd name="T22" fmla="*/ 0 w 15"/>
                <a:gd name="T23" fmla="*/ 11 h 16"/>
                <a:gd name="T24" fmla="*/ 1 w 15"/>
                <a:gd name="T2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6">
                  <a:moveTo>
                    <a:pt x="1" y="1"/>
                  </a:moveTo>
                  <a:cubicBezTo>
                    <a:pt x="1" y="1"/>
                    <a:pt x="7" y="7"/>
                    <a:pt x="8" y="8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3"/>
                    <a:pt x="10" y="0"/>
                  </a:cubicBezTo>
                  <a:cubicBezTo>
                    <a:pt x="10" y="0"/>
                    <a:pt x="11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1"/>
                    <a:pt x="12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0" y="11"/>
                    <a:pt x="0" y="11"/>
                  </a:cubicBezTo>
                  <a:cubicBezTo>
                    <a:pt x="2" y="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100"/>
            <p:cNvSpPr>
              <a:spLocks/>
            </p:cNvSpPr>
            <p:nvPr/>
          </p:nvSpPr>
          <p:spPr bwMode="auto">
            <a:xfrm>
              <a:off x="3146822" y="3518298"/>
              <a:ext cx="60722" cy="42862"/>
            </a:xfrm>
            <a:custGeom>
              <a:avLst/>
              <a:gdLst>
                <a:gd name="T0" fmla="*/ 0 w 13"/>
                <a:gd name="T1" fmla="*/ 3 h 9"/>
                <a:gd name="T2" fmla="*/ 3 w 13"/>
                <a:gd name="T3" fmla="*/ 5 h 9"/>
                <a:gd name="T4" fmla="*/ 6 w 13"/>
                <a:gd name="T5" fmla="*/ 6 h 9"/>
                <a:gd name="T6" fmla="*/ 9 w 13"/>
                <a:gd name="T7" fmla="*/ 8 h 9"/>
                <a:gd name="T8" fmla="*/ 12 w 13"/>
                <a:gd name="T9" fmla="*/ 8 h 9"/>
                <a:gd name="T10" fmla="*/ 9 w 13"/>
                <a:gd name="T11" fmla="*/ 5 h 9"/>
                <a:gd name="T12" fmla="*/ 13 w 13"/>
                <a:gd name="T13" fmla="*/ 6 h 9"/>
                <a:gd name="T14" fmla="*/ 11 w 13"/>
                <a:gd name="T15" fmla="*/ 3 h 9"/>
                <a:gd name="T16" fmla="*/ 7 w 13"/>
                <a:gd name="T17" fmla="*/ 2 h 9"/>
                <a:gd name="T18" fmla="*/ 11 w 13"/>
                <a:gd name="T19" fmla="*/ 2 h 9"/>
                <a:gd name="T20" fmla="*/ 13 w 13"/>
                <a:gd name="T21" fmla="*/ 2 h 9"/>
                <a:gd name="T22" fmla="*/ 9 w 13"/>
                <a:gd name="T23" fmla="*/ 0 h 9"/>
                <a:gd name="T24" fmla="*/ 3 w 13"/>
                <a:gd name="T25" fmla="*/ 0 h 9"/>
                <a:gd name="T26" fmla="*/ 0 w 13"/>
                <a:gd name="T27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0" y="3"/>
                  </a:moveTo>
                  <a:cubicBezTo>
                    <a:pt x="0" y="3"/>
                    <a:pt x="2" y="3"/>
                    <a:pt x="3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9" y="9"/>
                    <a:pt x="9" y="8"/>
                  </a:cubicBezTo>
                  <a:cubicBezTo>
                    <a:pt x="9" y="8"/>
                    <a:pt x="12" y="8"/>
                    <a:pt x="12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1" y="7"/>
                    <a:pt x="13" y="6"/>
                  </a:cubicBezTo>
                  <a:cubicBezTo>
                    <a:pt x="13" y="6"/>
                    <a:pt x="12" y="3"/>
                    <a:pt x="11" y="3"/>
                  </a:cubicBezTo>
                  <a:cubicBezTo>
                    <a:pt x="10" y="3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2" y="2"/>
                    <a:pt x="13" y="2"/>
                  </a:cubicBezTo>
                  <a:cubicBezTo>
                    <a:pt x="13" y="2"/>
                    <a:pt x="9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Freeform 101"/>
            <p:cNvSpPr>
              <a:spLocks/>
            </p:cNvSpPr>
            <p:nvPr/>
          </p:nvSpPr>
          <p:spPr bwMode="auto">
            <a:xfrm>
              <a:off x="3202781" y="3328989"/>
              <a:ext cx="155972" cy="259556"/>
            </a:xfrm>
            <a:custGeom>
              <a:avLst/>
              <a:gdLst>
                <a:gd name="T0" fmla="*/ 14 w 33"/>
                <a:gd name="T1" fmla="*/ 55 h 55"/>
                <a:gd name="T2" fmla="*/ 17 w 33"/>
                <a:gd name="T3" fmla="*/ 41 h 55"/>
                <a:gd name="T4" fmla="*/ 11 w 33"/>
                <a:gd name="T5" fmla="*/ 30 h 55"/>
                <a:gd name="T6" fmla="*/ 4 w 33"/>
                <a:gd name="T7" fmla="*/ 13 h 55"/>
                <a:gd name="T8" fmla="*/ 2 w 33"/>
                <a:gd name="T9" fmla="*/ 9 h 55"/>
                <a:gd name="T10" fmla="*/ 5 w 33"/>
                <a:gd name="T11" fmla="*/ 6 h 55"/>
                <a:gd name="T12" fmla="*/ 0 w 33"/>
                <a:gd name="T13" fmla="*/ 2 h 55"/>
                <a:gd name="T14" fmla="*/ 7 w 33"/>
                <a:gd name="T15" fmla="*/ 4 h 55"/>
                <a:gd name="T16" fmla="*/ 10 w 33"/>
                <a:gd name="T17" fmla="*/ 7 h 55"/>
                <a:gd name="T18" fmla="*/ 14 w 33"/>
                <a:gd name="T19" fmla="*/ 8 h 55"/>
                <a:gd name="T20" fmla="*/ 16 w 33"/>
                <a:gd name="T21" fmla="*/ 9 h 55"/>
                <a:gd name="T22" fmla="*/ 19 w 33"/>
                <a:gd name="T23" fmla="*/ 6 h 55"/>
                <a:gd name="T24" fmla="*/ 23 w 33"/>
                <a:gd name="T25" fmla="*/ 4 h 55"/>
                <a:gd name="T26" fmla="*/ 26 w 33"/>
                <a:gd name="T27" fmla="*/ 3 h 55"/>
                <a:gd name="T28" fmla="*/ 29 w 33"/>
                <a:gd name="T29" fmla="*/ 0 h 55"/>
                <a:gd name="T30" fmla="*/ 33 w 33"/>
                <a:gd name="T31" fmla="*/ 5 h 55"/>
                <a:gd name="T32" fmla="*/ 28 w 33"/>
                <a:gd name="T33" fmla="*/ 10 h 55"/>
                <a:gd name="T34" fmla="*/ 20 w 33"/>
                <a:gd name="T35" fmla="*/ 15 h 55"/>
                <a:gd name="T36" fmla="*/ 16 w 33"/>
                <a:gd name="T37" fmla="*/ 16 h 55"/>
                <a:gd name="T38" fmla="*/ 12 w 33"/>
                <a:gd name="T39" fmla="*/ 16 h 55"/>
                <a:gd name="T40" fmla="*/ 16 w 33"/>
                <a:gd name="T41" fmla="*/ 28 h 55"/>
                <a:gd name="T42" fmla="*/ 21 w 33"/>
                <a:gd name="T43" fmla="*/ 47 h 55"/>
                <a:gd name="T44" fmla="*/ 14 w 33"/>
                <a:gd name="T4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5">
                  <a:moveTo>
                    <a:pt x="14" y="55"/>
                  </a:moveTo>
                  <a:cubicBezTo>
                    <a:pt x="14" y="55"/>
                    <a:pt x="18" y="44"/>
                    <a:pt x="17" y="41"/>
                  </a:cubicBezTo>
                  <a:cubicBezTo>
                    <a:pt x="15" y="38"/>
                    <a:pt x="11" y="30"/>
                    <a:pt x="11" y="30"/>
                  </a:cubicBezTo>
                  <a:cubicBezTo>
                    <a:pt x="11" y="29"/>
                    <a:pt x="6" y="16"/>
                    <a:pt x="4" y="1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7"/>
                    <a:pt x="5" y="6"/>
                  </a:cubicBezTo>
                  <a:cubicBezTo>
                    <a:pt x="5" y="6"/>
                    <a:pt x="1" y="5"/>
                    <a:pt x="0" y="2"/>
                  </a:cubicBezTo>
                  <a:cubicBezTo>
                    <a:pt x="0" y="2"/>
                    <a:pt x="5" y="2"/>
                    <a:pt x="7" y="4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3" y="7"/>
                    <a:pt x="14" y="8"/>
                  </a:cubicBezTo>
                  <a:cubicBezTo>
                    <a:pt x="14" y="8"/>
                    <a:pt x="16" y="8"/>
                    <a:pt x="16" y="9"/>
                  </a:cubicBezTo>
                  <a:cubicBezTo>
                    <a:pt x="16" y="9"/>
                    <a:pt x="18" y="7"/>
                    <a:pt x="19" y="6"/>
                  </a:cubicBezTo>
                  <a:cubicBezTo>
                    <a:pt x="21" y="6"/>
                    <a:pt x="23" y="5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7" y="3"/>
                    <a:pt x="27" y="1"/>
                    <a:pt x="29" y="0"/>
                  </a:cubicBezTo>
                  <a:cubicBezTo>
                    <a:pt x="29" y="0"/>
                    <a:pt x="33" y="4"/>
                    <a:pt x="33" y="5"/>
                  </a:cubicBezTo>
                  <a:cubicBezTo>
                    <a:pt x="33" y="7"/>
                    <a:pt x="28" y="10"/>
                    <a:pt x="28" y="10"/>
                  </a:cubicBezTo>
                  <a:cubicBezTo>
                    <a:pt x="27" y="11"/>
                    <a:pt x="20" y="15"/>
                    <a:pt x="20" y="15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5" y="17"/>
                    <a:pt x="12" y="16"/>
                    <a:pt x="12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21" y="43"/>
                    <a:pt x="21" y="47"/>
                  </a:cubicBezTo>
                  <a:cubicBezTo>
                    <a:pt x="21" y="50"/>
                    <a:pt x="19" y="54"/>
                    <a:pt x="14" y="5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102"/>
            <p:cNvSpPr>
              <a:spLocks/>
            </p:cNvSpPr>
            <p:nvPr/>
          </p:nvSpPr>
          <p:spPr bwMode="auto">
            <a:xfrm>
              <a:off x="3236119" y="3348039"/>
              <a:ext cx="122634" cy="194072"/>
            </a:xfrm>
            <a:custGeom>
              <a:avLst/>
              <a:gdLst>
                <a:gd name="T0" fmla="*/ 16 w 26"/>
                <a:gd name="T1" fmla="*/ 8 h 41"/>
                <a:gd name="T2" fmla="*/ 20 w 26"/>
                <a:gd name="T3" fmla="*/ 3 h 41"/>
                <a:gd name="T4" fmla="*/ 17 w 26"/>
                <a:gd name="T5" fmla="*/ 5 h 41"/>
                <a:gd name="T6" fmla="*/ 17 w 26"/>
                <a:gd name="T7" fmla="*/ 0 h 41"/>
                <a:gd name="T8" fmla="*/ 16 w 26"/>
                <a:gd name="T9" fmla="*/ 0 h 41"/>
                <a:gd name="T10" fmla="*/ 15 w 26"/>
                <a:gd name="T11" fmla="*/ 1 h 41"/>
                <a:gd name="T12" fmla="*/ 16 w 26"/>
                <a:gd name="T13" fmla="*/ 4 h 41"/>
                <a:gd name="T14" fmla="*/ 9 w 26"/>
                <a:gd name="T15" fmla="*/ 11 h 41"/>
                <a:gd name="T16" fmla="*/ 12 w 26"/>
                <a:gd name="T17" fmla="*/ 4 h 41"/>
                <a:gd name="T18" fmla="*/ 5 w 26"/>
                <a:gd name="T19" fmla="*/ 11 h 41"/>
                <a:gd name="T20" fmla="*/ 5 w 26"/>
                <a:gd name="T21" fmla="*/ 10 h 41"/>
                <a:gd name="T22" fmla="*/ 8 w 26"/>
                <a:gd name="T23" fmla="*/ 7 h 41"/>
                <a:gd name="T24" fmla="*/ 5 w 26"/>
                <a:gd name="T25" fmla="*/ 9 h 41"/>
                <a:gd name="T26" fmla="*/ 7 w 26"/>
                <a:gd name="T27" fmla="*/ 6 h 41"/>
                <a:gd name="T28" fmla="*/ 5 w 26"/>
                <a:gd name="T29" fmla="*/ 8 h 41"/>
                <a:gd name="T30" fmla="*/ 6 w 26"/>
                <a:gd name="T31" fmla="*/ 4 h 41"/>
                <a:gd name="T32" fmla="*/ 5 w 26"/>
                <a:gd name="T33" fmla="*/ 4 h 41"/>
                <a:gd name="T34" fmla="*/ 3 w 26"/>
                <a:gd name="T35" fmla="*/ 9 h 41"/>
                <a:gd name="T36" fmla="*/ 1 w 26"/>
                <a:gd name="T37" fmla="*/ 13 h 41"/>
                <a:gd name="T38" fmla="*/ 2 w 26"/>
                <a:gd name="T39" fmla="*/ 7 h 41"/>
                <a:gd name="T40" fmla="*/ 1 w 26"/>
                <a:gd name="T41" fmla="*/ 11 h 41"/>
                <a:gd name="T42" fmla="*/ 0 w 26"/>
                <a:gd name="T43" fmla="*/ 14 h 41"/>
                <a:gd name="T44" fmla="*/ 3 w 26"/>
                <a:gd name="T45" fmla="*/ 22 h 41"/>
                <a:gd name="T46" fmla="*/ 7 w 26"/>
                <a:gd name="T47" fmla="*/ 30 h 41"/>
                <a:gd name="T48" fmla="*/ 10 w 26"/>
                <a:gd name="T49" fmla="*/ 34 h 41"/>
                <a:gd name="T50" fmla="*/ 13 w 26"/>
                <a:gd name="T51" fmla="*/ 41 h 41"/>
                <a:gd name="T52" fmla="*/ 14 w 26"/>
                <a:gd name="T53" fmla="*/ 40 h 41"/>
                <a:gd name="T54" fmla="*/ 9 w 26"/>
                <a:gd name="T55" fmla="*/ 24 h 41"/>
                <a:gd name="T56" fmla="*/ 5 w 26"/>
                <a:gd name="T57" fmla="*/ 12 h 41"/>
                <a:gd name="T58" fmla="*/ 9 w 26"/>
                <a:gd name="T59" fmla="*/ 12 h 41"/>
                <a:gd name="T60" fmla="*/ 13 w 26"/>
                <a:gd name="T61" fmla="*/ 11 h 41"/>
                <a:gd name="T62" fmla="*/ 21 w 26"/>
                <a:gd name="T63" fmla="*/ 6 h 41"/>
                <a:gd name="T64" fmla="*/ 26 w 26"/>
                <a:gd name="T65" fmla="*/ 1 h 41"/>
                <a:gd name="T66" fmla="*/ 26 w 26"/>
                <a:gd name="T67" fmla="*/ 1 h 41"/>
                <a:gd name="T68" fmla="*/ 21 w 26"/>
                <a:gd name="T69" fmla="*/ 4 h 41"/>
                <a:gd name="T70" fmla="*/ 16 w 26"/>
                <a:gd name="T7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41">
                  <a:moveTo>
                    <a:pt x="16" y="8"/>
                  </a:moveTo>
                  <a:cubicBezTo>
                    <a:pt x="16" y="8"/>
                    <a:pt x="20" y="4"/>
                    <a:pt x="20" y="3"/>
                  </a:cubicBezTo>
                  <a:cubicBezTo>
                    <a:pt x="20" y="3"/>
                    <a:pt x="18" y="5"/>
                    <a:pt x="17" y="5"/>
                  </a:cubicBezTo>
                  <a:cubicBezTo>
                    <a:pt x="17" y="5"/>
                    <a:pt x="18" y="2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6" y="2"/>
                    <a:pt x="17" y="3"/>
                    <a:pt x="16" y="4"/>
                  </a:cubicBezTo>
                  <a:cubicBezTo>
                    <a:pt x="15" y="7"/>
                    <a:pt x="18" y="8"/>
                    <a:pt x="9" y="11"/>
                  </a:cubicBezTo>
                  <a:cubicBezTo>
                    <a:pt x="9" y="11"/>
                    <a:pt x="14" y="9"/>
                    <a:pt x="12" y="4"/>
                  </a:cubicBezTo>
                  <a:cubicBezTo>
                    <a:pt x="12" y="4"/>
                    <a:pt x="12" y="9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10"/>
                    <a:pt x="8" y="8"/>
                    <a:pt x="8" y="7"/>
                  </a:cubicBezTo>
                  <a:cubicBezTo>
                    <a:pt x="8" y="7"/>
                    <a:pt x="6" y="10"/>
                    <a:pt x="5" y="9"/>
                  </a:cubicBezTo>
                  <a:cubicBezTo>
                    <a:pt x="5" y="9"/>
                    <a:pt x="7" y="7"/>
                    <a:pt x="7" y="6"/>
                  </a:cubicBezTo>
                  <a:cubicBezTo>
                    <a:pt x="7" y="6"/>
                    <a:pt x="6" y="8"/>
                    <a:pt x="5" y="8"/>
                  </a:cubicBezTo>
                  <a:cubicBezTo>
                    <a:pt x="5" y="8"/>
                    <a:pt x="6" y="8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6" y="5"/>
                    <a:pt x="6" y="8"/>
                    <a:pt x="3" y="9"/>
                  </a:cubicBezTo>
                  <a:cubicBezTo>
                    <a:pt x="3" y="9"/>
                    <a:pt x="2" y="9"/>
                    <a:pt x="1" y="13"/>
                  </a:cubicBezTo>
                  <a:cubicBezTo>
                    <a:pt x="1" y="13"/>
                    <a:pt x="2" y="9"/>
                    <a:pt x="2" y="7"/>
                  </a:cubicBezTo>
                  <a:cubicBezTo>
                    <a:pt x="2" y="7"/>
                    <a:pt x="1" y="8"/>
                    <a:pt x="1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20"/>
                    <a:pt x="3" y="2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3" y="35"/>
                    <a:pt x="9" y="24"/>
                    <a:pt x="9" y="2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8" y="13"/>
                    <a:pt x="9" y="12"/>
                  </a:cubicBezTo>
                  <a:cubicBezTo>
                    <a:pt x="11" y="12"/>
                    <a:pt x="13" y="11"/>
                    <a:pt x="13" y="11"/>
                  </a:cubicBezTo>
                  <a:cubicBezTo>
                    <a:pt x="13" y="11"/>
                    <a:pt x="20" y="7"/>
                    <a:pt x="21" y="6"/>
                  </a:cubicBezTo>
                  <a:cubicBezTo>
                    <a:pt x="21" y="6"/>
                    <a:pt x="26" y="3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2"/>
                    <a:pt x="21" y="4"/>
                    <a:pt x="21" y="4"/>
                  </a:cubicBezTo>
                  <a:cubicBezTo>
                    <a:pt x="21" y="5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Freeform 103"/>
            <p:cNvSpPr>
              <a:spLocks/>
            </p:cNvSpPr>
            <p:nvPr/>
          </p:nvSpPr>
          <p:spPr bwMode="auto">
            <a:xfrm>
              <a:off x="3103959" y="3343276"/>
              <a:ext cx="79772" cy="132159"/>
            </a:xfrm>
            <a:custGeom>
              <a:avLst/>
              <a:gdLst>
                <a:gd name="T0" fmla="*/ 0 w 17"/>
                <a:gd name="T1" fmla="*/ 2 h 28"/>
                <a:gd name="T2" fmla="*/ 2 w 17"/>
                <a:gd name="T3" fmla="*/ 15 h 28"/>
                <a:gd name="T4" fmla="*/ 1 w 17"/>
                <a:gd name="T5" fmla="*/ 22 h 28"/>
                <a:gd name="T6" fmla="*/ 1 w 17"/>
                <a:gd name="T7" fmla="*/ 27 h 28"/>
                <a:gd name="T8" fmla="*/ 3 w 17"/>
                <a:gd name="T9" fmla="*/ 28 h 28"/>
                <a:gd name="T10" fmla="*/ 3 w 17"/>
                <a:gd name="T11" fmla="*/ 20 h 28"/>
                <a:gd name="T12" fmla="*/ 4 w 17"/>
                <a:gd name="T13" fmla="*/ 16 h 28"/>
                <a:gd name="T14" fmla="*/ 8 w 17"/>
                <a:gd name="T15" fmla="*/ 8 h 28"/>
                <a:gd name="T16" fmla="*/ 5 w 17"/>
                <a:gd name="T17" fmla="*/ 13 h 28"/>
                <a:gd name="T18" fmla="*/ 2 w 17"/>
                <a:gd name="T19" fmla="*/ 2 h 28"/>
                <a:gd name="T20" fmla="*/ 9 w 17"/>
                <a:gd name="T21" fmla="*/ 1 h 28"/>
                <a:gd name="T22" fmla="*/ 11 w 17"/>
                <a:gd name="T23" fmla="*/ 4 h 28"/>
                <a:gd name="T24" fmla="*/ 12 w 17"/>
                <a:gd name="T25" fmla="*/ 5 h 28"/>
                <a:gd name="T26" fmla="*/ 11 w 17"/>
                <a:gd name="T27" fmla="*/ 5 h 28"/>
                <a:gd name="T28" fmla="*/ 15 w 17"/>
                <a:gd name="T29" fmla="*/ 22 h 28"/>
                <a:gd name="T30" fmla="*/ 14 w 17"/>
                <a:gd name="T31" fmla="*/ 26 h 28"/>
                <a:gd name="T32" fmla="*/ 15 w 17"/>
                <a:gd name="T33" fmla="*/ 28 h 28"/>
                <a:gd name="T34" fmla="*/ 16 w 17"/>
                <a:gd name="T35" fmla="*/ 25 h 28"/>
                <a:gd name="T36" fmla="*/ 17 w 17"/>
                <a:gd name="T37" fmla="*/ 23 h 28"/>
                <a:gd name="T38" fmla="*/ 11 w 17"/>
                <a:gd name="T39" fmla="*/ 6 h 28"/>
                <a:gd name="T40" fmla="*/ 13 w 17"/>
                <a:gd name="T41" fmla="*/ 4 h 28"/>
                <a:gd name="T42" fmla="*/ 10 w 17"/>
                <a:gd name="T43" fmla="*/ 2 h 28"/>
                <a:gd name="T44" fmla="*/ 9 w 17"/>
                <a:gd name="T45" fmla="*/ 0 h 28"/>
                <a:gd name="T46" fmla="*/ 8 w 17"/>
                <a:gd name="T47" fmla="*/ 0 h 28"/>
                <a:gd name="T48" fmla="*/ 0 w 17"/>
                <a:gd name="T4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8">
                  <a:moveTo>
                    <a:pt x="0" y="2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4"/>
                    <a:pt x="1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16"/>
                    <a:pt x="4" y="16"/>
                  </a:cubicBezTo>
                  <a:cubicBezTo>
                    <a:pt x="5" y="15"/>
                    <a:pt x="8" y="8"/>
                    <a:pt x="8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7"/>
                    <a:pt x="2" y="2"/>
                    <a:pt x="2" y="2"/>
                  </a:cubicBezTo>
                  <a:cubicBezTo>
                    <a:pt x="3" y="1"/>
                    <a:pt x="9" y="1"/>
                    <a:pt x="9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5" y="21"/>
                    <a:pt x="15" y="22"/>
                  </a:cubicBezTo>
                  <a:cubicBezTo>
                    <a:pt x="15" y="23"/>
                    <a:pt x="14" y="26"/>
                    <a:pt x="14" y="26"/>
                  </a:cubicBezTo>
                  <a:cubicBezTo>
                    <a:pt x="14" y="26"/>
                    <a:pt x="15" y="27"/>
                    <a:pt x="15" y="28"/>
                  </a:cubicBezTo>
                  <a:cubicBezTo>
                    <a:pt x="16" y="27"/>
                    <a:pt x="16" y="26"/>
                    <a:pt x="16" y="25"/>
                  </a:cubicBezTo>
                  <a:cubicBezTo>
                    <a:pt x="16" y="24"/>
                    <a:pt x="17" y="24"/>
                    <a:pt x="17" y="2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104"/>
            <p:cNvSpPr>
              <a:spLocks/>
            </p:cNvSpPr>
            <p:nvPr/>
          </p:nvSpPr>
          <p:spPr bwMode="auto">
            <a:xfrm>
              <a:off x="3084909" y="3508773"/>
              <a:ext cx="61912" cy="113109"/>
            </a:xfrm>
            <a:custGeom>
              <a:avLst/>
              <a:gdLst>
                <a:gd name="T0" fmla="*/ 8 w 13"/>
                <a:gd name="T1" fmla="*/ 23 h 24"/>
                <a:gd name="T2" fmla="*/ 13 w 13"/>
                <a:gd name="T3" fmla="*/ 4 h 24"/>
                <a:gd name="T4" fmla="*/ 12 w 13"/>
                <a:gd name="T5" fmla="*/ 5 h 24"/>
                <a:gd name="T6" fmla="*/ 8 w 13"/>
                <a:gd name="T7" fmla="*/ 14 h 24"/>
                <a:gd name="T8" fmla="*/ 5 w 13"/>
                <a:gd name="T9" fmla="*/ 20 h 24"/>
                <a:gd name="T10" fmla="*/ 4 w 13"/>
                <a:gd name="T11" fmla="*/ 16 h 24"/>
                <a:gd name="T12" fmla="*/ 5 w 13"/>
                <a:gd name="T13" fmla="*/ 5 h 24"/>
                <a:gd name="T14" fmla="*/ 5 w 13"/>
                <a:gd name="T15" fmla="*/ 1 h 24"/>
                <a:gd name="T16" fmla="*/ 4 w 13"/>
                <a:gd name="T17" fmla="*/ 0 h 24"/>
                <a:gd name="T18" fmla="*/ 1 w 13"/>
                <a:gd name="T19" fmla="*/ 5 h 24"/>
                <a:gd name="T20" fmla="*/ 2 w 13"/>
                <a:gd name="T21" fmla="*/ 6 h 24"/>
                <a:gd name="T22" fmla="*/ 0 w 13"/>
                <a:gd name="T23" fmla="*/ 22 h 24"/>
                <a:gd name="T24" fmla="*/ 8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8" y="23"/>
                  </a:moveTo>
                  <a:cubicBezTo>
                    <a:pt x="8" y="23"/>
                    <a:pt x="11" y="10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8" y="12"/>
                    <a:pt x="8" y="14"/>
                  </a:cubicBezTo>
                  <a:cubicBezTo>
                    <a:pt x="7" y="16"/>
                    <a:pt x="5" y="20"/>
                    <a:pt x="5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6" y="6"/>
                    <a:pt x="5" y="5"/>
                  </a:cubicBezTo>
                  <a:cubicBezTo>
                    <a:pt x="4" y="4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5" y="24"/>
                    <a:pt x="8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105"/>
            <p:cNvSpPr>
              <a:spLocks/>
            </p:cNvSpPr>
            <p:nvPr/>
          </p:nvSpPr>
          <p:spPr bwMode="auto">
            <a:xfrm>
              <a:off x="3046809" y="3352801"/>
              <a:ext cx="119062" cy="189309"/>
            </a:xfrm>
            <a:custGeom>
              <a:avLst/>
              <a:gdLst>
                <a:gd name="T0" fmla="*/ 15 w 25"/>
                <a:gd name="T1" fmla="*/ 18 h 40"/>
                <a:gd name="T2" fmla="*/ 16 w 25"/>
                <a:gd name="T3" fmla="*/ 5 h 40"/>
                <a:gd name="T4" fmla="*/ 12 w 25"/>
                <a:gd name="T5" fmla="*/ 0 h 40"/>
                <a:gd name="T6" fmla="*/ 9 w 25"/>
                <a:gd name="T7" fmla="*/ 7 h 40"/>
                <a:gd name="T8" fmla="*/ 1 w 25"/>
                <a:gd name="T9" fmla="*/ 23 h 40"/>
                <a:gd name="T10" fmla="*/ 8 w 25"/>
                <a:gd name="T11" fmla="*/ 32 h 40"/>
                <a:gd name="T12" fmla="*/ 20 w 25"/>
                <a:gd name="T13" fmla="*/ 40 h 40"/>
                <a:gd name="T14" fmla="*/ 24 w 25"/>
                <a:gd name="T15" fmla="*/ 34 h 40"/>
                <a:gd name="T16" fmla="*/ 20 w 25"/>
                <a:gd name="T17" fmla="*/ 31 h 40"/>
                <a:gd name="T18" fmla="*/ 13 w 25"/>
                <a:gd name="T19" fmla="*/ 23 h 40"/>
                <a:gd name="T20" fmla="*/ 13 w 25"/>
                <a:gd name="T21" fmla="*/ 20 h 40"/>
                <a:gd name="T22" fmla="*/ 15 w 25"/>
                <a:gd name="T23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40">
                  <a:moveTo>
                    <a:pt x="15" y="18"/>
                  </a:moveTo>
                  <a:cubicBezTo>
                    <a:pt x="15" y="18"/>
                    <a:pt x="19" y="9"/>
                    <a:pt x="16" y="5"/>
                  </a:cubicBezTo>
                  <a:cubicBezTo>
                    <a:pt x="14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5" y="37"/>
                    <a:pt x="24" y="34"/>
                  </a:cubicBezTo>
                  <a:cubicBezTo>
                    <a:pt x="24" y="34"/>
                    <a:pt x="23" y="33"/>
                    <a:pt x="20" y="31"/>
                  </a:cubicBezTo>
                  <a:cubicBezTo>
                    <a:pt x="18" y="29"/>
                    <a:pt x="14" y="24"/>
                    <a:pt x="13" y="23"/>
                  </a:cubicBezTo>
                  <a:cubicBezTo>
                    <a:pt x="11" y="22"/>
                    <a:pt x="11" y="22"/>
                    <a:pt x="13" y="20"/>
                  </a:cubicBezTo>
                  <a:cubicBezTo>
                    <a:pt x="15" y="18"/>
                    <a:pt x="15" y="18"/>
                    <a:pt x="15" y="1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8" name="Freeform 106"/>
            <p:cNvSpPr>
              <a:spLocks/>
            </p:cNvSpPr>
            <p:nvPr/>
          </p:nvSpPr>
          <p:spPr bwMode="auto">
            <a:xfrm>
              <a:off x="3046809" y="3352801"/>
              <a:ext cx="109537" cy="189309"/>
            </a:xfrm>
            <a:custGeom>
              <a:avLst/>
              <a:gdLst>
                <a:gd name="T0" fmla="*/ 18 w 23"/>
                <a:gd name="T1" fmla="*/ 35 h 40"/>
                <a:gd name="T2" fmla="*/ 16 w 23"/>
                <a:gd name="T3" fmla="*/ 34 h 40"/>
                <a:gd name="T4" fmla="*/ 14 w 23"/>
                <a:gd name="T5" fmla="*/ 29 h 40"/>
                <a:gd name="T6" fmla="*/ 9 w 23"/>
                <a:gd name="T7" fmla="*/ 27 h 40"/>
                <a:gd name="T8" fmla="*/ 5 w 23"/>
                <a:gd name="T9" fmla="*/ 24 h 40"/>
                <a:gd name="T10" fmla="*/ 6 w 23"/>
                <a:gd name="T11" fmla="*/ 24 h 40"/>
                <a:gd name="T12" fmla="*/ 10 w 23"/>
                <a:gd name="T13" fmla="*/ 24 h 40"/>
                <a:gd name="T14" fmla="*/ 4 w 23"/>
                <a:gd name="T15" fmla="*/ 23 h 40"/>
                <a:gd name="T16" fmla="*/ 5 w 23"/>
                <a:gd name="T17" fmla="*/ 21 h 40"/>
                <a:gd name="T18" fmla="*/ 3 w 23"/>
                <a:gd name="T19" fmla="*/ 21 h 40"/>
                <a:gd name="T20" fmla="*/ 11 w 23"/>
                <a:gd name="T21" fmla="*/ 20 h 40"/>
                <a:gd name="T22" fmla="*/ 3 w 23"/>
                <a:gd name="T23" fmla="*/ 18 h 40"/>
                <a:gd name="T24" fmla="*/ 5 w 23"/>
                <a:gd name="T25" fmla="*/ 16 h 40"/>
                <a:gd name="T26" fmla="*/ 5 w 23"/>
                <a:gd name="T27" fmla="*/ 14 h 40"/>
                <a:gd name="T28" fmla="*/ 8 w 23"/>
                <a:gd name="T29" fmla="*/ 14 h 40"/>
                <a:gd name="T30" fmla="*/ 6 w 23"/>
                <a:gd name="T31" fmla="*/ 14 h 40"/>
                <a:gd name="T32" fmla="*/ 12 w 23"/>
                <a:gd name="T33" fmla="*/ 12 h 40"/>
                <a:gd name="T34" fmla="*/ 9 w 23"/>
                <a:gd name="T35" fmla="*/ 10 h 40"/>
                <a:gd name="T36" fmla="*/ 13 w 23"/>
                <a:gd name="T37" fmla="*/ 11 h 40"/>
                <a:gd name="T38" fmla="*/ 10 w 23"/>
                <a:gd name="T39" fmla="*/ 8 h 40"/>
                <a:gd name="T40" fmla="*/ 11 w 23"/>
                <a:gd name="T41" fmla="*/ 6 h 40"/>
                <a:gd name="T42" fmla="*/ 14 w 23"/>
                <a:gd name="T43" fmla="*/ 3 h 40"/>
                <a:gd name="T44" fmla="*/ 13 w 23"/>
                <a:gd name="T45" fmla="*/ 0 h 40"/>
                <a:gd name="T46" fmla="*/ 12 w 23"/>
                <a:gd name="T47" fmla="*/ 0 h 40"/>
                <a:gd name="T48" fmla="*/ 9 w 23"/>
                <a:gd name="T49" fmla="*/ 7 h 40"/>
                <a:gd name="T50" fmla="*/ 1 w 23"/>
                <a:gd name="T51" fmla="*/ 23 h 40"/>
                <a:gd name="T52" fmla="*/ 8 w 23"/>
                <a:gd name="T53" fmla="*/ 32 h 40"/>
                <a:gd name="T54" fmla="*/ 20 w 23"/>
                <a:gd name="T55" fmla="*/ 40 h 40"/>
                <a:gd name="T56" fmla="*/ 23 w 23"/>
                <a:gd name="T57" fmla="*/ 37 h 40"/>
                <a:gd name="T58" fmla="*/ 18 w 23"/>
                <a:gd name="T5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" h="40">
                  <a:moveTo>
                    <a:pt x="18" y="35"/>
                  </a:moveTo>
                  <a:cubicBezTo>
                    <a:pt x="18" y="35"/>
                    <a:pt x="16" y="34"/>
                    <a:pt x="16" y="34"/>
                  </a:cubicBezTo>
                  <a:cubicBezTo>
                    <a:pt x="15" y="33"/>
                    <a:pt x="14" y="29"/>
                    <a:pt x="14" y="29"/>
                  </a:cubicBezTo>
                  <a:cubicBezTo>
                    <a:pt x="14" y="29"/>
                    <a:pt x="11" y="27"/>
                    <a:pt x="9" y="27"/>
                  </a:cubicBezTo>
                  <a:cubicBezTo>
                    <a:pt x="8" y="28"/>
                    <a:pt x="2" y="23"/>
                    <a:pt x="5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8" y="25"/>
                    <a:pt x="10" y="24"/>
                    <a:pt x="10" y="24"/>
                  </a:cubicBezTo>
                  <a:cubicBezTo>
                    <a:pt x="10" y="24"/>
                    <a:pt x="5" y="23"/>
                    <a:pt x="4" y="23"/>
                  </a:cubicBezTo>
                  <a:cubicBezTo>
                    <a:pt x="4" y="23"/>
                    <a:pt x="5" y="21"/>
                    <a:pt x="5" y="21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4" y="19"/>
                    <a:pt x="11" y="20"/>
                    <a:pt x="11" y="20"/>
                  </a:cubicBezTo>
                  <a:cubicBezTo>
                    <a:pt x="10" y="19"/>
                    <a:pt x="5" y="18"/>
                    <a:pt x="3" y="18"/>
                  </a:cubicBezTo>
                  <a:cubicBezTo>
                    <a:pt x="4" y="17"/>
                    <a:pt x="6" y="17"/>
                    <a:pt x="5" y="16"/>
                  </a:cubicBezTo>
                  <a:cubicBezTo>
                    <a:pt x="5" y="16"/>
                    <a:pt x="5" y="15"/>
                    <a:pt x="5" y="14"/>
                  </a:cubicBezTo>
                  <a:cubicBezTo>
                    <a:pt x="6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3"/>
                    <a:pt x="12" y="12"/>
                    <a:pt x="12" y="12"/>
                  </a:cubicBezTo>
                  <a:cubicBezTo>
                    <a:pt x="11" y="12"/>
                    <a:pt x="9" y="10"/>
                    <a:pt x="9" y="10"/>
                  </a:cubicBezTo>
                  <a:cubicBezTo>
                    <a:pt x="10" y="9"/>
                    <a:pt x="13" y="11"/>
                    <a:pt x="13" y="11"/>
                  </a:cubicBezTo>
                  <a:cubicBezTo>
                    <a:pt x="13" y="10"/>
                    <a:pt x="10" y="8"/>
                    <a:pt x="10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4" y="3"/>
                    <a:pt x="14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0" y="6"/>
                    <a:pt x="9" y="7"/>
                  </a:cubicBezTo>
                  <a:cubicBezTo>
                    <a:pt x="9" y="7"/>
                    <a:pt x="0" y="18"/>
                    <a:pt x="1" y="23"/>
                  </a:cubicBezTo>
                  <a:cubicBezTo>
                    <a:pt x="1" y="23"/>
                    <a:pt x="5" y="31"/>
                    <a:pt x="8" y="32"/>
                  </a:cubicBezTo>
                  <a:cubicBezTo>
                    <a:pt x="11" y="34"/>
                    <a:pt x="17" y="40"/>
                    <a:pt x="20" y="40"/>
                  </a:cubicBezTo>
                  <a:cubicBezTo>
                    <a:pt x="20" y="40"/>
                    <a:pt x="22" y="39"/>
                    <a:pt x="23" y="37"/>
                  </a:cubicBezTo>
                  <a:cubicBezTo>
                    <a:pt x="22" y="36"/>
                    <a:pt x="18" y="35"/>
                    <a:pt x="18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9" name="Freeform 107"/>
            <p:cNvSpPr>
              <a:spLocks noEditPoints="1"/>
            </p:cNvSpPr>
            <p:nvPr/>
          </p:nvSpPr>
          <p:spPr bwMode="auto">
            <a:xfrm>
              <a:off x="3151584" y="3258742"/>
              <a:ext cx="65484" cy="79772"/>
            </a:xfrm>
            <a:custGeom>
              <a:avLst/>
              <a:gdLst>
                <a:gd name="T0" fmla="*/ 13 w 14"/>
                <a:gd name="T1" fmla="*/ 11 h 17"/>
                <a:gd name="T2" fmla="*/ 13 w 14"/>
                <a:gd name="T3" fmla="*/ 10 h 17"/>
                <a:gd name="T4" fmla="*/ 13 w 14"/>
                <a:gd name="T5" fmla="*/ 10 h 17"/>
                <a:gd name="T6" fmla="*/ 13 w 14"/>
                <a:gd name="T7" fmla="*/ 10 h 17"/>
                <a:gd name="T8" fmla="*/ 13 w 14"/>
                <a:gd name="T9" fmla="*/ 8 h 17"/>
                <a:gd name="T10" fmla="*/ 13 w 14"/>
                <a:gd name="T11" fmla="*/ 8 h 17"/>
                <a:gd name="T12" fmla="*/ 13 w 14"/>
                <a:gd name="T13" fmla="*/ 8 h 17"/>
                <a:gd name="T14" fmla="*/ 13 w 14"/>
                <a:gd name="T15" fmla="*/ 8 h 17"/>
                <a:gd name="T16" fmla="*/ 13 w 14"/>
                <a:gd name="T17" fmla="*/ 8 h 17"/>
                <a:gd name="T18" fmla="*/ 13 w 14"/>
                <a:gd name="T19" fmla="*/ 8 h 17"/>
                <a:gd name="T20" fmla="*/ 13 w 14"/>
                <a:gd name="T21" fmla="*/ 8 h 17"/>
                <a:gd name="T22" fmla="*/ 13 w 14"/>
                <a:gd name="T23" fmla="*/ 8 h 17"/>
                <a:gd name="T24" fmla="*/ 13 w 14"/>
                <a:gd name="T25" fmla="*/ 8 h 17"/>
                <a:gd name="T26" fmla="*/ 13 w 14"/>
                <a:gd name="T27" fmla="*/ 8 h 17"/>
                <a:gd name="T28" fmla="*/ 13 w 14"/>
                <a:gd name="T29" fmla="*/ 8 h 17"/>
                <a:gd name="T30" fmla="*/ 13 w 14"/>
                <a:gd name="T31" fmla="*/ 7 h 17"/>
                <a:gd name="T32" fmla="*/ 13 w 14"/>
                <a:gd name="T33" fmla="*/ 4 h 17"/>
                <a:gd name="T34" fmla="*/ 10 w 14"/>
                <a:gd name="T35" fmla="*/ 1 h 17"/>
                <a:gd name="T36" fmla="*/ 9 w 14"/>
                <a:gd name="T37" fmla="*/ 4 h 17"/>
                <a:gd name="T38" fmla="*/ 6 w 14"/>
                <a:gd name="T39" fmla="*/ 0 h 17"/>
                <a:gd name="T40" fmla="*/ 2 w 14"/>
                <a:gd name="T41" fmla="*/ 3 h 17"/>
                <a:gd name="T42" fmla="*/ 2 w 14"/>
                <a:gd name="T43" fmla="*/ 8 h 17"/>
                <a:gd name="T44" fmla="*/ 1 w 14"/>
                <a:gd name="T45" fmla="*/ 8 h 17"/>
                <a:gd name="T46" fmla="*/ 2 w 14"/>
                <a:gd name="T47" fmla="*/ 12 h 17"/>
                <a:gd name="T48" fmla="*/ 3 w 14"/>
                <a:gd name="T49" fmla="*/ 12 h 17"/>
                <a:gd name="T50" fmla="*/ 6 w 14"/>
                <a:gd name="T51" fmla="*/ 17 h 17"/>
                <a:gd name="T52" fmla="*/ 10 w 14"/>
                <a:gd name="T53" fmla="*/ 17 h 17"/>
                <a:gd name="T54" fmla="*/ 11 w 14"/>
                <a:gd name="T55" fmla="*/ 17 h 17"/>
                <a:gd name="T56" fmla="*/ 11 w 14"/>
                <a:gd name="T57" fmla="*/ 17 h 17"/>
                <a:gd name="T58" fmla="*/ 13 w 14"/>
                <a:gd name="T59" fmla="*/ 14 h 17"/>
                <a:gd name="T60" fmla="*/ 13 w 14"/>
                <a:gd name="T61" fmla="*/ 11 h 17"/>
                <a:gd name="T62" fmla="*/ 7 w 14"/>
                <a:gd name="T63" fmla="*/ 16 h 17"/>
                <a:gd name="T64" fmla="*/ 6 w 14"/>
                <a:gd name="T65" fmla="*/ 13 h 17"/>
                <a:gd name="T66" fmla="*/ 7 w 14"/>
                <a:gd name="T67" fmla="*/ 11 h 17"/>
                <a:gd name="T68" fmla="*/ 6 w 14"/>
                <a:gd name="T69" fmla="*/ 11 h 17"/>
                <a:gd name="T70" fmla="*/ 5 w 14"/>
                <a:gd name="T71" fmla="*/ 9 h 17"/>
                <a:gd name="T72" fmla="*/ 5 w 14"/>
                <a:gd name="T73" fmla="*/ 9 h 17"/>
                <a:gd name="T74" fmla="*/ 6 w 14"/>
                <a:gd name="T75" fmla="*/ 7 h 17"/>
                <a:gd name="T76" fmla="*/ 6 w 14"/>
                <a:gd name="T77" fmla="*/ 6 h 17"/>
                <a:gd name="T78" fmla="*/ 9 w 14"/>
                <a:gd name="T79" fmla="*/ 5 h 17"/>
                <a:gd name="T80" fmla="*/ 12 w 14"/>
                <a:gd name="T81" fmla="*/ 7 h 17"/>
                <a:gd name="T82" fmla="*/ 12 w 14"/>
                <a:gd name="T83" fmla="*/ 8 h 17"/>
                <a:gd name="T84" fmla="*/ 13 w 14"/>
                <a:gd name="T85" fmla="*/ 10 h 17"/>
                <a:gd name="T86" fmla="*/ 11 w 14"/>
                <a:gd name="T87" fmla="*/ 16 h 17"/>
                <a:gd name="T88" fmla="*/ 7 w 14"/>
                <a:gd name="T8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" h="17">
                  <a:moveTo>
                    <a:pt x="13" y="11"/>
                  </a:moveTo>
                  <a:cubicBezTo>
                    <a:pt x="13" y="11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3"/>
                    <a:pt x="11" y="2"/>
                    <a:pt x="10" y="1"/>
                  </a:cubicBezTo>
                  <a:cubicBezTo>
                    <a:pt x="10" y="2"/>
                    <a:pt x="9" y="3"/>
                    <a:pt x="9" y="4"/>
                  </a:cubicBezTo>
                  <a:cubicBezTo>
                    <a:pt x="8" y="3"/>
                    <a:pt x="6" y="1"/>
                    <a:pt x="6" y="0"/>
                  </a:cubicBezTo>
                  <a:cubicBezTo>
                    <a:pt x="4" y="1"/>
                    <a:pt x="3" y="3"/>
                    <a:pt x="2" y="3"/>
                  </a:cubicBezTo>
                  <a:cubicBezTo>
                    <a:pt x="1" y="4"/>
                    <a:pt x="2" y="8"/>
                    <a:pt x="2" y="8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0" y="8"/>
                    <a:pt x="2" y="11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5" y="16"/>
                    <a:pt x="6" y="17"/>
                  </a:cubicBezTo>
                  <a:cubicBezTo>
                    <a:pt x="7" y="17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4"/>
                    <a:pt x="14" y="12"/>
                    <a:pt x="13" y="11"/>
                  </a:cubicBezTo>
                  <a:close/>
                  <a:moveTo>
                    <a:pt x="7" y="16"/>
                  </a:moveTo>
                  <a:cubicBezTo>
                    <a:pt x="7" y="16"/>
                    <a:pt x="6" y="13"/>
                    <a:pt x="6" y="13"/>
                  </a:cubicBezTo>
                  <a:cubicBezTo>
                    <a:pt x="6" y="13"/>
                    <a:pt x="7" y="11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5" y="11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6" y="6"/>
                    <a:pt x="8" y="5"/>
                    <a:pt x="9" y="5"/>
                  </a:cubicBezTo>
                  <a:cubicBezTo>
                    <a:pt x="12" y="6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10"/>
                    <a:pt x="13" y="10"/>
                  </a:cubicBezTo>
                  <a:cubicBezTo>
                    <a:pt x="13" y="14"/>
                    <a:pt x="11" y="16"/>
                    <a:pt x="11" y="16"/>
                  </a:cubicBezTo>
                  <a:cubicBezTo>
                    <a:pt x="11" y="16"/>
                    <a:pt x="9" y="17"/>
                    <a:pt x="7" y="16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0" name="Freeform 108"/>
            <p:cNvSpPr>
              <a:spLocks/>
            </p:cNvSpPr>
            <p:nvPr/>
          </p:nvSpPr>
          <p:spPr bwMode="auto">
            <a:xfrm>
              <a:off x="3156347" y="3253979"/>
              <a:ext cx="65484" cy="51197"/>
            </a:xfrm>
            <a:custGeom>
              <a:avLst/>
              <a:gdLst>
                <a:gd name="T0" fmla="*/ 1 w 14"/>
                <a:gd name="T1" fmla="*/ 9 h 11"/>
                <a:gd name="T2" fmla="*/ 2 w 14"/>
                <a:gd name="T3" fmla="*/ 11 h 11"/>
                <a:gd name="T4" fmla="*/ 3 w 14"/>
                <a:gd name="T5" fmla="*/ 11 h 11"/>
                <a:gd name="T6" fmla="*/ 3 w 14"/>
                <a:gd name="T7" fmla="*/ 10 h 11"/>
                <a:gd name="T8" fmla="*/ 5 w 14"/>
                <a:gd name="T9" fmla="*/ 7 h 11"/>
                <a:gd name="T10" fmla="*/ 9 w 14"/>
                <a:gd name="T11" fmla="*/ 6 h 11"/>
                <a:gd name="T12" fmla="*/ 12 w 14"/>
                <a:gd name="T13" fmla="*/ 7 h 11"/>
                <a:gd name="T14" fmla="*/ 12 w 14"/>
                <a:gd name="T15" fmla="*/ 9 h 11"/>
                <a:gd name="T16" fmla="*/ 13 w 14"/>
                <a:gd name="T17" fmla="*/ 8 h 11"/>
                <a:gd name="T18" fmla="*/ 13 w 14"/>
                <a:gd name="T19" fmla="*/ 4 h 11"/>
                <a:gd name="T20" fmla="*/ 8 w 14"/>
                <a:gd name="T21" fmla="*/ 0 h 11"/>
                <a:gd name="T22" fmla="*/ 7 w 14"/>
                <a:gd name="T23" fmla="*/ 0 h 11"/>
                <a:gd name="T24" fmla="*/ 5 w 14"/>
                <a:gd name="T25" fmla="*/ 0 h 11"/>
                <a:gd name="T26" fmla="*/ 0 w 14"/>
                <a:gd name="T27" fmla="*/ 4 h 11"/>
                <a:gd name="T28" fmla="*/ 0 w 14"/>
                <a:gd name="T29" fmla="*/ 9 h 11"/>
                <a:gd name="T30" fmla="*/ 1 w 14"/>
                <a:gd name="T3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1">
                  <a:moveTo>
                    <a:pt x="1" y="9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7"/>
                    <a:pt x="5" y="7"/>
                  </a:cubicBezTo>
                  <a:cubicBezTo>
                    <a:pt x="5" y="7"/>
                    <a:pt x="8" y="5"/>
                    <a:pt x="9" y="6"/>
                  </a:cubicBezTo>
                  <a:cubicBezTo>
                    <a:pt x="9" y="6"/>
                    <a:pt x="11" y="7"/>
                    <a:pt x="12" y="7"/>
                  </a:cubicBezTo>
                  <a:cubicBezTo>
                    <a:pt x="12" y="7"/>
                    <a:pt x="12" y="9"/>
                    <a:pt x="12" y="9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4" y="7"/>
                    <a:pt x="13" y="5"/>
                    <a:pt x="13" y="4"/>
                  </a:cubicBezTo>
                  <a:cubicBezTo>
                    <a:pt x="13" y="4"/>
                    <a:pt x="10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0" y="3"/>
                    <a:pt x="0" y="4"/>
                  </a:cubicBezTo>
                  <a:cubicBezTo>
                    <a:pt x="0" y="5"/>
                    <a:pt x="0" y="5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91" name="文本框 90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13336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7309826" y="2532063"/>
            <a:ext cx="2166230" cy="2520000"/>
            <a:chOff x="6408189" y="2532063"/>
            <a:chExt cx="1419225" cy="1651000"/>
          </a:xfrm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408189" y="3357563"/>
              <a:ext cx="1419225" cy="825500"/>
            </a:xfrm>
            <a:custGeom>
              <a:avLst/>
              <a:gdLst>
                <a:gd name="T0" fmla="*/ 0 w 894"/>
                <a:gd name="T1" fmla="*/ 520 h 520"/>
                <a:gd name="T2" fmla="*/ 628 w 894"/>
                <a:gd name="T3" fmla="*/ 520 h 520"/>
                <a:gd name="T4" fmla="*/ 894 w 894"/>
                <a:gd name="T5" fmla="*/ 0 h 520"/>
                <a:gd name="T6" fmla="*/ 0 w 894"/>
                <a:gd name="T7" fmla="*/ 0 h 520"/>
                <a:gd name="T8" fmla="*/ 0 w 894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520">
                  <a:moveTo>
                    <a:pt x="0" y="520"/>
                  </a:moveTo>
                  <a:lnTo>
                    <a:pt x="628" y="520"/>
                  </a:lnTo>
                  <a:lnTo>
                    <a:pt x="894" y="0"/>
                  </a:lnTo>
                  <a:lnTo>
                    <a:pt x="0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flipV="1">
              <a:off x="6408189" y="2532063"/>
              <a:ext cx="1419225" cy="825500"/>
            </a:xfrm>
            <a:custGeom>
              <a:avLst/>
              <a:gdLst>
                <a:gd name="T0" fmla="*/ 0 w 894"/>
                <a:gd name="T1" fmla="*/ 520 h 520"/>
                <a:gd name="T2" fmla="*/ 628 w 894"/>
                <a:gd name="T3" fmla="*/ 520 h 520"/>
                <a:gd name="T4" fmla="*/ 894 w 894"/>
                <a:gd name="T5" fmla="*/ 0 h 520"/>
                <a:gd name="T6" fmla="*/ 0 w 894"/>
                <a:gd name="T7" fmla="*/ 0 h 520"/>
                <a:gd name="T8" fmla="*/ 0 w 894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520">
                  <a:moveTo>
                    <a:pt x="0" y="520"/>
                  </a:moveTo>
                  <a:lnTo>
                    <a:pt x="628" y="520"/>
                  </a:lnTo>
                  <a:lnTo>
                    <a:pt x="894" y="0"/>
                  </a:lnTo>
                  <a:lnTo>
                    <a:pt x="0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73064" y="2532063"/>
            <a:ext cx="2166230" cy="2520000"/>
            <a:chOff x="5121968" y="2532063"/>
            <a:chExt cx="1419225" cy="1651000"/>
          </a:xfrm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121968" y="3357563"/>
              <a:ext cx="1419225" cy="825500"/>
            </a:xfrm>
            <a:custGeom>
              <a:avLst/>
              <a:gdLst>
                <a:gd name="T0" fmla="*/ 0 w 894"/>
                <a:gd name="T1" fmla="*/ 520 h 520"/>
                <a:gd name="T2" fmla="*/ 628 w 894"/>
                <a:gd name="T3" fmla="*/ 520 h 520"/>
                <a:gd name="T4" fmla="*/ 894 w 894"/>
                <a:gd name="T5" fmla="*/ 0 h 520"/>
                <a:gd name="T6" fmla="*/ 0 w 894"/>
                <a:gd name="T7" fmla="*/ 0 h 520"/>
                <a:gd name="T8" fmla="*/ 0 w 894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520">
                  <a:moveTo>
                    <a:pt x="0" y="520"/>
                  </a:moveTo>
                  <a:lnTo>
                    <a:pt x="628" y="520"/>
                  </a:lnTo>
                  <a:lnTo>
                    <a:pt x="894" y="0"/>
                  </a:lnTo>
                  <a:lnTo>
                    <a:pt x="0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flipV="1">
              <a:off x="5121968" y="2532063"/>
              <a:ext cx="1419225" cy="825500"/>
            </a:xfrm>
            <a:custGeom>
              <a:avLst/>
              <a:gdLst>
                <a:gd name="T0" fmla="*/ 0 w 894"/>
                <a:gd name="T1" fmla="*/ 520 h 520"/>
                <a:gd name="T2" fmla="*/ 628 w 894"/>
                <a:gd name="T3" fmla="*/ 520 h 520"/>
                <a:gd name="T4" fmla="*/ 894 w 894"/>
                <a:gd name="T5" fmla="*/ 0 h 520"/>
                <a:gd name="T6" fmla="*/ 0 w 894"/>
                <a:gd name="T7" fmla="*/ 0 h 520"/>
                <a:gd name="T8" fmla="*/ 0 w 894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520">
                  <a:moveTo>
                    <a:pt x="0" y="520"/>
                  </a:moveTo>
                  <a:lnTo>
                    <a:pt x="628" y="520"/>
                  </a:lnTo>
                  <a:lnTo>
                    <a:pt x="894" y="0"/>
                  </a:lnTo>
                  <a:lnTo>
                    <a:pt x="0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52842" y="2532063"/>
            <a:ext cx="2166230" cy="2520000"/>
            <a:chOff x="4041313" y="2532063"/>
            <a:chExt cx="1419225" cy="1651000"/>
          </a:xfrm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041313" y="3357563"/>
              <a:ext cx="1419225" cy="825500"/>
            </a:xfrm>
            <a:custGeom>
              <a:avLst/>
              <a:gdLst>
                <a:gd name="T0" fmla="*/ 0 w 894"/>
                <a:gd name="T1" fmla="*/ 520 h 520"/>
                <a:gd name="T2" fmla="*/ 628 w 894"/>
                <a:gd name="T3" fmla="*/ 520 h 520"/>
                <a:gd name="T4" fmla="*/ 894 w 894"/>
                <a:gd name="T5" fmla="*/ 0 h 520"/>
                <a:gd name="T6" fmla="*/ 0 w 894"/>
                <a:gd name="T7" fmla="*/ 0 h 520"/>
                <a:gd name="T8" fmla="*/ 0 w 894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520">
                  <a:moveTo>
                    <a:pt x="0" y="520"/>
                  </a:moveTo>
                  <a:lnTo>
                    <a:pt x="628" y="520"/>
                  </a:lnTo>
                  <a:lnTo>
                    <a:pt x="894" y="0"/>
                  </a:lnTo>
                  <a:lnTo>
                    <a:pt x="0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flipV="1">
              <a:off x="4041313" y="2532063"/>
              <a:ext cx="1419225" cy="825500"/>
            </a:xfrm>
            <a:custGeom>
              <a:avLst/>
              <a:gdLst>
                <a:gd name="T0" fmla="*/ 0 w 894"/>
                <a:gd name="T1" fmla="*/ 520 h 520"/>
                <a:gd name="T2" fmla="*/ 628 w 894"/>
                <a:gd name="T3" fmla="*/ 520 h 520"/>
                <a:gd name="T4" fmla="*/ 894 w 894"/>
                <a:gd name="T5" fmla="*/ 0 h 520"/>
                <a:gd name="T6" fmla="*/ 0 w 894"/>
                <a:gd name="T7" fmla="*/ 0 h 520"/>
                <a:gd name="T8" fmla="*/ 0 w 894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520">
                  <a:moveTo>
                    <a:pt x="0" y="520"/>
                  </a:moveTo>
                  <a:lnTo>
                    <a:pt x="628" y="520"/>
                  </a:lnTo>
                  <a:lnTo>
                    <a:pt x="894" y="0"/>
                  </a:lnTo>
                  <a:lnTo>
                    <a:pt x="0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715945" y="2532063"/>
            <a:ext cx="2166230" cy="2520000"/>
            <a:chOff x="3093662" y="2532063"/>
            <a:chExt cx="1419225" cy="1651000"/>
          </a:xfrm>
          <a:effectLst>
            <a:outerShdw blurRad="177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093662" y="3357563"/>
              <a:ext cx="1419225" cy="825500"/>
            </a:xfrm>
            <a:custGeom>
              <a:avLst/>
              <a:gdLst>
                <a:gd name="T0" fmla="*/ 0 w 894"/>
                <a:gd name="T1" fmla="*/ 520 h 520"/>
                <a:gd name="T2" fmla="*/ 628 w 894"/>
                <a:gd name="T3" fmla="*/ 520 h 520"/>
                <a:gd name="T4" fmla="*/ 894 w 894"/>
                <a:gd name="T5" fmla="*/ 0 h 520"/>
                <a:gd name="T6" fmla="*/ 0 w 894"/>
                <a:gd name="T7" fmla="*/ 0 h 520"/>
                <a:gd name="T8" fmla="*/ 0 w 894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520">
                  <a:moveTo>
                    <a:pt x="0" y="520"/>
                  </a:moveTo>
                  <a:lnTo>
                    <a:pt x="628" y="520"/>
                  </a:lnTo>
                  <a:lnTo>
                    <a:pt x="894" y="0"/>
                  </a:lnTo>
                  <a:lnTo>
                    <a:pt x="0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flipV="1">
              <a:off x="3093662" y="2532063"/>
              <a:ext cx="1419225" cy="825500"/>
            </a:xfrm>
            <a:custGeom>
              <a:avLst/>
              <a:gdLst>
                <a:gd name="T0" fmla="*/ 0 w 894"/>
                <a:gd name="T1" fmla="*/ 520 h 520"/>
                <a:gd name="T2" fmla="*/ 628 w 894"/>
                <a:gd name="T3" fmla="*/ 520 h 520"/>
                <a:gd name="T4" fmla="*/ 894 w 894"/>
                <a:gd name="T5" fmla="*/ 0 h 520"/>
                <a:gd name="T6" fmla="*/ 0 w 894"/>
                <a:gd name="T7" fmla="*/ 0 h 520"/>
                <a:gd name="T8" fmla="*/ 0 w 894"/>
                <a:gd name="T9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4" h="520">
                  <a:moveTo>
                    <a:pt x="0" y="520"/>
                  </a:moveTo>
                  <a:lnTo>
                    <a:pt x="628" y="520"/>
                  </a:lnTo>
                  <a:lnTo>
                    <a:pt x="894" y="0"/>
                  </a:lnTo>
                  <a:lnTo>
                    <a:pt x="0" y="0"/>
                  </a:lnTo>
                  <a:lnTo>
                    <a:pt x="0" y="52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" name="Freeform 27"/>
          <p:cNvSpPr>
            <a:spLocks noChangeAspect="1" noEditPoints="1"/>
          </p:cNvSpPr>
          <p:nvPr/>
        </p:nvSpPr>
        <p:spPr bwMode="auto">
          <a:xfrm>
            <a:off x="3262658" y="2929436"/>
            <a:ext cx="497953" cy="504000"/>
          </a:xfrm>
          <a:custGeom>
            <a:avLst/>
            <a:gdLst>
              <a:gd name="T0" fmla="*/ 59 w 104"/>
              <a:gd name="T1" fmla="*/ 46 h 105"/>
              <a:gd name="T2" fmla="*/ 59 w 104"/>
              <a:gd name="T3" fmla="*/ 23 h 105"/>
              <a:gd name="T4" fmla="*/ 46 w 104"/>
              <a:gd name="T5" fmla="*/ 23 h 105"/>
              <a:gd name="T6" fmla="*/ 46 w 104"/>
              <a:gd name="T7" fmla="*/ 46 h 105"/>
              <a:gd name="T8" fmla="*/ 24 w 104"/>
              <a:gd name="T9" fmla="*/ 46 h 105"/>
              <a:gd name="T10" fmla="*/ 24 w 104"/>
              <a:gd name="T11" fmla="*/ 59 h 105"/>
              <a:gd name="T12" fmla="*/ 46 w 104"/>
              <a:gd name="T13" fmla="*/ 59 h 105"/>
              <a:gd name="T14" fmla="*/ 46 w 104"/>
              <a:gd name="T15" fmla="*/ 82 h 105"/>
              <a:gd name="T16" fmla="*/ 59 w 104"/>
              <a:gd name="T17" fmla="*/ 82 h 105"/>
              <a:gd name="T18" fmla="*/ 59 w 104"/>
              <a:gd name="T19" fmla="*/ 59 h 105"/>
              <a:gd name="T20" fmla="*/ 81 w 104"/>
              <a:gd name="T21" fmla="*/ 59 h 105"/>
              <a:gd name="T22" fmla="*/ 81 w 104"/>
              <a:gd name="T23" fmla="*/ 46 h 105"/>
              <a:gd name="T24" fmla="*/ 59 w 104"/>
              <a:gd name="T25" fmla="*/ 46 h 105"/>
              <a:gd name="T26" fmla="*/ 52 w 104"/>
              <a:gd name="T27" fmla="*/ 0 h 105"/>
              <a:gd name="T28" fmla="*/ 0 w 104"/>
              <a:gd name="T29" fmla="*/ 53 h 105"/>
              <a:gd name="T30" fmla="*/ 52 w 104"/>
              <a:gd name="T31" fmla="*/ 105 h 105"/>
              <a:gd name="T32" fmla="*/ 104 w 104"/>
              <a:gd name="T33" fmla="*/ 53 h 105"/>
              <a:gd name="T34" fmla="*/ 52 w 104"/>
              <a:gd name="T35" fmla="*/ 0 h 105"/>
              <a:gd name="T36" fmla="*/ 52 w 104"/>
              <a:gd name="T37" fmla="*/ 93 h 105"/>
              <a:gd name="T38" fmla="*/ 12 w 104"/>
              <a:gd name="T39" fmla="*/ 53 h 105"/>
              <a:gd name="T40" fmla="*/ 52 w 104"/>
              <a:gd name="T41" fmla="*/ 12 h 105"/>
              <a:gd name="T42" fmla="*/ 93 w 104"/>
              <a:gd name="T43" fmla="*/ 53 h 105"/>
              <a:gd name="T44" fmla="*/ 52 w 104"/>
              <a:gd name="T45" fmla="*/ 9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4" h="105">
                <a:moveTo>
                  <a:pt x="59" y="46"/>
                </a:moveTo>
                <a:cubicBezTo>
                  <a:pt x="59" y="23"/>
                  <a:pt x="59" y="23"/>
                  <a:pt x="59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46"/>
                  <a:pt x="46" y="46"/>
                  <a:pt x="46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59"/>
                  <a:pt x="24" y="59"/>
                  <a:pt x="24" y="59"/>
                </a:cubicBezTo>
                <a:cubicBezTo>
                  <a:pt x="46" y="59"/>
                  <a:pt x="46" y="59"/>
                  <a:pt x="46" y="59"/>
                </a:cubicBezTo>
                <a:cubicBezTo>
                  <a:pt x="46" y="82"/>
                  <a:pt x="46" y="82"/>
                  <a:pt x="46" y="82"/>
                </a:cubicBezTo>
                <a:cubicBezTo>
                  <a:pt x="59" y="82"/>
                  <a:pt x="59" y="82"/>
                  <a:pt x="59" y="82"/>
                </a:cubicBezTo>
                <a:cubicBezTo>
                  <a:pt x="59" y="59"/>
                  <a:pt x="59" y="59"/>
                  <a:pt x="59" y="59"/>
                </a:cubicBezTo>
                <a:cubicBezTo>
                  <a:pt x="81" y="59"/>
                  <a:pt x="81" y="59"/>
                  <a:pt x="81" y="59"/>
                </a:cubicBezTo>
                <a:cubicBezTo>
                  <a:pt x="81" y="46"/>
                  <a:pt x="81" y="46"/>
                  <a:pt x="81" y="46"/>
                </a:cubicBezTo>
                <a:lnTo>
                  <a:pt x="59" y="46"/>
                </a:lnTo>
                <a:close/>
                <a:moveTo>
                  <a:pt x="52" y="0"/>
                </a:moveTo>
                <a:cubicBezTo>
                  <a:pt x="23" y="0"/>
                  <a:pt x="0" y="24"/>
                  <a:pt x="0" y="53"/>
                </a:cubicBezTo>
                <a:cubicBezTo>
                  <a:pt x="0" y="81"/>
                  <a:pt x="23" y="105"/>
                  <a:pt x="52" y="105"/>
                </a:cubicBezTo>
                <a:cubicBezTo>
                  <a:pt x="81" y="105"/>
                  <a:pt x="104" y="81"/>
                  <a:pt x="104" y="53"/>
                </a:cubicBezTo>
                <a:cubicBezTo>
                  <a:pt x="104" y="24"/>
                  <a:pt x="81" y="0"/>
                  <a:pt x="52" y="0"/>
                </a:cubicBezTo>
                <a:close/>
                <a:moveTo>
                  <a:pt x="52" y="93"/>
                </a:moveTo>
                <a:cubicBezTo>
                  <a:pt x="30" y="93"/>
                  <a:pt x="12" y="75"/>
                  <a:pt x="12" y="53"/>
                </a:cubicBezTo>
                <a:cubicBezTo>
                  <a:pt x="12" y="30"/>
                  <a:pt x="30" y="12"/>
                  <a:pt x="52" y="12"/>
                </a:cubicBezTo>
                <a:cubicBezTo>
                  <a:pt x="74" y="12"/>
                  <a:pt x="93" y="30"/>
                  <a:pt x="93" y="53"/>
                </a:cubicBezTo>
                <a:cubicBezTo>
                  <a:pt x="93" y="75"/>
                  <a:pt x="74" y="93"/>
                  <a:pt x="52" y="93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3"/>
          <p:cNvSpPr>
            <a:spLocks noChangeAspect="1" noEditPoints="1"/>
          </p:cNvSpPr>
          <p:nvPr/>
        </p:nvSpPr>
        <p:spPr bwMode="auto">
          <a:xfrm>
            <a:off x="5048397" y="2929436"/>
            <a:ext cx="558310" cy="504000"/>
          </a:xfrm>
          <a:custGeom>
            <a:avLst/>
            <a:gdLst>
              <a:gd name="T0" fmla="*/ 52 w 106"/>
              <a:gd name="T1" fmla="*/ 61 h 95"/>
              <a:gd name="T2" fmla="*/ 37 w 106"/>
              <a:gd name="T3" fmla="*/ 72 h 95"/>
              <a:gd name="T4" fmla="*/ 37 w 106"/>
              <a:gd name="T5" fmla="*/ 56 h 95"/>
              <a:gd name="T6" fmla="*/ 20 w 106"/>
              <a:gd name="T7" fmla="*/ 31 h 95"/>
              <a:gd name="T8" fmla="*/ 0 w 106"/>
              <a:gd name="T9" fmla="*/ 55 h 95"/>
              <a:gd name="T10" fmla="*/ 40 w 106"/>
              <a:gd name="T11" fmla="*/ 82 h 95"/>
              <a:gd name="T12" fmla="*/ 53 w 106"/>
              <a:gd name="T13" fmla="*/ 81 h 95"/>
              <a:gd name="T14" fmla="*/ 67 w 106"/>
              <a:gd name="T15" fmla="*/ 95 h 95"/>
              <a:gd name="T16" fmla="*/ 63 w 106"/>
              <a:gd name="T17" fmla="*/ 78 h 95"/>
              <a:gd name="T18" fmla="*/ 80 w 106"/>
              <a:gd name="T19" fmla="*/ 60 h 95"/>
              <a:gd name="T20" fmla="*/ 64 w 106"/>
              <a:gd name="T21" fmla="*/ 62 h 95"/>
              <a:gd name="T22" fmla="*/ 52 w 106"/>
              <a:gd name="T23" fmla="*/ 61 h 95"/>
              <a:gd name="T24" fmla="*/ 66 w 106"/>
              <a:gd name="T25" fmla="*/ 0 h 95"/>
              <a:gd name="T26" fmla="*/ 26 w 106"/>
              <a:gd name="T27" fmla="*/ 27 h 95"/>
              <a:gd name="T28" fmla="*/ 43 w 106"/>
              <a:gd name="T29" fmla="*/ 50 h 95"/>
              <a:gd name="T30" fmla="*/ 43 w 106"/>
              <a:gd name="T31" fmla="*/ 61 h 95"/>
              <a:gd name="T32" fmla="*/ 54 w 106"/>
              <a:gd name="T33" fmla="*/ 53 h 95"/>
              <a:gd name="T34" fmla="*/ 66 w 106"/>
              <a:gd name="T35" fmla="*/ 55 h 95"/>
              <a:gd name="T36" fmla="*/ 106 w 106"/>
              <a:gd name="T37" fmla="*/ 27 h 95"/>
              <a:gd name="T38" fmla="*/ 66 w 106"/>
              <a:gd name="T3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6" h="95">
                <a:moveTo>
                  <a:pt x="52" y="61"/>
                </a:moveTo>
                <a:cubicBezTo>
                  <a:pt x="50" y="62"/>
                  <a:pt x="37" y="72"/>
                  <a:pt x="37" y="72"/>
                </a:cubicBezTo>
                <a:cubicBezTo>
                  <a:pt x="37" y="72"/>
                  <a:pt x="37" y="59"/>
                  <a:pt x="37" y="56"/>
                </a:cubicBezTo>
                <a:cubicBezTo>
                  <a:pt x="26" y="50"/>
                  <a:pt x="20" y="41"/>
                  <a:pt x="20" y="31"/>
                </a:cubicBezTo>
                <a:cubicBezTo>
                  <a:pt x="8" y="36"/>
                  <a:pt x="0" y="45"/>
                  <a:pt x="0" y="55"/>
                </a:cubicBezTo>
                <a:cubicBezTo>
                  <a:pt x="0" y="70"/>
                  <a:pt x="18" y="82"/>
                  <a:pt x="40" y="82"/>
                </a:cubicBezTo>
                <a:cubicBezTo>
                  <a:pt x="45" y="82"/>
                  <a:pt x="49" y="82"/>
                  <a:pt x="53" y="81"/>
                </a:cubicBezTo>
                <a:cubicBezTo>
                  <a:pt x="67" y="95"/>
                  <a:pt x="67" y="95"/>
                  <a:pt x="67" y="95"/>
                </a:cubicBezTo>
                <a:cubicBezTo>
                  <a:pt x="63" y="78"/>
                  <a:pt x="63" y="78"/>
                  <a:pt x="63" y="78"/>
                </a:cubicBezTo>
                <a:cubicBezTo>
                  <a:pt x="72" y="74"/>
                  <a:pt x="78" y="67"/>
                  <a:pt x="80" y="60"/>
                </a:cubicBezTo>
                <a:cubicBezTo>
                  <a:pt x="75" y="61"/>
                  <a:pt x="69" y="62"/>
                  <a:pt x="64" y="62"/>
                </a:cubicBezTo>
                <a:cubicBezTo>
                  <a:pt x="60" y="62"/>
                  <a:pt x="56" y="62"/>
                  <a:pt x="52" y="61"/>
                </a:cubicBezTo>
                <a:close/>
                <a:moveTo>
                  <a:pt x="66" y="0"/>
                </a:moveTo>
                <a:cubicBezTo>
                  <a:pt x="44" y="0"/>
                  <a:pt x="26" y="12"/>
                  <a:pt x="26" y="27"/>
                </a:cubicBezTo>
                <a:cubicBezTo>
                  <a:pt x="26" y="36"/>
                  <a:pt x="33" y="45"/>
                  <a:pt x="43" y="50"/>
                </a:cubicBezTo>
                <a:cubicBezTo>
                  <a:pt x="43" y="61"/>
                  <a:pt x="43" y="61"/>
                  <a:pt x="43" y="61"/>
                </a:cubicBezTo>
                <a:cubicBezTo>
                  <a:pt x="54" y="53"/>
                  <a:pt x="54" y="53"/>
                  <a:pt x="54" y="53"/>
                </a:cubicBezTo>
                <a:cubicBezTo>
                  <a:pt x="57" y="54"/>
                  <a:pt x="62" y="55"/>
                  <a:pt x="66" y="55"/>
                </a:cubicBezTo>
                <a:cubicBezTo>
                  <a:pt x="88" y="55"/>
                  <a:pt x="106" y="42"/>
                  <a:pt x="106" y="27"/>
                </a:cubicBezTo>
                <a:cubicBezTo>
                  <a:pt x="106" y="12"/>
                  <a:pt x="88" y="0"/>
                  <a:pt x="66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9"/>
          <p:cNvSpPr>
            <a:spLocks noChangeAspect="1" noEditPoints="1"/>
          </p:cNvSpPr>
          <p:nvPr/>
        </p:nvSpPr>
        <p:spPr bwMode="auto">
          <a:xfrm>
            <a:off x="6414075" y="2939225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9"/>
          <p:cNvSpPr>
            <a:spLocks noChangeAspect="1" noEditPoints="1"/>
          </p:cNvSpPr>
          <p:nvPr/>
        </p:nvSpPr>
        <p:spPr bwMode="auto">
          <a:xfrm>
            <a:off x="8052503" y="2929436"/>
            <a:ext cx="561473" cy="504000"/>
          </a:xfrm>
          <a:custGeom>
            <a:avLst/>
            <a:gdLst>
              <a:gd name="T0" fmla="*/ 124 w 254"/>
              <a:gd name="T1" fmla="*/ 162 h 228"/>
              <a:gd name="T2" fmla="*/ 105 w 254"/>
              <a:gd name="T3" fmla="*/ 162 h 228"/>
              <a:gd name="T4" fmla="*/ 105 w 254"/>
              <a:gd name="T5" fmla="*/ 178 h 228"/>
              <a:gd name="T6" fmla="*/ 124 w 254"/>
              <a:gd name="T7" fmla="*/ 178 h 228"/>
              <a:gd name="T8" fmla="*/ 124 w 254"/>
              <a:gd name="T9" fmla="*/ 162 h 228"/>
              <a:gd name="T10" fmla="*/ 43 w 254"/>
              <a:gd name="T11" fmla="*/ 109 h 228"/>
              <a:gd name="T12" fmla="*/ 129 w 254"/>
              <a:gd name="T13" fmla="*/ 26 h 228"/>
              <a:gd name="T14" fmla="*/ 212 w 254"/>
              <a:gd name="T15" fmla="*/ 109 h 228"/>
              <a:gd name="T16" fmla="*/ 55 w 254"/>
              <a:gd name="T17" fmla="*/ 109 h 228"/>
              <a:gd name="T18" fmla="*/ 43 w 254"/>
              <a:gd name="T19" fmla="*/ 109 h 228"/>
              <a:gd name="T20" fmla="*/ 129 w 254"/>
              <a:gd name="T21" fmla="*/ 0 h 228"/>
              <a:gd name="T22" fmla="*/ 121 w 254"/>
              <a:gd name="T23" fmla="*/ 7 h 228"/>
              <a:gd name="T24" fmla="*/ 15 w 254"/>
              <a:gd name="T25" fmla="*/ 112 h 228"/>
              <a:gd name="T26" fmla="*/ 0 w 254"/>
              <a:gd name="T27" fmla="*/ 128 h 228"/>
              <a:gd name="T28" fmla="*/ 53 w 254"/>
              <a:gd name="T29" fmla="*/ 128 h 228"/>
              <a:gd name="T30" fmla="*/ 53 w 254"/>
              <a:gd name="T31" fmla="*/ 228 h 228"/>
              <a:gd name="T32" fmla="*/ 69 w 254"/>
              <a:gd name="T33" fmla="*/ 228 h 228"/>
              <a:gd name="T34" fmla="*/ 69 w 254"/>
              <a:gd name="T35" fmla="*/ 128 h 228"/>
              <a:gd name="T36" fmla="*/ 181 w 254"/>
              <a:gd name="T37" fmla="*/ 128 h 228"/>
              <a:gd name="T38" fmla="*/ 181 w 254"/>
              <a:gd name="T39" fmla="*/ 228 h 228"/>
              <a:gd name="T40" fmla="*/ 197 w 254"/>
              <a:gd name="T41" fmla="*/ 228 h 228"/>
              <a:gd name="T42" fmla="*/ 197 w 254"/>
              <a:gd name="T43" fmla="*/ 128 h 228"/>
              <a:gd name="T44" fmla="*/ 254 w 254"/>
              <a:gd name="T45" fmla="*/ 128 h 228"/>
              <a:gd name="T46" fmla="*/ 240 w 254"/>
              <a:gd name="T47" fmla="*/ 112 h 228"/>
              <a:gd name="T48" fmla="*/ 242 w 254"/>
              <a:gd name="T49" fmla="*/ 109 h 228"/>
              <a:gd name="T50" fmla="*/ 240 w 254"/>
              <a:gd name="T51" fmla="*/ 112 h 228"/>
              <a:gd name="T52" fmla="*/ 133 w 254"/>
              <a:gd name="T53" fmla="*/ 7 h 228"/>
              <a:gd name="T54" fmla="*/ 129 w 254"/>
              <a:gd name="T5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4" h="228">
                <a:moveTo>
                  <a:pt x="124" y="162"/>
                </a:moveTo>
                <a:lnTo>
                  <a:pt x="105" y="162"/>
                </a:lnTo>
                <a:lnTo>
                  <a:pt x="105" y="178"/>
                </a:lnTo>
                <a:lnTo>
                  <a:pt x="124" y="178"/>
                </a:lnTo>
                <a:lnTo>
                  <a:pt x="124" y="162"/>
                </a:lnTo>
                <a:close/>
                <a:moveTo>
                  <a:pt x="43" y="109"/>
                </a:moveTo>
                <a:lnTo>
                  <a:pt x="129" y="26"/>
                </a:lnTo>
                <a:lnTo>
                  <a:pt x="212" y="109"/>
                </a:lnTo>
                <a:lnTo>
                  <a:pt x="55" y="109"/>
                </a:lnTo>
                <a:lnTo>
                  <a:pt x="43" y="109"/>
                </a:lnTo>
                <a:close/>
                <a:moveTo>
                  <a:pt x="129" y="0"/>
                </a:moveTo>
                <a:lnTo>
                  <a:pt x="121" y="7"/>
                </a:lnTo>
                <a:lnTo>
                  <a:pt x="15" y="112"/>
                </a:lnTo>
                <a:lnTo>
                  <a:pt x="0" y="128"/>
                </a:lnTo>
                <a:lnTo>
                  <a:pt x="53" y="128"/>
                </a:lnTo>
                <a:lnTo>
                  <a:pt x="53" y="228"/>
                </a:lnTo>
                <a:lnTo>
                  <a:pt x="69" y="228"/>
                </a:lnTo>
                <a:lnTo>
                  <a:pt x="69" y="128"/>
                </a:lnTo>
                <a:lnTo>
                  <a:pt x="181" y="128"/>
                </a:lnTo>
                <a:lnTo>
                  <a:pt x="181" y="228"/>
                </a:lnTo>
                <a:lnTo>
                  <a:pt x="197" y="228"/>
                </a:lnTo>
                <a:lnTo>
                  <a:pt x="197" y="128"/>
                </a:lnTo>
                <a:lnTo>
                  <a:pt x="254" y="128"/>
                </a:lnTo>
                <a:lnTo>
                  <a:pt x="240" y="112"/>
                </a:lnTo>
                <a:lnTo>
                  <a:pt x="242" y="109"/>
                </a:lnTo>
                <a:lnTo>
                  <a:pt x="240" y="112"/>
                </a:lnTo>
                <a:lnTo>
                  <a:pt x="133" y="7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7152676" y="1639969"/>
            <a:ext cx="2466648" cy="707886"/>
            <a:chOff x="6957806" y="1639969"/>
            <a:chExt cx="2466648" cy="707886"/>
          </a:xfrm>
        </p:grpSpPr>
        <p:sp>
          <p:nvSpPr>
            <p:cNvPr id="23" name="文本框 22"/>
            <p:cNvSpPr txBox="1"/>
            <p:nvPr/>
          </p:nvSpPr>
          <p:spPr>
            <a:xfrm>
              <a:off x="7598313" y="1701525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点击添加标题文字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957806" y="163996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01</a:t>
              </a:r>
              <a:endParaRPr lang="zh-CN" altLang="en-US" sz="4000" dirty="0">
                <a:solidFill>
                  <a:schemeClr val="accent2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102738" y="1639969"/>
            <a:ext cx="2466648" cy="707886"/>
            <a:chOff x="3578088" y="1639969"/>
            <a:chExt cx="2466648" cy="707886"/>
          </a:xfrm>
        </p:grpSpPr>
        <p:sp>
          <p:nvSpPr>
            <p:cNvPr id="25" name="文本框 24"/>
            <p:cNvSpPr txBox="1"/>
            <p:nvPr/>
          </p:nvSpPr>
          <p:spPr>
            <a:xfrm>
              <a:off x="4218595" y="1701525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点击添加标题文字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578088" y="163996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5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03</a:t>
              </a:r>
              <a:endParaRPr lang="zh-CN" altLang="en-US" sz="4000" dirty="0">
                <a:solidFill>
                  <a:schemeClr val="accent5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14917" y="5207628"/>
            <a:ext cx="2466648" cy="707886"/>
            <a:chOff x="5195197" y="5207628"/>
            <a:chExt cx="2466648" cy="707886"/>
          </a:xfrm>
        </p:grpSpPr>
        <p:sp>
          <p:nvSpPr>
            <p:cNvPr id="27" name="文本框 26"/>
            <p:cNvSpPr txBox="1"/>
            <p:nvPr/>
          </p:nvSpPr>
          <p:spPr>
            <a:xfrm>
              <a:off x="5835704" y="5269184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点击添加标题文字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195197" y="52076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3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02</a:t>
              </a:r>
              <a:endParaRPr lang="zh-CN" altLang="en-US" sz="4000" dirty="0">
                <a:solidFill>
                  <a:schemeClr val="accent3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570114" y="5207628"/>
            <a:ext cx="2466648" cy="707886"/>
            <a:chOff x="2075438" y="5207628"/>
            <a:chExt cx="2466648" cy="707886"/>
          </a:xfrm>
        </p:grpSpPr>
        <p:sp>
          <p:nvSpPr>
            <p:cNvPr id="29" name="文本框 28"/>
            <p:cNvSpPr txBox="1"/>
            <p:nvPr/>
          </p:nvSpPr>
          <p:spPr>
            <a:xfrm>
              <a:off x="2715945" y="5269184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点击添加标题文字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点击添加标题文字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075438" y="52076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6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04</a:t>
              </a:r>
              <a:endParaRPr lang="zh-CN" altLang="en-US" sz="4000" dirty="0">
                <a:solidFill>
                  <a:schemeClr val="accent6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8969537" y="41878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粗活意简体" panose="03000509000000000000" pitchFamily="65" charset="-122"/>
                <a:ea typeface="方正粗活意简体" panose="03000509000000000000" pitchFamily="65" charset="-122"/>
              </a:rPr>
              <a:t>并列关系图表</a:t>
            </a:r>
          </a:p>
        </p:txBody>
      </p:sp>
    </p:spTree>
    <p:extLst>
      <p:ext uri="{BB962C8B-B14F-4D97-AF65-F5344CB8AC3E}">
        <p14:creationId xmlns:p14="http://schemas.microsoft.com/office/powerpoint/2010/main" val="100024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hred pattern="rectangle" dir="ou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0">
      <a:dk1>
        <a:sysClr val="windowText" lastClr="000000"/>
      </a:dk1>
      <a:lt1>
        <a:sysClr val="window" lastClr="FFFFFF"/>
      </a:lt1>
      <a:dk2>
        <a:srgbClr val="595959"/>
      </a:dk2>
      <a:lt2>
        <a:srgbClr val="A5A5A5"/>
      </a:lt2>
      <a:accent1>
        <a:srgbClr val="BE309C"/>
      </a:accent1>
      <a:accent2>
        <a:srgbClr val="EE0076"/>
      </a:accent2>
      <a:accent3>
        <a:srgbClr val="FB9E00"/>
      </a:accent3>
      <a:accent4>
        <a:srgbClr val="FFED00"/>
      </a:accent4>
      <a:accent5>
        <a:srgbClr val="A3D800"/>
      </a:accent5>
      <a:accent6>
        <a:srgbClr val="29ABE2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4406</TotalTime>
  <Words>1055</Words>
  <Application>Microsoft Office PowerPoint</Application>
  <PresentationFormat>宽屏</PresentationFormat>
  <Paragraphs>374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Broadway</vt:lpstr>
      <vt:lpstr>方正正纤黑简体</vt:lpstr>
      <vt:lpstr>宋体</vt:lpstr>
      <vt:lpstr>Arial</vt:lpstr>
      <vt:lpstr>幼圆</vt:lpstr>
      <vt:lpstr>方正粗活意简体</vt:lpstr>
      <vt:lpstr>Calibri</vt:lpstr>
      <vt:lpstr>Calibri Light</vt:lpstr>
      <vt:lpstr>微软雅黑</vt:lpstr>
      <vt:lpstr>时尚中黑简体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Mloong</cp:lastModifiedBy>
  <cp:revision>296</cp:revision>
  <dcterms:created xsi:type="dcterms:W3CDTF">2014-09-05T00:08:52Z</dcterms:created>
  <dcterms:modified xsi:type="dcterms:W3CDTF">2018-07-26T03:05:48Z</dcterms:modified>
</cp:coreProperties>
</file>