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pos="5511">
          <p15:clr>
            <a:srgbClr val="A4A3A4"/>
          </p15:clr>
        </p15:guide>
        <p15:guide id="8" pos="249">
          <p15:clr>
            <a:srgbClr val="A4A3A4"/>
          </p15:clr>
        </p15:guide>
        <p15:guide id="9" pos="2880">
          <p15:clr>
            <a:srgbClr val="A4A3A4"/>
          </p15:clr>
        </p15:guide>
        <p15:guide id="10" pos="2835">
          <p15:clr>
            <a:srgbClr val="A4A3A4"/>
          </p15:clr>
        </p15:guide>
        <p15:guide id="11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E1B"/>
    <a:srgbClr val="373737"/>
    <a:srgbClr val="6E6E6E"/>
    <a:srgbClr val="FFFFFF"/>
    <a:srgbClr val="F8F8F8"/>
    <a:srgbClr val="000000"/>
    <a:srgbClr val="1C1C1C"/>
    <a:srgbClr val="DDDDDD"/>
    <a:srgbClr val="80808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719" autoAdjust="0"/>
  </p:normalViewPr>
  <p:slideViewPr>
    <p:cSldViewPr showGuides="1">
      <p:cViewPr varScale="1">
        <p:scale>
          <a:sx n="72" d="100"/>
          <a:sy n="72" d="100"/>
        </p:scale>
        <p:origin x="1404" y="60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2018/7/26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/>
              <a:t>此处添加页脚信息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/>
              <a:t> 页 讲义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/>
              <a:t> 页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2060848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852936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2018/7/26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此处添加公司信息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174653"/>
            <a:ext cx="8353425" cy="750292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772816"/>
            <a:ext cx="8353425" cy="401836"/>
          </a:xfrm>
        </p:spPr>
        <p:txBody>
          <a:bodyPr anchor="b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844824"/>
            <a:ext cx="8353425" cy="792088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636912"/>
            <a:ext cx="8353425" cy="504056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此处添加公司信息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2018/7/26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2018/7/26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uppe 81"/>
          <p:cNvGrpSpPr>
            <a:grpSpLocks/>
          </p:cNvGrpSpPr>
          <p:nvPr/>
        </p:nvGrpSpPr>
        <p:grpSpPr bwMode="auto">
          <a:xfrm flipH="1">
            <a:off x="304800" y="5233988"/>
            <a:ext cx="2338388" cy="739775"/>
            <a:chOff x="521970" y="5189221"/>
            <a:chExt cx="8237422" cy="480487"/>
          </a:xfrm>
        </p:grpSpPr>
        <p:sp>
          <p:nvSpPr>
            <p:cNvPr id="4155" name="Rektangel 23"/>
            <p:cNvSpPr>
              <a:spLocks noChangeArrowheads="1"/>
            </p:cNvSpPr>
            <p:nvPr/>
          </p:nvSpPr>
          <p:spPr bwMode="auto">
            <a:xfrm>
              <a:off x="555524" y="5357288"/>
              <a:ext cx="8203868" cy="312420"/>
            </a:xfrm>
            <a:prstGeom prst="rect">
              <a:avLst/>
            </a:prstGeom>
            <a:gradFill rotWithShape="1">
              <a:gsLst>
                <a:gs pos="0">
                  <a:srgbClr val="A6A6A6"/>
                </a:gs>
                <a:gs pos="3000">
                  <a:srgbClr val="A6A6A6"/>
                </a:gs>
                <a:gs pos="100000">
                  <a:srgbClr val="696C6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12" name="Ligebenet trapez 25"/>
            <p:cNvSpPr/>
            <p:nvPr/>
          </p:nvSpPr>
          <p:spPr>
            <a:xfrm>
              <a:off x="521970" y="5189221"/>
              <a:ext cx="8237422" cy="168067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4100" name="Rektangel 23"/>
          <p:cNvSpPr>
            <a:spLocks noChangeArrowheads="1"/>
          </p:cNvSpPr>
          <p:nvPr/>
        </p:nvSpPr>
        <p:spPr bwMode="auto">
          <a:xfrm flipH="1">
            <a:off x="1066800" y="5011738"/>
            <a:ext cx="2328863" cy="481012"/>
          </a:xfrm>
          <a:prstGeom prst="rect">
            <a:avLst/>
          </a:prstGeom>
          <a:gradFill rotWithShape="1">
            <a:gsLst>
              <a:gs pos="0">
                <a:srgbClr val="FFE0DD"/>
              </a:gs>
              <a:gs pos="100000">
                <a:srgbClr val="806D6E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indent="-342900" algn="ctr" defTabSz="914400"/>
            <a:endParaRPr lang="zh-CN" noProof="1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5" name="Ligebenet trapez 25"/>
          <p:cNvSpPr/>
          <p:nvPr/>
        </p:nvSpPr>
        <p:spPr bwMode="auto">
          <a:xfrm flipH="1">
            <a:off x="1066800" y="4752975"/>
            <a:ext cx="2338388" cy="258763"/>
          </a:xfrm>
          <a:prstGeom prst="trapezoid">
            <a:avLst>
              <a:gd name="adj" fmla="val 160887"/>
            </a:avLst>
          </a:prstGeom>
          <a:gradFill flip="none" rotWithShape="1">
            <a:gsLst>
              <a:gs pos="69000">
                <a:sysClr val="window" lastClr="FFFFFF">
                  <a:lumMod val="95000"/>
                </a:sysClr>
              </a:gs>
              <a:gs pos="37000">
                <a:sysClr val="window" lastClr="FFFFFF">
                  <a:lumMod val="85000"/>
                </a:sysClr>
              </a:gs>
              <a:gs pos="0">
                <a:sysClr val="window" lastClr="FFFFFF">
                  <a:lumMod val="75000"/>
                </a:sysClr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indent="-342900" defTabSz="914400">
              <a:defRPr/>
            </a:pPr>
            <a:endParaRPr lang="en-US" noProof="1">
              <a:solidFill>
                <a:srgbClr val="FFFFFF"/>
              </a:solidFill>
              <a:latin typeface="+mn-ea"/>
            </a:endParaRPr>
          </a:p>
        </p:txBody>
      </p:sp>
      <p:grpSp>
        <p:nvGrpSpPr>
          <p:cNvPr id="4102" name="Gruppe 81"/>
          <p:cNvGrpSpPr>
            <a:grpSpLocks/>
          </p:cNvGrpSpPr>
          <p:nvPr/>
        </p:nvGrpSpPr>
        <p:grpSpPr bwMode="auto">
          <a:xfrm flipH="1">
            <a:off x="1981200" y="4275138"/>
            <a:ext cx="2338388" cy="739775"/>
            <a:chOff x="521970" y="5189221"/>
            <a:chExt cx="8237422" cy="480487"/>
          </a:xfrm>
        </p:grpSpPr>
        <p:sp>
          <p:nvSpPr>
            <p:cNvPr id="4153" name="Rektangel 23"/>
            <p:cNvSpPr>
              <a:spLocks noChangeArrowheads="1"/>
            </p:cNvSpPr>
            <p:nvPr/>
          </p:nvSpPr>
          <p:spPr bwMode="auto">
            <a:xfrm>
              <a:off x="555524" y="5357289"/>
              <a:ext cx="8203868" cy="312419"/>
            </a:xfrm>
            <a:prstGeom prst="rect">
              <a:avLst/>
            </a:prstGeom>
            <a:gradFill rotWithShape="1">
              <a:gsLst>
                <a:gs pos="0">
                  <a:srgbClr val="FFBAB7"/>
                </a:gs>
                <a:gs pos="100000">
                  <a:srgbClr val="805A5E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algn="ctr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16" name="Ligebenet trapez 25"/>
            <p:cNvSpPr/>
            <p:nvPr/>
          </p:nvSpPr>
          <p:spPr>
            <a:xfrm>
              <a:off x="521970" y="5189221"/>
              <a:ext cx="8237422" cy="168067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4103" name="Gruppe 81"/>
          <p:cNvGrpSpPr>
            <a:grpSpLocks/>
          </p:cNvGrpSpPr>
          <p:nvPr/>
        </p:nvGrpSpPr>
        <p:grpSpPr bwMode="auto">
          <a:xfrm flipH="1">
            <a:off x="2971800" y="3795713"/>
            <a:ext cx="2338388" cy="739775"/>
            <a:chOff x="521970" y="5189221"/>
            <a:chExt cx="8237422" cy="480487"/>
          </a:xfrm>
        </p:grpSpPr>
        <p:sp>
          <p:nvSpPr>
            <p:cNvPr id="4151" name="Rektangel 23"/>
            <p:cNvSpPr>
              <a:spLocks noChangeArrowheads="1"/>
            </p:cNvSpPr>
            <p:nvPr/>
          </p:nvSpPr>
          <p:spPr bwMode="auto">
            <a:xfrm>
              <a:off x="555524" y="5357289"/>
              <a:ext cx="8203868" cy="312419"/>
            </a:xfrm>
            <a:prstGeom prst="rect">
              <a:avLst/>
            </a:prstGeom>
            <a:gradFill rotWithShape="1">
              <a:gsLst>
                <a:gs pos="0">
                  <a:srgbClr val="FF9494"/>
                </a:gs>
                <a:gs pos="100000">
                  <a:srgbClr val="8047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algn="ctr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19" name="Ligebenet trapez 25"/>
            <p:cNvSpPr/>
            <p:nvPr/>
          </p:nvSpPr>
          <p:spPr>
            <a:xfrm>
              <a:off x="521970" y="5189221"/>
              <a:ext cx="8237422" cy="168067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4104" name="Gruppe 81"/>
          <p:cNvGrpSpPr>
            <a:grpSpLocks/>
          </p:cNvGrpSpPr>
          <p:nvPr/>
        </p:nvGrpSpPr>
        <p:grpSpPr bwMode="auto">
          <a:xfrm flipH="1">
            <a:off x="3886200" y="3317875"/>
            <a:ext cx="2338388" cy="739775"/>
            <a:chOff x="521970" y="5189221"/>
            <a:chExt cx="8237422" cy="480487"/>
          </a:xfrm>
        </p:grpSpPr>
        <p:sp>
          <p:nvSpPr>
            <p:cNvPr id="4149" name="Rektangel 23"/>
            <p:cNvSpPr>
              <a:spLocks noChangeArrowheads="1"/>
            </p:cNvSpPr>
            <p:nvPr/>
          </p:nvSpPr>
          <p:spPr bwMode="auto">
            <a:xfrm>
              <a:off x="555524" y="5357289"/>
              <a:ext cx="8203868" cy="312419"/>
            </a:xfrm>
            <a:prstGeom prst="rect">
              <a:avLst/>
            </a:prstGeom>
            <a:gradFill rotWithShape="1">
              <a:gsLst>
                <a:gs pos="0">
                  <a:srgbClr val="FF6461"/>
                </a:gs>
                <a:gs pos="100000">
                  <a:srgbClr val="80323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algn="ctr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22" name="Ligebenet trapez 25"/>
            <p:cNvSpPr/>
            <p:nvPr/>
          </p:nvSpPr>
          <p:spPr>
            <a:xfrm>
              <a:off x="521970" y="5189221"/>
              <a:ext cx="8237422" cy="168068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4105" name="Gruppe 81"/>
          <p:cNvGrpSpPr>
            <a:grpSpLocks/>
          </p:cNvGrpSpPr>
          <p:nvPr/>
        </p:nvGrpSpPr>
        <p:grpSpPr bwMode="auto">
          <a:xfrm flipH="1">
            <a:off x="4800600" y="2838450"/>
            <a:ext cx="2338388" cy="739775"/>
            <a:chOff x="521970" y="5189221"/>
            <a:chExt cx="8237422" cy="480487"/>
          </a:xfrm>
        </p:grpSpPr>
        <p:sp>
          <p:nvSpPr>
            <p:cNvPr id="4147" name="Rektangel 23"/>
            <p:cNvSpPr>
              <a:spLocks noChangeArrowheads="1"/>
            </p:cNvSpPr>
            <p:nvPr/>
          </p:nvSpPr>
          <p:spPr bwMode="auto">
            <a:xfrm>
              <a:off x="555524" y="5357289"/>
              <a:ext cx="8203868" cy="312419"/>
            </a:xfrm>
            <a:prstGeom prst="rect">
              <a:avLst/>
            </a:prstGeom>
            <a:gradFill rotWithShape="1">
              <a:gsLst>
                <a:gs pos="0">
                  <a:srgbClr val="FF4E4B"/>
                </a:gs>
                <a:gs pos="100000">
                  <a:srgbClr val="80242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algn="ctr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25" name="Ligebenet trapez 25"/>
            <p:cNvSpPr/>
            <p:nvPr/>
          </p:nvSpPr>
          <p:spPr>
            <a:xfrm>
              <a:off x="521970" y="5189221"/>
              <a:ext cx="8237422" cy="168068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4106" name="Gruppe 81"/>
          <p:cNvGrpSpPr>
            <a:grpSpLocks/>
          </p:cNvGrpSpPr>
          <p:nvPr/>
        </p:nvGrpSpPr>
        <p:grpSpPr bwMode="auto">
          <a:xfrm flipH="1">
            <a:off x="5715000" y="2371725"/>
            <a:ext cx="2338388" cy="739775"/>
            <a:chOff x="521970" y="5189221"/>
            <a:chExt cx="8237422" cy="480487"/>
          </a:xfrm>
        </p:grpSpPr>
        <p:sp>
          <p:nvSpPr>
            <p:cNvPr id="4145" name="Rektangel 23"/>
            <p:cNvSpPr>
              <a:spLocks noChangeArrowheads="1"/>
            </p:cNvSpPr>
            <p:nvPr/>
          </p:nvSpPr>
          <p:spPr bwMode="auto">
            <a:xfrm>
              <a:off x="555524" y="5357289"/>
              <a:ext cx="8203868" cy="312419"/>
            </a:xfrm>
            <a:prstGeom prst="rect">
              <a:avLst/>
            </a:prstGeom>
            <a:gradFill rotWithShape="1">
              <a:gsLst>
                <a:gs pos="0">
                  <a:srgbClr val="FF2C2C"/>
                </a:gs>
                <a:gs pos="100000">
                  <a:srgbClr val="80141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algn="ctr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28" name="Ligebenet trapez 25"/>
            <p:cNvSpPr/>
            <p:nvPr/>
          </p:nvSpPr>
          <p:spPr>
            <a:xfrm>
              <a:off x="521970" y="5189221"/>
              <a:ext cx="8237422" cy="168068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4107" name="Gruppe 81"/>
          <p:cNvGrpSpPr>
            <a:grpSpLocks/>
          </p:cNvGrpSpPr>
          <p:nvPr/>
        </p:nvGrpSpPr>
        <p:grpSpPr bwMode="auto">
          <a:xfrm flipH="1">
            <a:off x="6524625" y="1892300"/>
            <a:ext cx="2338388" cy="739775"/>
            <a:chOff x="521970" y="5189221"/>
            <a:chExt cx="8237422" cy="480487"/>
          </a:xfrm>
        </p:grpSpPr>
        <p:sp>
          <p:nvSpPr>
            <p:cNvPr id="4143" name="Rektangel 23"/>
            <p:cNvSpPr>
              <a:spLocks noChangeArrowheads="1"/>
            </p:cNvSpPr>
            <p:nvPr/>
          </p:nvSpPr>
          <p:spPr bwMode="auto">
            <a:xfrm>
              <a:off x="555524" y="5357289"/>
              <a:ext cx="8203868" cy="312419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8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algn="ctr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31" name="Ligebenet trapez 25"/>
            <p:cNvSpPr/>
            <p:nvPr/>
          </p:nvSpPr>
          <p:spPr>
            <a:xfrm>
              <a:off x="521970" y="5189221"/>
              <a:ext cx="8237422" cy="168068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4108" name="TextBox 31"/>
          <p:cNvSpPr txBox="1">
            <a:spLocks noChangeArrowheads="1"/>
          </p:cNvSpPr>
          <p:nvPr/>
        </p:nvSpPr>
        <p:spPr bwMode="auto">
          <a:xfrm>
            <a:off x="771531" y="5605464"/>
            <a:ext cx="17129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09" name="TextBox 32"/>
          <p:cNvSpPr txBox="1">
            <a:spLocks noChangeArrowheads="1"/>
          </p:cNvSpPr>
          <p:nvPr/>
        </p:nvSpPr>
        <p:spPr bwMode="auto">
          <a:xfrm>
            <a:off x="1598618" y="5126039"/>
            <a:ext cx="17129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10" name="TextBox 33"/>
          <p:cNvSpPr txBox="1">
            <a:spLocks noChangeArrowheads="1"/>
          </p:cNvSpPr>
          <p:nvPr/>
        </p:nvSpPr>
        <p:spPr bwMode="auto">
          <a:xfrm>
            <a:off x="2524131" y="4648201"/>
            <a:ext cx="17129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11" name="TextBox 34"/>
          <p:cNvSpPr txBox="1">
            <a:spLocks noChangeArrowheads="1"/>
          </p:cNvSpPr>
          <p:nvPr/>
        </p:nvSpPr>
        <p:spPr bwMode="auto">
          <a:xfrm>
            <a:off x="3509968" y="4170364"/>
            <a:ext cx="17129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12" name="TextBox 35"/>
          <p:cNvSpPr txBox="1">
            <a:spLocks noChangeArrowheads="1"/>
          </p:cNvSpPr>
          <p:nvPr/>
        </p:nvSpPr>
        <p:spPr bwMode="auto">
          <a:xfrm>
            <a:off x="4387856" y="3681414"/>
            <a:ext cx="17129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13" name="TextBox 36"/>
          <p:cNvSpPr txBox="1">
            <a:spLocks noChangeArrowheads="1"/>
          </p:cNvSpPr>
          <p:nvPr/>
        </p:nvSpPr>
        <p:spPr bwMode="auto">
          <a:xfrm>
            <a:off x="5338768" y="3213101"/>
            <a:ext cx="1712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14" name="TextBox 37"/>
          <p:cNvSpPr txBox="1">
            <a:spLocks noChangeArrowheads="1"/>
          </p:cNvSpPr>
          <p:nvPr/>
        </p:nvSpPr>
        <p:spPr bwMode="auto">
          <a:xfrm>
            <a:off x="6353181" y="2744789"/>
            <a:ext cx="1712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15" name="TextBox 38"/>
          <p:cNvSpPr txBox="1">
            <a:spLocks noChangeArrowheads="1"/>
          </p:cNvSpPr>
          <p:nvPr/>
        </p:nvSpPr>
        <p:spPr bwMode="auto">
          <a:xfrm>
            <a:off x="6991356" y="2244726"/>
            <a:ext cx="1712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" name="Rektangel 23"/>
          <p:cNvSpPr/>
          <p:nvPr/>
        </p:nvSpPr>
        <p:spPr bwMode="auto">
          <a:xfrm flipH="1">
            <a:off x="304800" y="5973763"/>
            <a:ext cx="2328863" cy="4810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86000">
                <a:srgbClr val="627274">
                  <a:alpha val="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indent="-342900" algn="ctr" defTabSz="914400"/>
            <a:endParaRPr lang="zh-CN" noProof="1">
              <a:solidFill>
                <a:srgbClr val="FFFFFF"/>
              </a:solidFill>
              <a:latin typeface="+mn-ea"/>
            </a:endParaRPr>
          </a:p>
        </p:txBody>
      </p:sp>
      <p:grpSp>
        <p:nvGrpSpPr>
          <p:cNvPr id="4117" name="Group 59"/>
          <p:cNvGrpSpPr>
            <a:grpSpLocks/>
          </p:cNvGrpSpPr>
          <p:nvPr/>
        </p:nvGrpSpPr>
        <p:grpSpPr bwMode="auto">
          <a:xfrm>
            <a:off x="7218363" y="1277938"/>
            <a:ext cx="985837" cy="852487"/>
            <a:chOff x="6329363" y="2608525"/>
            <a:chExt cx="985838" cy="852956"/>
          </a:xfrm>
        </p:grpSpPr>
        <p:sp>
          <p:nvSpPr>
            <p:cNvPr id="51" name="Ellipse 59"/>
            <p:cNvSpPr/>
            <p:nvPr/>
          </p:nvSpPr>
          <p:spPr bwMode="auto">
            <a:xfrm>
              <a:off x="6329363" y="3262464"/>
              <a:ext cx="985838" cy="199017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da-DK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  <p:sp>
          <p:nvSpPr>
            <p:cNvPr id="50" name="5-Point Star 49"/>
            <p:cNvSpPr/>
            <p:nvPr/>
          </p:nvSpPr>
          <p:spPr>
            <a:xfrm>
              <a:off x="6484442" y="2608525"/>
              <a:ext cx="703759" cy="703758"/>
            </a:xfrm>
            <a:prstGeom prst="star5">
              <a:avLst/>
            </a:prstGeom>
            <a:gradFill>
              <a:gsLst>
                <a:gs pos="0">
                  <a:srgbClr val="FF9D0C"/>
                </a:gs>
                <a:gs pos="99000">
                  <a:srgbClr val="FFF2A6"/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52" name="Line 33"/>
          <p:cNvSpPr>
            <a:spLocks noChangeShapeType="1"/>
          </p:cNvSpPr>
          <p:nvPr/>
        </p:nvSpPr>
        <p:spPr bwMode="auto">
          <a:xfrm flipV="1">
            <a:off x="733425" y="4513263"/>
            <a:ext cx="0" cy="792162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19" name="Rektangel 64"/>
          <p:cNvSpPr>
            <a:spLocks noChangeArrowheads="1"/>
          </p:cNvSpPr>
          <p:nvPr/>
        </p:nvSpPr>
        <p:spPr bwMode="auto">
          <a:xfrm>
            <a:off x="85728" y="3652838"/>
            <a:ext cx="1441450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56" name="Line 33"/>
          <p:cNvSpPr>
            <a:spLocks noChangeShapeType="1"/>
          </p:cNvSpPr>
          <p:nvPr/>
        </p:nvSpPr>
        <p:spPr bwMode="auto">
          <a:xfrm flipV="1">
            <a:off x="4357688" y="2678113"/>
            <a:ext cx="0" cy="792162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21" name="Rektangel 64"/>
          <p:cNvSpPr>
            <a:spLocks noChangeArrowheads="1"/>
          </p:cNvSpPr>
          <p:nvPr/>
        </p:nvSpPr>
        <p:spPr bwMode="auto">
          <a:xfrm>
            <a:off x="3709990" y="1817688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58" name="Line 33"/>
          <p:cNvSpPr>
            <a:spLocks noChangeShapeType="1"/>
          </p:cNvSpPr>
          <p:nvPr/>
        </p:nvSpPr>
        <p:spPr bwMode="auto">
          <a:xfrm flipV="1">
            <a:off x="2446338" y="3624263"/>
            <a:ext cx="0" cy="792162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23" name="Rektangel 64"/>
          <p:cNvSpPr>
            <a:spLocks noChangeArrowheads="1"/>
          </p:cNvSpPr>
          <p:nvPr/>
        </p:nvSpPr>
        <p:spPr bwMode="auto">
          <a:xfrm>
            <a:off x="1798640" y="2763838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60" name="Line 33"/>
          <p:cNvSpPr>
            <a:spLocks noChangeShapeType="1"/>
          </p:cNvSpPr>
          <p:nvPr/>
        </p:nvSpPr>
        <p:spPr bwMode="auto">
          <a:xfrm flipV="1">
            <a:off x="5064125" y="4513263"/>
            <a:ext cx="0" cy="792162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25" name="Rektangel 64"/>
          <p:cNvSpPr>
            <a:spLocks noChangeArrowheads="1"/>
          </p:cNvSpPr>
          <p:nvPr/>
        </p:nvSpPr>
        <p:spPr bwMode="auto">
          <a:xfrm>
            <a:off x="4359278" y="5257800"/>
            <a:ext cx="1441450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 flipV="1">
            <a:off x="8421688" y="2628900"/>
            <a:ext cx="0" cy="79216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27" name="Rektangel 64"/>
          <p:cNvSpPr>
            <a:spLocks noChangeArrowheads="1"/>
          </p:cNvSpPr>
          <p:nvPr/>
        </p:nvSpPr>
        <p:spPr bwMode="auto">
          <a:xfrm>
            <a:off x="7716840" y="3352800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 flipV="1">
            <a:off x="2971800" y="5492750"/>
            <a:ext cx="0" cy="79216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29" name="Rektangel 64"/>
          <p:cNvSpPr>
            <a:spLocks noChangeArrowheads="1"/>
          </p:cNvSpPr>
          <p:nvPr/>
        </p:nvSpPr>
        <p:spPr bwMode="auto">
          <a:xfrm>
            <a:off x="2916240" y="5884863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66" name="Line 33"/>
          <p:cNvSpPr>
            <a:spLocks noChangeShapeType="1"/>
          </p:cNvSpPr>
          <p:nvPr/>
        </p:nvSpPr>
        <p:spPr bwMode="auto">
          <a:xfrm flipV="1">
            <a:off x="6126163" y="1698625"/>
            <a:ext cx="0" cy="79216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31" name="Rektangel 64"/>
          <p:cNvSpPr>
            <a:spLocks noChangeArrowheads="1"/>
          </p:cNvSpPr>
          <p:nvPr/>
        </p:nvSpPr>
        <p:spPr bwMode="auto">
          <a:xfrm>
            <a:off x="5478465" y="838200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68" name="Line 33"/>
          <p:cNvSpPr>
            <a:spLocks noChangeShapeType="1"/>
          </p:cNvSpPr>
          <p:nvPr/>
        </p:nvSpPr>
        <p:spPr bwMode="auto">
          <a:xfrm flipV="1">
            <a:off x="6704013" y="3575050"/>
            <a:ext cx="0" cy="79216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33" name="Rektangel 64"/>
          <p:cNvSpPr>
            <a:spLocks noChangeArrowheads="1"/>
          </p:cNvSpPr>
          <p:nvPr/>
        </p:nvSpPr>
        <p:spPr bwMode="auto">
          <a:xfrm>
            <a:off x="5999165" y="4267200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70" name="Line 33"/>
          <p:cNvSpPr>
            <a:spLocks noChangeShapeType="1"/>
          </p:cNvSpPr>
          <p:nvPr/>
        </p:nvSpPr>
        <p:spPr bwMode="auto">
          <a:xfrm flipV="1">
            <a:off x="7696200" y="990600"/>
            <a:ext cx="0" cy="22860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35" name="Rektangel 64"/>
          <p:cNvSpPr>
            <a:spLocks noChangeArrowheads="1"/>
          </p:cNvSpPr>
          <p:nvPr/>
        </p:nvSpPr>
        <p:spPr bwMode="auto">
          <a:xfrm>
            <a:off x="7070700" y="177800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</p:spTree>
    <p:extLst>
      <p:ext uri="{BB962C8B-B14F-4D97-AF65-F5344CB8AC3E}">
        <p14:creationId xmlns:p14="http://schemas.microsoft.com/office/powerpoint/2010/main" val="10285752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P-01-0000xL">
  <a:themeElements>
    <a:clrScheme name="自定义 10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00589A"/>
      </a:accent1>
      <a:accent2>
        <a:srgbClr val="047BCC"/>
      </a:accent2>
      <a:accent3>
        <a:srgbClr val="007A77"/>
      </a:accent3>
      <a:accent4>
        <a:srgbClr val="00D69E"/>
      </a:accent4>
      <a:accent5>
        <a:srgbClr val="E94E1B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TP-01-0000xL</Template>
  <TotalTime>235</TotalTime>
  <Words>78</Words>
  <Application>Microsoft Office PowerPoint</Application>
  <PresentationFormat>全屏显示(4:3)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ＭＳ Ｐゴシック</vt:lpstr>
      <vt:lpstr>微软雅黑</vt:lpstr>
      <vt:lpstr>Arial</vt:lpstr>
      <vt:lpstr>Arial Black</vt:lpstr>
      <vt:lpstr>Wingdings</vt:lpstr>
      <vt:lpstr>TP-01-0000xL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36</cp:revision>
  <dcterms:created xsi:type="dcterms:W3CDTF">2011-12-07T06:21:55Z</dcterms:created>
  <dcterms:modified xsi:type="dcterms:W3CDTF">2018-07-26T02:00:37Z</dcterms:modified>
</cp:coreProperties>
</file>